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383" r:id="rId5"/>
    <p:sldId id="368" r:id="rId6"/>
    <p:sldId id="369" r:id="rId7"/>
    <p:sldId id="259" r:id="rId8"/>
    <p:sldId id="309" r:id="rId9"/>
    <p:sldId id="373" r:id="rId10"/>
    <p:sldId id="316" r:id="rId11"/>
    <p:sldId id="315" r:id="rId12"/>
    <p:sldId id="265" r:id="rId13"/>
    <p:sldId id="374" r:id="rId14"/>
    <p:sldId id="272" r:id="rId15"/>
    <p:sldId id="282" r:id="rId16"/>
    <p:sldId id="375" r:id="rId17"/>
    <p:sldId id="257" r:id="rId18"/>
    <p:sldId id="276" r:id="rId19"/>
    <p:sldId id="382" r:id="rId20"/>
    <p:sldId id="278" r:id="rId21"/>
    <p:sldId id="262" r:id="rId22"/>
    <p:sldId id="263" r:id="rId23"/>
    <p:sldId id="264" r:id="rId24"/>
    <p:sldId id="266" r:id="rId25"/>
    <p:sldId id="267" r:id="rId26"/>
    <p:sldId id="268" r:id="rId27"/>
    <p:sldId id="269" r:id="rId28"/>
    <p:sldId id="380" r:id="rId29"/>
    <p:sldId id="271" r:id="rId30"/>
    <p:sldId id="279" r:id="rId31"/>
    <p:sldId id="281" r:id="rId32"/>
    <p:sldId id="280" r:id="rId33"/>
    <p:sldId id="376" r:id="rId34"/>
    <p:sldId id="274" r:id="rId35"/>
    <p:sldId id="370" r:id="rId36"/>
    <p:sldId id="377" r:id="rId37"/>
    <p:sldId id="379" r:id="rId38"/>
    <p:sldId id="386" r:id="rId39"/>
    <p:sldId id="387" r:id="rId40"/>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ias Murmann" initials="MM" lastIdx="3" clrIdx="0">
    <p:extLst>
      <p:ext uri="{19B8F6BF-5375-455C-9EA6-DF929625EA0E}">
        <p15:presenceInfo xmlns:p15="http://schemas.microsoft.com/office/powerpoint/2012/main" userId="S::matthias.murmann@btf.de::b9aeb555-6277-494d-b61e-2398880cfc79" providerId="AD"/>
      </p:ext>
    </p:extLst>
  </p:cmAuthor>
  <p:cmAuthor id="2" name="Jule Murmann" initials="JM" lastIdx="21" clrIdx="1">
    <p:extLst>
      <p:ext uri="{19B8F6BF-5375-455C-9EA6-DF929625EA0E}">
        <p15:presenceInfo xmlns:p15="http://schemas.microsoft.com/office/powerpoint/2012/main" userId="Jule Mur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16"/>
    <p:restoredTop sz="86395"/>
  </p:normalViewPr>
  <p:slideViewPr>
    <p:cSldViewPr snapToGrid="0" snapToObjects="1">
      <p:cViewPr varScale="1">
        <p:scale>
          <a:sx n="110" d="100"/>
          <a:sy n="110" d="100"/>
        </p:scale>
        <p:origin x="304" y="168"/>
      </p:cViewPr>
      <p:guideLst/>
    </p:cSldViewPr>
  </p:slideViewPr>
  <p:outlineViewPr>
    <p:cViewPr>
      <p:scale>
        <a:sx n="33" d="100"/>
        <a:sy n="33" d="100"/>
      </p:scale>
      <p:origin x="0" y="0"/>
    </p:cViewPr>
  </p:outlin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1-30T15:14:35.205" idx="2">
    <p:pos x="7375" y="297"/>
    <p:text>Bitte auf Durchgang 2 anpassen: Wie wird der Ablauf sein? Zeiträume, Partnerarbeit, Technik-Ausstattung, Formate?</p:text>
    <p:extLst>
      <p:ext uri="{C676402C-5697-4E1C-873F-D02D1690AC5C}">
        <p15:threadingInfo xmlns:p15="http://schemas.microsoft.com/office/powerpoint/2012/main" timeZoneBias="-60"/>
      </p:ext>
    </p:extLst>
  </p:cm>
  <p:cm authorId="2" dt="2021-01-30T15:14:45.182" idx="3">
    <p:pos x="10" y="10"/>
    <p:text>Bitte auf Durchgang 2 anpassen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1-30T15:51:48.644" idx="6">
    <p:pos x="10" y="10"/>
    <p:text>Frage: Wollen wir hier mehr Möglichkeiten anbieten? Ich Durchgang 1 hatten die TN Interesse an weiteren H5P-Modulen</p:text>
    <p:extLst>
      <p:ext uri="{C676402C-5697-4E1C-873F-D02D1690AC5C}">
        <p15:threadingInfo xmlns:p15="http://schemas.microsoft.com/office/powerpoint/2012/main" timeZoneBias="-60"/>
      </p:ext>
    </p:extLst>
  </p:cm>
</p:cmLst>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15B42-2ECB-4549-9299-32609DE4E1D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E8F0B26-3D5C-4D42-AD43-19D7D8A8A293}">
      <dgm:prSet/>
      <dgm:spPr/>
      <dgm:t>
        <a:bodyPr/>
        <a:lstStyle/>
        <a:p>
          <a:r>
            <a:rPr lang="de-DE" dirty="0"/>
            <a:t>Thema: Kaufmännisch/ausbildungsbezogen oder frei gewählt</a:t>
          </a:r>
          <a:endParaRPr lang="en-US" dirty="0"/>
        </a:p>
      </dgm:t>
    </dgm:pt>
    <dgm:pt modelId="{DBA719E0-6681-4936-BF06-F8BAF2099EC0}" type="parTrans" cxnId="{2C369D99-3D6B-41DD-951A-819364FF1340}">
      <dgm:prSet/>
      <dgm:spPr/>
      <dgm:t>
        <a:bodyPr/>
        <a:lstStyle/>
        <a:p>
          <a:endParaRPr lang="en-US"/>
        </a:p>
      </dgm:t>
    </dgm:pt>
    <dgm:pt modelId="{726435B8-6A3B-40F6-8468-A915A7A0099A}" type="sibTrans" cxnId="{2C369D99-3D6B-41DD-951A-819364FF1340}">
      <dgm:prSet/>
      <dgm:spPr/>
      <dgm:t>
        <a:bodyPr/>
        <a:lstStyle/>
        <a:p>
          <a:endParaRPr lang="en-US"/>
        </a:p>
      </dgm:t>
    </dgm:pt>
    <dgm:pt modelId="{FFD1EC5A-8E24-4C4F-B6B1-57BBE9D54754}">
      <dgm:prSet/>
      <dgm:spPr/>
      <dgm:t>
        <a:bodyPr/>
        <a:lstStyle/>
        <a:p>
          <a:r>
            <a:rPr lang="de-DE" dirty="0"/>
            <a:t>Partnerarbeit oder Einzelarbeit</a:t>
          </a:r>
          <a:endParaRPr lang="en-US" dirty="0"/>
        </a:p>
      </dgm:t>
    </dgm:pt>
    <dgm:pt modelId="{404F8227-911C-413B-B064-BE26EE998324}" type="parTrans" cxnId="{96DCA229-A72E-478B-A60E-FBB95730E6B3}">
      <dgm:prSet/>
      <dgm:spPr/>
      <dgm:t>
        <a:bodyPr/>
        <a:lstStyle/>
        <a:p>
          <a:endParaRPr lang="en-US"/>
        </a:p>
      </dgm:t>
    </dgm:pt>
    <dgm:pt modelId="{262B67A7-9CEB-4B43-8105-97B425B2C9FC}" type="sibTrans" cxnId="{96DCA229-A72E-478B-A60E-FBB95730E6B3}">
      <dgm:prSet/>
      <dgm:spPr/>
      <dgm:t>
        <a:bodyPr/>
        <a:lstStyle/>
        <a:p>
          <a:endParaRPr lang="en-US"/>
        </a:p>
      </dgm:t>
    </dgm:pt>
    <dgm:pt modelId="{4871E56A-0C9E-406B-BE4A-86F3F26F3D8E}">
      <dgm:prSet/>
      <dgm:spPr/>
      <dgm:t>
        <a:bodyPr/>
        <a:lstStyle/>
        <a:p>
          <a:r>
            <a:rPr lang="de-DE" i="1" dirty="0"/>
            <a:t>Bitte individuell eintragen: Herstellungszeitraum</a:t>
          </a:r>
          <a:endParaRPr lang="en-US" i="1" dirty="0"/>
        </a:p>
      </dgm:t>
    </dgm:pt>
    <dgm:pt modelId="{9EC8949F-EA3C-4FD6-B9F8-A4825A5F7E59}" type="parTrans" cxnId="{15DF08DE-468C-4127-A7EB-1DC2DC506B83}">
      <dgm:prSet/>
      <dgm:spPr/>
      <dgm:t>
        <a:bodyPr/>
        <a:lstStyle/>
        <a:p>
          <a:endParaRPr lang="en-US"/>
        </a:p>
      </dgm:t>
    </dgm:pt>
    <dgm:pt modelId="{29F37C85-2686-4A72-B938-99787ACB54CC}" type="sibTrans" cxnId="{15DF08DE-468C-4127-A7EB-1DC2DC506B83}">
      <dgm:prSet/>
      <dgm:spPr/>
      <dgm:t>
        <a:bodyPr/>
        <a:lstStyle/>
        <a:p>
          <a:endParaRPr lang="en-US"/>
        </a:p>
      </dgm:t>
    </dgm:pt>
    <dgm:pt modelId="{56ED8D77-2EA9-4344-87D9-9B9B640C7405}">
      <dgm:prSet/>
      <dgm:spPr/>
      <dgm:t>
        <a:bodyPr/>
        <a:lstStyle/>
        <a:p>
          <a:r>
            <a:rPr lang="de-DE" i="1" dirty="0"/>
            <a:t>Bitte individuell eintragen: </a:t>
          </a:r>
          <a:r>
            <a:rPr lang="en-US" i="1" dirty="0"/>
            <a:t>Zeitpunkt der Präsentation der fertigen Lernmedien</a:t>
          </a:r>
        </a:p>
      </dgm:t>
    </dgm:pt>
    <dgm:pt modelId="{75C949D2-F034-42CD-B9B1-43C6BB02CB43}" type="parTrans" cxnId="{4163C56C-1FA8-4864-89CB-5A9D61BF40DB}">
      <dgm:prSet/>
      <dgm:spPr/>
      <dgm:t>
        <a:bodyPr/>
        <a:lstStyle/>
        <a:p>
          <a:endParaRPr lang="en-US"/>
        </a:p>
      </dgm:t>
    </dgm:pt>
    <dgm:pt modelId="{AE7E1D58-8D88-4D4B-B3C0-D8B38B950D95}" type="sibTrans" cxnId="{4163C56C-1FA8-4864-89CB-5A9D61BF40DB}">
      <dgm:prSet/>
      <dgm:spPr/>
      <dgm:t>
        <a:bodyPr/>
        <a:lstStyle/>
        <a:p>
          <a:endParaRPr lang="en-US"/>
        </a:p>
      </dgm:t>
    </dgm:pt>
    <dgm:pt modelId="{CFF3EC75-4388-47A7-BB09-133229E82DBD}">
      <dgm:prSet/>
      <dgm:spPr/>
      <dgm:t>
        <a:bodyPr/>
        <a:lstStyle/>
        <a:p>
          <a:r>
            <a:rPr lang="de-DE" i="1" dirty="0"/>
            <a:t>Bitte individuell eintragen: Arbeitsmaterial (Rechner, Tablets, Smartphones etc.)</a:t>
          </a:r>
          <a:endParaRPr lang="en-US" i="1" dirty="0"/>
        </a:p>
      </dgm:t>
    </dgm:pt>
    <dgm:pt modelId="{3000F13D-7229-4276-8FD6-07D94F8CF546}" type="parTrans" cxnId="{F52A7A1F-F931-47EA-8A70-98817C709CB6}">
      <dgm:prSet/>
      <dgm:spPr/>
      <dgm:t>
        <a:bodyPr/>
        <a:lstStyle/>
        <a:p>
          <a:endParaRPr lang="en-US"/>
        </a:p>
      </dgm:t>
    </dgm:pt>
    <dgm:pt modelId="{997FC95F-4DF3-47E9-B32F-928D1900FCB5}" type="sibTrans" cxnId="{F52A7A1F-F931-47EA-8A70-98817C709CB6}">
      <dgm:prSet/>
      <dgm:spPr/>
      <dgm:t>
        <a:bodyPr/>
        <a:lstStyle/>
        <a:p>
          <a:endParaRPr lang="en-US"/>
        </a:p>
      </dgm:t>
    </dgm:pt>
    <dgm:pt modelId="{69D2D213-6A5C-E240-9ECA-45E439010D09}" type="pres">
      <dgm:prSet presAssocID="{40915B42-2ECB-4549-9299-32609DE4E1D4}" presName="linear" presStyleCnt="0">
        <dgm:presLayoutVars>
          <dgm:animLvl val="lvl"/>
          <dgm:resizeHandles val="exact"/>
        </dgm:presLayoutVars>
      </dgm:prSet>
      <dgm:spPr/>
    </dgm:pt>
    <dgm:pt modelId="{A96FA4F9-65B7-714F-A2D9-BA92A8EBFC4A}" type="pres">
      <dgm:prSet presAssocID="{2E8F0B26-3D5C-4D42-AD43-19D7D8A8A293}" presName="parentText" presStyleLbl="node1" presStyleIdx="0" presStyleCnt="5">
        <dgm:presLayoutVars>
          <dgm:chMax val="0"/>
          <dgm:bulletEnabled val="1"/>
        </dgm:presLayoutVars>
      </dgm:prSet>
      <dgm:spPr/>
    </dgm:pt>
    <dgm:pt modelId="{6D048309-C2B2-5040-A386-235FF404E15A}" type="pres">
      <dgm:prSet presAssocID="{726435B8-6A3B-40F6-8468-A915A7A0099A}" presName="spacer" presStyleCnt="0"/>
      <dgm:spPr/>
    </dgm:pt>
    <dgm:pt modelId="{2C5EB0FF-C97D-EB49-A3E4-FB8DE7A805BE}" type="pres">
      <dgm:prSet presAssocID="{FFD1EC5A-8E24-4C4F-B6B1-57BBE9D54754}" presName="parentText" presStyleLbl="node1" presStyleIdx="1" presStyleCnt="5">
        <dgm:presLayoutVars>
          <dgm:chMax val="0"/>
          <dgm:bulletEnabled val="1"/>
        </dgm:presLayoutVars>
      </dgm:prSet>
      <dgm:spPr/>
    </dgm:pt>
    <dgm:pt modelId="{94AE1522-0966-D444-A699-3EBC733BA49A}" type="pres">
      <dgm:prSet presAssocID="{262B67A7-9CEB-4B43-8105-97B425B2C9FC}" presName="spacer" presStyleCnt="0"/>
      <dgm:spPr/>
    </dgm:pt>
    <dgm:pt modelId="{82E26CEB-5E2E-F248-9AD1-DA42EE08E215}" type="pres">
      <dgm:prSet presAssocID="{4871E56A-0C9E-406B-BE4A-86F3F26F3D8E}" presName="parentText" presStyleLbl="node1" presStyleIdx="2" presStyleCnt="5" custLinFactNeighborX="-12004" custLinFactNeighborY="4295">
        <dgm:presLayoutVars>
          <dgm:chMax val="0"/>
          <dgm:bulletEnabled val="1"/>
        </dgm:presLayoutVars>
      </dgm:prSet>
      <dgm:spPr/>
    </dgm:pt>
    <dgm:pt modelId="{7CFB5332-F834-764F-8A9E-8342F57EABA7}" type="pres">
      <dgm:prSet presAssocID="{29F37C85-2686-4A72-B938-99787ACB54CC}" presName="spacer" presStyleCnt="0"/>
      <dgm:spPr/>
    </dgm:pt>
    <dgm:pt modelId="{3A538593-1F1E-2D49-A89E-8E137A02C029}" type="pres">
      <dgm:prSet presAssocID="{56ED8D77-2EA9-4344-87D9-9B9B640C7405}" presName="parentText" presStyleLbl="node1" presStyleIdx="3" presStyleCnt="5">
        <dgm:presLayoutVars>
          <dgm:chMax val="0"/>
          <dgm:bulletEnabled val="1"/>
        </dgm:presLayoutVars>
      </dgm:prSet>
      <dgm:spPr/>
    </dgm:pt>
    <dgm:pt modelId="{5123B2E7-FD8B-A743-8E21-8CA0972C5046}" type="pres">
      <dgm:prSet presAssocID="{AE7E1D58-8D88-4D4B-B3C0-D8B38B950D95}" presName="spacer" presStyleCnt="0"/>
      <dgm:spPr/>
    </dgm:pt>
    <dgm:pt modelId="{800DE853-507B-C04A-9FCD-A8BCA1079359}" type="pres">
      <dgm:prSet presAssocID="{CFF3EC75-4388-47A7-BB09-133229E82DBD}" presName="parentText" presStyleLbl="node1" presStyleIdx="4" presStyleCnt="5">
        <dgm:presLayoutVars>
          <dgm:chMax val="0"/>
          <dgm:bulletEnabled val="1"/>
        </dgm:presLayoutVars>
      </dgm:prSet>
      <dgm:spPr/>
    </dgm:pt>
  </dgm:ptLst>
  <dgm:cxnLst>
    <dgm:cxn modelId="{F52A7A1F-F931-47EA-8A70-98817C709CB6}" srcId="{40915B42-2ECB-4549-9299-32609DE4E1D4}" destId="{CFF3EC75-4388-47A7-BB09-133229E82DBD}" srcOrd="4" destOrd="0" parTransId="{3000F13D-7229-4276-8FD6-07D94F8CF546}" sibTransId="{997FC95F-4DF3-47E9-B32F-928D1900FCB5}"/>
    <dgm:cxn modelId="{3DA12224-1173-E648-9748-71A98B142C70}" type="presOf" srcId="{4871E56A-0C9E-406B-BE4A-86F3F26F3D8E}" destId="{82E26CEB-5E2E-F248-9AD1-DA42EE08E215}" srcOrd="0" destOrd="0" presId="urn:microsoft.com/office/officeart/2005/8/layout/vList2"/>
    <dgm:cxn modelId="{18080B25-5DA3-5A4F-A1E5-C418471A1F02}" type="presOf" srcId="{40915B42-2ECB-4549-9299-32609DE4E1D4}" destId="{69D2D213-6A5C-E240-9ECA-45E439010D09}" srcOrd="0" destOrd="0" presId="urn:microsoft.com/office/officeart/2005/8/layout/vList2"/>
    <dgm:cxn modelId="{96DCA229-A72E-478B-A60E-FBB95730E6B3}" srcId="{40915B42-2ECB-4549-9299-32609DE4E1D4}" destId="{FFD1EC5A-8E24-4C4F-B6B1-57BBE9D54754}" srcOrd="1" destOrd="0" parTransId="{404F8227-911C-413B-B064-BE26EE998324}" sibTransId="{262B67A7-9CEB-4B43-8105-97B425B2C9FC}"/>
    <dgm:cxn modelId="{8E4C8768-6CA1-834F-B599-70F1FBAAF0CB}" type="presOf" srcId="{56ED8D77-2EA9-4344-87D9-9B9B640C7405}" destId="{3A538593-1F1E-2D49-A89E-8E137A02C029}" srcOrd="0" destOrd="0" presId="urn:microsoft.com/office/officeart/2005/8/layout/vList2"/>
    <dgm:cxn modelId="{4163C56C-1FA8-4864-89CB-5A9D61BF40DB}" srcId="{40915B42-2ECB-4549-9299-32609DE4E1D4}" destId="{56ED8D77-2EA9-4344-87D9-9B9B640C7405}" srcOrd="3" destOrd="0" parTransId="{75C949D2-F034-42CD-B9B1-43C6BB02CB43}" sibTransId="{AE7E1D58-8D88-4D4B-B3C0-D8B38B950D95}"/>
    <dgm:cxn modelId="{DADBCA84-6B3C-FD4D-A44A-E814324F9DC6}" type="presOf" srcId="{2E8F0B26-3D5C-4D42-AD43-19D7D8A8A293}" destId="{A96FA4F9-65B7-714F-A2D9-BA92A8EBFC4A}" srcOrd="0" destOrd="0" presId="urn:microsoft.com/office/officeart/2005/8/layout/vList2"/>
    <dgm:cxn modelId="{2C369D99-3D6B-41DD-951A-819364FF1340}" srcId="{40915B42-2ECB-4549-9299-32609DE4E1D4}" destId="{2E8F0B26-3D5C-4D42-AD43-19D7D8A8A293}" srcOrd="0" destOrd="0" parTransId="{DBA719E0-6681-4936-BF06-F8BAF2099EC0}" sibTransId="{726435B8-6A3B-40F6-8468-A915A7A0099A}"/>
    <dgm:cxn modelId="{E58D669D-0D36-0D47-9377-0EEB6CF27AD4}" type="presOf" srcId="{CFF3EC75-4388-47A7-BB09-133229E82DBD}" destId="{800DE853-507B-C04A-9FCD-A8BCA1079359}" srcOrd="0" destOrd="0" presId="urn:microsoft.com/office/officeart/2005/8/layout/vList2"/>
    <dgm:cxn modelId="{15DF08DE-468C-4127-A7EB-1DC2DC506B83}" srcId="{40915B42-2ECB-4549-9299-32609DE4E1D4}" destId="{4871E56A-0C9E-406B-BE4A-86F3F26F3D8E}" srcOrd="2" destOrd="0" parTransId="{9EC8949F-EA3C-4FD6-B9F8-A4825A5F7E59}" sibTransId="{29F37C85-2686-4A72-B938-99787ACB54CC}"/>
    <dgm:cxn modelId="{B2BDB8FB-4DB6-914F-A7B3-20BE0EA270E6}" type="presOf" srcId="{FFD1EC5A-8E24-4C4F-B6B1-57BBE9D54754}" destId="{2C5EB0FF-C97D-EB49-A3E4-FB8DE7A805BE}" srcOrd="0" destOrd="0" presId="urn:microsoft.com/office/officeart/2005/8/layout/vList2"/>
    <dgm:cxn modelId="{7B1A6A48-FFF5-BA4D-B4C3-D0DE46D90967}" type="presParOf" srcId="{69D2D213-6A5C-E240-9ECA-45E439010D09}" destId="{A96FA4F9-65B7-714F-A2D9-BA92A8EBFC4A}" srcOrd="0" destOrd="0" presId="urn:microsoft.com/office/officeart/2005/8/layout/vList2"/>
    <dgm:cxn modelId="{23E8DA65-FFA1-9E47-A293-25A12397FB77}" type="presParOf" srcId="{69D2D213-6A5C-E240-9ECA-45E439010D09}" destId="{6D048309-C2B2-5040-A386-235FF404E15A}" srcOrd="1" destOrd="0" presId="urn:microsoft.com/office/officeart/2005/8/layout/vList2"/>
    <dgm:cxn modelId="{FB384411-6F54-944E-9C7D-F3BC70433259}" type="presParOf" srcId="{69D2D213-6A5C-E240-9ECA-45E439010D09}" destId="{2C5EB0FF-C97D-EB49-A3E4-FB8DE7A805BE}" srcOrd="2" destOrd="0" presId="urn:microsoft.com/office/officeart/2005/8/layout/vList2"/>
    <dgm:cxn modelId="{77083F0E-B240-2145-B864-BE6229ABFFF9}" type="presParOf" srcId="{69D2D213-6A5C-E240-9ECA-45E439010D09}" destId="{94AE1522-0966-D444-A699-3EBC733BA49A}" srcOrd="3" destOrd="0" presId="urn:microsoft.com/office/officeart/2005/8/layout/vList2"/>
    <dgm:cxn modelId="{1ADF8AF6-A475-7442-B354-47333469BDBC}" type="presParOf" srcId="{69D2D213-6A5C-E240-9ECA-45E439010D09}" destId="{82E26CEB-5E2E-F248-9AD1-DA42EE08E215}" srcOrd="4" destOrd="0" presId="urn:microsoft.com/office/officeart/2005/8/layout/vList2"/>
    <dgm:cxn modelId="{6C640C15-317A-B746-8E7B-69F277A823AE}" type="presParOf" srcId="{69D2D213-6A5C-E240-9ECA-45E439010D09}" destId="{7CFB5332-F834-764F-8A9E-8342F57EABA7}" srcOrd="5" destOrd="0" presId="urn:microsoft.com/office/officeart/2005/8/layout/vList2"/>
    <dgm:cxn modelId="{412B7AA9-8E19-7144-A2DD-CE8FC22132F3}" type="presParOf" srcId="{69D2D213-6A5C-E240-9ECA-45E439010D09}" destId="{3A538593-1F1E-2D49-A89E-8E137A02C029}" srcOrd="6" destOrd="0" presId="urn:microsoft.com/office/officeart/2005/8/layout/vList2"/>
    <dgm:cxn modelId="{BA239C40-0AA9-3E4B-AC3E-0A4AD552031B}" type="presParOf" srcId="{69D2D213-6A5C-E240-9ECA-45E439010D09}" destId="{5123B2E7-FD8B-A743-8E21-8CA0972C5046}" srcOrd="7" destOrd="0" presId="urn:microsoft.com/office/officeart/2005/8/layout/vList2"/>
    <dgm:cxn modelId="{0052949C-089D-3944-A15C-CFFB1ECFD008}" type="presParOf" srcId="{69D2D213-6A5C-E240-9ECA-45E439010D09}" destId="{800DE853-507B-C04A-9FCD-A8BCA107935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6C8201-1683-DF4E-BEB1-5B8014EF5F99}"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de-DE"/>
        </a:p>
      </dgm:t>
    </dgm:pt>
    <dgm:pt modelId="{3386E6D1-B2FD-294B-9276-225804EAAC8E}">
      <dgm:prSet phldrT="[Text]"/>
      <dgm:spPr/>
      <dgm:t>
        <a:bodyPr/>
        <a:lstStyle/>
        <a:p>
          <a:r>
            <a:rPr lang="de-DE" dirty="0"/>
            <a:t> </a:t>
          </a:r>
        </a:p>
      </dgm:t>
    </dgm:pt>
    <dgm:pt modelId="{04C0B0E0-8C84-E44E-A4DB-5E00C0BFD0CC}" type="parTrans" cxnId="{7787DF83-AC78-F74F-A162-BBC74643D161}">
      <dgm:prSet/>
      <dgm:spPr/>
      <dgm:t>
        <a:bodyPr/>
        <a:lstStyle/>
        <a:p>
          <a:endParaRPr lang="de-DE"/>
        </a:p>
      </dgm:t>
    </dgm:pt>
    <dgm:pt modelId="{0B43466E-488F-4F46-B7DF-7DB86125676C}" type="sibTrans" cxnId="{7787DF83-AC78-F74F-A162-BBC74643D161}">
      <dgm:prSet/>
      <dgm:spPr/>
      <dgm:t>
        <a:bodyPr/>
        <a:lstStyle/>
        <a:p>
          <a:endParaRPr lang="de-DE"/>
        </a:p>
      </dgm:t>
    </dgm:pt>
    <dgm:pt modelId="{42AED65C-C747-B346-8F0D-DF12B61EF825}">
      <dgm:prSet phldrT="[Text]"/>
      <dgm:spPr/>
      <dgm:t>
        <a:bodyPr/>
        <a:lstStyle/>
        <a:p>
          <a:r>
            <a:rPr lang="de-DE" dirty="0"/>
            <a:t> </a:t>
          </a:r>
        </a:p>
      </dgm:t>
    </dgm:pt>
    <dgm:pt modelId="{83AB52DC-52AB-DA49-9852-4A39DDBF28B6}" type="parTrans" cxnId="{07A99D7D-6F93-CC41-A836-39282546D701}">
      <dgm:prSet/>
      <dgm:spPr/>
      <dgm:t>
        <a:bodyPr/>
        <a:lstStyle/>
        <a:p>
          <a:endParaRPr lang="de-DE"/>
        </a:p>
      </dgm:t>
    </dgm:pt>
    <dgm:pt modelId="{E95A8B53-FB76-4C44-8081-5D5221DA8BB9}" type="sibTrans" cxnId="{07A99D7D-6F93-CC41-A836-39282546D701}">
      <dgm:prSet/>
      <dgm:spPr/>
      <dgm:t>
        <a:bodyPr/>
        <a:lstStyle/>
        <a:p>
          <a:endParaRPr lang="de-DE"/>
        </a:p>
      </dgm:t>
    </dgm:pt>
    <dgm:pt modelId="{2CC9EA84-B7CA-1449-ADD3-888D5D027D9C}">
      <dgm:prSet/>
      <dgm:spPr/>
      <dgm:t>
        <a:bodyPr/>
        <a:lstStyle/>
        <a:p>
          <a:pPr>
            <a:buFontTx/>
            <a:buNone/>
          </a:pPr>
          <a:r>
            <a:rPr lang="de-DE" dirty="0"/>
            <a:t>Auswahl des Mediums</a:t>
          </a:r>
        </a:p>
      </dgm:t>
    </dgm:pt>
    <dgm:pt modelId="{94085AF5-CA7B-2A49-83E3-FF6D2EF7A3CE}" type="parTrans" cxnId="{035545FA-3FDE-9845-B9F9-2C0D5057607A}">
      <dgm:prSet/>
      <dgm:spPr/>
      <dgm:t>
        <a:bodyPr/>
        <a:lstStyle/>
        <a:p>
          <a:endParaRPr lang="de-DE"/>
        </a:p>
      </dgm:t>
    </dgm:pt>
    <dgm:pt modelId="{B30D8AB7-C1E1-1542-A603-C59B5CEEA28E}" type="sibTrans" cxnId="{035545FA-3FDE-9845-B9F9-2C0D5057607A}">
      <dgm:prSet/>
      <dgm:spPr/>
      <dgm:t>
        <a:bodyPr/>
        <a:lstStyle/>
        <a:p>
          <a:endParaRPr lang="de-DE"/>
        </a:p>
      </dgm:t>
    </dgm:pt>
    <dgm:pt modelId="{2F825DDD-F11E-AA43-8C30-56F7B269A6C2}">
      <dgm:prSet/>
      <dgm:spPr/>
      <dgm:t>
        <a:bodyPr/>
        <a:lstStyle/>
        <a:p>
          <a:pPr>
            <a:buFontTx/>
            <a:buNone/>
          </a:pPr>
          <a:r>
            <a:rPr lang="de-DE" dirty="0">
              <a:solidFill>
                <a:schemeClr val="tx1"/>
              </a:solidFill>
            </a:rPr>
            <a:t>Konzeption</a:t>
          </a:r>
        </a:p>
      </dgm:t>
    </dgm:pt>
    <dgm:pt modelId="{A97EB9C3-C6F6-D74D-B734-A9600AA6555E}" type="parTrans" cxnId="{048A6B2E-79D4-694E-BFF3-F08F638D568D}">
      <dgm:prSet/>
      <dgm:spPr/>
      <dgm:t>
        <a:bodyPr/>
        <a:lstStyle/>
        <a:p>
          <a:endParaRPr lang="de-DE"/>
        </a:p>
      </dgm:t>
    </dgm:pt>
    <dgm:pt modelId="{B1BCBBA1-B385-FC4B-8CB8-445342A49A6E}" type="sibTrans" cxnId="{048A6B2E-79D4-694E-BFF3-F08F638D568D}">
      <dgm:prSet/>
      <dgm:spPr/>
      <dgm:t>
        <a:bodyPr/>
        <a:lstStyle/>
        <a:p>
          <a:endParaRPr lang="de-DE"/>
        </a:p>
      </dgm:t>
    </dgm:pt>
    <dgm:pt modelId="{00E51C4A-1C02-4748-88FF-BDA15C8D136E}">
      <dgm:prSet/>
      <dgm:spPr/>
      <dgm:t>
        <a:bodyPr/>
        <a:lstStyle/>
        <a:p>
          <a:endParaRPr lang="de-DE" dirty="0"/>
        </a:p>
      </dgm:t>
    </dgm:pt>
    <dgm:pt modelId="{D59B7D61-91C2-9D4C-ABA4-D6E6242DF1BF}" type="parTrans" cxnId="{3A5DD7BC-A8ED-C44E-890D-9524416C5392}">
      <dgm:prSet/>
      <dgm:spPr/>
      <dgm:t>
        <a:bodyPr/>
        <a:lstStyle/>
        <a:p>
          <a:endParaRPr lang="de-DE"/>
        </a:p>
      </dgm:t>
    </dgm:pt>
    <dgm:pt modelId="{03ECC09A-8AD4-274A-9CA9-1AB05F502FD8}" type="sibTrans" cxnId="{3A5DD7BC-A8ED-C44E-890D-9524416C5392}">
      <dgm:prSet/>
      <dgm:spPr/>
      <dgm:t>
        <a:bodyPr/>
        <a:lstStyle/>
        <a:p>
          <a:endParaRPr lang="de-DE"/>
        </a:p>
      </dgm:t>
    </dgm:pt>
    <dgm:pt modelId="{2EFA4FEB-4D29-D041-B5BB-A0C35871BF1F}">
      <dgm:prSet/>
      <dgm:spPr/>
      <dgm:t>
        <a:bodyPr/>
        <a:lstStyle/>
        <a:p>
          <a:pPr>
            <a:buFontTx/>
            <a:buNone/>
          </a:pPr>
          <a:r>
            <a:rPr lang="de-DE" dirty="0">
              <a:solidFill>
                <a:schemeClr val="accent2"/>
              </a:solidFill>
            </a:rPr>
            <a:t>Vorbereitung</a:t>
          </a:r>
        </a:p>
      </dgm:t>
    </dgm:pt>
    <dgm:pt modelId="{97F778BE-1B6C-2E4F-AAC3-D8AA09861104}" type="parTrans" cxnId="{EE3C6B76-F020-3B44-BBCE-D306E4AD4CB0}">
      <dgm:prSet/>
      <dgm:spPr/>
      <dgm:t>
        <a:bodyPr/>
        <a:lstStyle/>
        <a:p>
          <a:endParaRPr lang="de-DE"/>
        </a:p>
      </dgm:t>
    </dgm:pt>
    <dgm:pt modelId="{617EF7EE-2531-A642-A9F0-0F254A38EE80}" type="sibTrans" cxnId="{EE3C6B76-F020-3B44-BBCE-D306E4AD4CB0}">
      <dgm:prSet/>
      <dgm:spPr/>
      <dgm:t>
        <a:bodyPr/>
        <a:lstStyle/>
        <a:p>
          <a:endParaRPr lang="de-DE"/>
        </a:p>
      </dgm:t>
    </dgm:pt>
    <dgm:pt modelId="{5B5CA588-B534-724F-A96E-FAE5E3DDAFBB}">
      <dgm:prSet/>
      <dgm:spPr/>
      <dgm:t>
        <a:bodyPr/>
        <a:lstStyle/>
        <a:p>
          <a:endParaRPr lang="de-DE" dirty="0"/>
        </a:p>
      </dgm:t>
    </dgm:pt>
    <dgm:pt modelId="{DA3DC2D5-AB23-E14C-B093-69AB11A49DA9}" type="parTrans" cxnId="{2D023B14-5574-1742-8639-40AEF46544F5}">
      <dgm:prSet/>
      <dgm:spPr/>
      <dgm:t>
        <a:bodyPr/>
        <a:lstStyle/>
        <a:p>
          <a:endParaRPr lang="de-DE"/>
        </a:p>
      </dgm:t>
    </dgm:pt>
    <dgm:pt modelId="{2E9C6C09-1D1E-014E-8590-B8FCD7A51D30}" type="sibTrans" cxnId="{2D023B14-5574-1742-8639-40AEF46544F5}">
      <dgm:prSet/>
      <dgm:spPr/>
      <dgm:t>
        <a:bodyPr/>
        <a:lstStyle/>
        <a:p>
          <a:endParaRPr lang="de-DE"/>
        </a:p>
      </dgm:t>
    </dgm:pt>
    <dgm:pt modelId="{3C6F7229-3F68-904F-93A6-132E9EA031A0}">
      <dgm:prSet/>
      <dgm:spPr/>
      <dgm:t>
        <a:bodyPr/>
        <a:lstStyle/>
        <a:p>
          <a:pPr>
            <a:buFontTx/>
            <a:buNone/>
          </a:pPr>
          <a:r>
            <a:rPr lang="de-DE" dirty="0">
              <a:solidFill>
                <a:schemeClr val="accent2"/>
              </a:solidFill>
            </a:rPr>
            <a:t>Herstellung</a:t>
          </a:r>
        </a:p>
      </dgm:t>
    </dgm:pt>
    <dgm:pt modelId="{329D517B-99B8-754E-8EB8-D06555D5AEB4}" type="parTrans" cxnId="{82670017-3F4E-F044-B0E1-CA461984CCFB}">
      <dgm:prSet/>
      <dgm:spPr/>
      <dgm:t>
        <a:bodyPr/>
        <a:lstStyle/>
        <a:p>
          <a:endParaRPr lang="de-DE"/>
        </a:p>
      </dgm:t>
    </dgm:pt>
    <dgm:pt modelId="{F5381767-A5DC-3645-8B88-5A0C9FBDA46A}" type="sibTrans" cxnId="{82670017-3F4E-F044-B0E1-CA461984CCFB}">
      <dgm:prSet/>
      <dgm:spPr/>
      <dgm:t>
        <a:bodyPr/>
        <a:lstStyle/>
        <a:p>
          <a:endParaRPr lang="de-DE"/>
        </a:p>
      </dgm:t>
    </dgm:pt>
    <dgm:pt modelId="{F3778DF4-2173-1142-8543-0F4CB9CDFA4B}">
      <dgm:prSet/>
      <dgm:spPr/>
      <dgm:t>
        <a:bodyPr/>
        <a:lstStyle/>
        <a:p>
          <a:endParaRPr lang="de-DE" dirty="0"/>
        </a:p>
      </dgm:t>
    </dgm:pt>
    <dgm:pt modelId="{F105EFE6-B28F-5543-8936-A2D43CC7E30A}" type="parTrans" cxnId="{50C72E51-8CC2-7749-AA31-386F4D45C0EC}">
      <dgm:prSet/>
      <dgm:spPr/>
      <dgm:t>
        <a:bodyPr/>
        <a:lstStyle/>
        <a:p>
          <a:endParaRPr lang="de-DE"/>
        </a:p>
      </dgm:t>
    </dgm:pt>
    <dgm:pt modelId="{32947135-232D-8842-ABD1-C138E5A4BCEC}" type="sibTrans" cxnId="{50C72E51-8CC2-7749-AA31-386F4D45C0EC}">
      <dgm:prSet/>
      <dgm:spPr/>
      <dgm:t>
        <a:bodyPr/>
        <a:lstStyle/>
        <a:p>
          <a:endParaRPr lang="de-DE"/>
        </a:p>
      </dgm:t>
    </dgm:pt>
    <dgm:pt modelId="{743704E9-5EC4-4649-A02E-CAA7393513BE}">
      <dgm:prSet/>
      <dgm:spPr/>
      <dgm:t>
        <a:bodyPr/>
        <a:lstStyle/>
        <a:p>
          <a:pPr>
            <a:buFontTx/>
            <a:buNone/>
          </a:pPr>
          <a:r>
            <a:rPr lang="de-DE" dirty="0">
              <a:solidFill>
                <a:schemeClr val="accent2"/>
              </a:solidFill>
            </a:rPr>
            <a:t>Nachbereitung</a:t>
          </a:r>
        </a:p>
      </dgm:t>
    </dgm:pt>
    <dgm:pt modelId="{E6DE75A8-F3DD-DA4D-9929-0AEC0DBAD431}" type="parTrans" cxnId="{B509A1F9-3679-6445-8681-504EE12FE9A8}">
      <dgm:prSet/>
      <dgm:spPr/>
      <dgm:t>
        <a:bodyPr/>
        <a:lstStyle/>
        <a:p>
          <a:endParaRPr lang="de-DE"/>
        </a:p>
      </dgm:t>
    </dgm:pt>
    <dgm:pt modelId="{32BDF0AE-1160-874D-B7CA-F4F00C5D3E65}" type="sibTrans" cxnId="{B509A1F9-3679-6445-8681-504EE12FE9A8}">
      <dgm:prSet/>
      <dgm:spPr/>
      <dgm:t>
        <a:bodyPr/>
        <a:lstStyle/>
        <a:p>
          <a:endParaRPr lang="de-DE"/>
        </a:p>
      </dgm:t>
    </dgm:pt>
    <dgm:pt modelId="{4FD25FE6-B5D9-0A47-BF82-FE6EAB976520}">
      <dgm:prSet/>
      <dgm:spPr/>
      <dgm:t>
        <a:bodyPr/>
        <a:lstStyle/>
        <a:p>
          <a:endParaRPr lang="de-DE" dirty="0"/>
        </a:p>
      </dgm:t>
    </dgm:pt>
    <dgm:pt modelId="{C3F78241-215B-214C-BD28-A106B04B07AF}" type="parTrans" cxnId="{5A44444E-EC77-AE4E-9264-7B461305A853}">
      <dgm:prSet/>
      <dgm:spPr/>
      <dgm:t>
        <a:bodyPr/>
        <a:lstStyle/>
        <a:p>
          <a:endParaRPr lang="de-DE"/>
        </a:p>
      </dgm:t>
    </dgm:pt>
    <dgm:pt modelId="{33425476-0F04-8C4F-8AF5-5B128869203F}" type="sibTrans" cxnId="{5A44444E-EC77-AE4E-9264-7B461305A853}">
      <dgm:prSet/>
      <dgm:spPr/>
      <dgm:t>
        <a:bodyPr/>
        <a:lstStyle/>
        <a:p>
          <a:endParaRPr lang="de-DE"/>
        </a:p>
      </dgm:t>
    </dgm:pt>
    <dgm:pt modelId="{6DDCBAD9-B7D3-A949-8882-E93B1847C99F}">
      <dgm:prSet/>
      <dgm:spPr/>
      <dgm:t>
        <a:bodyPr/>
        <a:lstStyle/>
        <a:p>
          <a:pPr>
            <a:buFontTx/>
            <a:buNone/>
          </a:pPr>
          <a:r>
            <a:rPr lang="de-DE" dirty="0"/>
            <a:t>Auswahl des Themas</a:t>
          </a:r>
        </a:p>
      </dgm:t>
    </dgm:pt>
    <dgm:pt modelId="{43D62572-CA02-314F-8954-AE7E80E84C31}" type="sibTrans" cxnId="{9E7DFC4D-70E5-354A-BCF1-BDD068BEC250}">
      <dgm:prSet/>
      <dgm:spPr/>
      <dgm:t>
        <a:bodyPr/>
        <a:lstStyle/>
        <a:p>
          <a:endParaRPr lang="de-DE"/>
        </a:p>
      </dgm:t>
    </dgm:pt>
    <dgm:pt modelId="{D3ED5EF1-14FE-C946-9AB7-E0828A5DE025}" type="parTrans" cxnId="{9E7DFC4D-70E5-354A-BCF1-BDD068BEC250}">
      <dgm:prSet/>
      <dgm:spPr/>
      <dgm:t>
        <a:bodyPr/>
        <a:lstStyle/>
        <a:p>
          <a:endParaRPr lang="de-DE"/>
        </a:p>
      </dgm:t>
    </dgm:pt>
    <dgm:pt modelId="{B9B43650-1062-F24E-9555-69A184B98F47}" type="pres">
      <dgm:prSet presAssocID="{936C8201-1683-DF4E-BEB1-5B8014EF5F99}" presName="linearFlow" presStyleCnt="0">
        <dgm:presLayoutVars>
          <dgm:dir/>
          <dgm:animLvl val="lvl"/>
          <dgm:resizeHandles val="exact"/>
        </dgm:presLayoutVars>
      </dgm:prSet>
      <dgm:spPr/>
    </dgm:pt>
    <dgm:pt modelId="{46FD7630-22A4-0649-85AD-EDA40140FCBA}" type="pres">
      <dgm:prSet presAssocID="{3386E6D1-B2FD-294B-9276-225804EAAC8E}" presName="composite" presStyleCnt="0"/>
      <dgm:spPr/>
    </dgm:pt>
    <dgm:pt modelId="{1C7390B0-BC00-704C-8194-7DDF98DB19A4}" type="pres">
      <dgm:prSet presAssocID="{3386E6D1-B2FD-294B-9276-225804EAAC8E}" presName="parentText" presStyleLbl="alignNode1" presStyleIdx="0" presStyleCnt="6">
        <dgm:presLayoutVars>
          <dgm:chMax val="1"/>
          <dgm:bulletEnabled val="1"/>
        </dgm:presLayoutVars>
      </dgm:prSet>
      <dgm:spPr/>
    </dgm:pt>
    <dgm:pt modelId="{D0CF3086-9F1E-3848-B747-8B100DF29A18}" type="pres">
      <dgm:prSet presAssocID="{3386E6D1-B2FD-294B-9276-225804EAAC8E}" presName="descendantText" presStyleLbl="alignAcc1" presStyleIdx="0" presStyleCnt="6">
        <dgm:presLayoutVars>
          <dgm:bulletEnabled val="1"/>
        </dgm:presLayoutVars>
      </dgm:prSet>
      <dgm:spPr/>
    </dgm:pt>
    <dgm:pt modelId="{FC86F0C3-C09E-C34B-BF52-4CCCBC5B4368}" type="pres">
      <dgm:prSet presAssocID="{0B43466E-488F-4F46-B7DF-7DB86125676C}" presName="sp" presStyleCnt="0"/>
      <dgm:spPr/>
    </dgm:pt>
    <dgm:pt modelId="{0DCE0DC7-C6CE-9C46-91FB-7922323F8037}" type="pres">
      <dgm:prSet presAssocID="{42AED65C-C747-B346-8F0D-DF12B61EF825}" presName="composite" presStyleCnt="0"/>
      <dgm:spPr/>
    </dgm:pt>
    <dgm:pt modelId="{FEE335D9-9484-1A40-9B69-4990E23DD5DD}" type="pres">
      <dgm:prSet presAssocID="{42AED65C-C747-B346-8F0D-DF12B61EF825}" presName="parentText" presStyleLbl="alignNode1" presStyleIdx="1" presStyleCnt="6">
        <dgm:presLayoutVars>
          <dgm:chMax val="1"/>
          <dgm:bulletEnabled val="1"/>
        </dgm:presLayoutVars>
      </dgm:prSet>
      <dgm:spPr/>
    </dgm:pt>
    <dgm:pt modelId="{EEEF7A8C-C46B-3444-8ED5-E98E752CAFC1}" type="pres">
      <dgm:prSet presAssocID="{42AED65C-C747-B346-8F0D-DF12B61EF825}" presName="descendantText" presStyleLbl="alignAcc1" presStyleIdx="1" presStyleCnt="6">
        <dgm:presLayoutVars>
          <dgm:bulletEnabled val="1"/>
        </dgm:presLayoutVars>
      </dgm:prSet>
      <dgm:spPr/>
    </dgm:pt>
    <dgm:pt modelId="{0FDA192D-A99F-A84A-923D-B1EA920D2070}" type="pres">
      <dgm:prSet presAssocID="{E95A8B53-FB76-4C44-8081-5D5221DA8BB9}" presName="sp" presStyleCnt="0"/>
      <dgm:spPr/>
    </dgm:pt>
    <dgm:pt modelId="{C6940397-DCBD-1F48-ACB2-C52E4DA12B92}" type="pres">
      <dgm:prSet presAssocID="{00E51C4A-1C02-4748-88FF-BDA15C8D136E}" presName="composite" presStyleCnt="0"/>
      <dgm:spPr/>
    </dgm:pt>
    <dgm:pt modelId="{62C1041C-2F50-D342-BBBB-D17AD10FCC63}" type="pres">
      <dgm:prSet presAssocID="{00E51C4A-1C02-4748-88FF-BDA15C8D136E}" presName="parentText" presStyleLbl="alignNode1" presStyleIdx="2" presStyleCnt="6">
        <dgm:presLayoutVars>
          <dgm:chMax val="1"/>
          <dgm:bulletEnabled val="1"/>
        </dgm:presLayoutVars>
      </dgm:prSet>
      <dgm:spPr/>
    </dgm:pt>
    <dgm:pt modelId="{8015C52B-2352-8545-AACC-7E69CEDB7BC0}" type="pres">
      <dgm:prSet presAssocID="{00E51C4A-1C02-4748-88FF-BDA15C8D136E}" presName="descendantText" presStyleLbl="alignAcc1" presStyleIdx="2" presStyleCnt="6">
        <dgm:presLayoutVars>
          <dgm:bulletEnabled val="1"/>
        </dgm:presLayoutVars>
      </dgm:prSet>
      <dgm:spPr/>
    </dgm:pt>
    <dgm:pt modelId="{B4C8A99B-AC68-E04E-9B09-C0AE6FE56408}" type="pres">
      <dgm:prSet presAssocID="{03ECC09A-8AD4-274A-9CA9-1AB05F502FD8}" presName="sp" presStyleCnt="0"/>
      <dgm:spPr/>
    </dgm:pt>
    <dgm:pt modelId="{067C09EF-C915-004A-BC9C-B55ECB8F9746}" type="pres">
      <dgm:prSet presAssocID="{5B5CA588-B534-724F-A96E-FAE5E3DDAFBB}" presName="composite" presStyleCnt="0"/>
      <dgm:spPr/>
    </dgm:pt>
    <dgm:pt modelId="{EFE608F9-E667-8D4D-A92D-AF8E8B773E11}" type="pres">
      <dgm:prSet presAssocID="{5B5CA588-B534-724F-A96E-FAE5E3DDAFBB}" presName="parentText" presStyleLbl="alignNode1" presStyleIdx="3" presStyleCnt="6">
        <dgm:presLayoutVars>
          <dgm:chMax val="1"/>
          <dgm:bulletEnabled val="1"/>
        </dgm:presLayoutVars>
      </dgm:prSet>
      <dgm:spPr/>
    </dgm:pt>
    <dgm:pt modelId="{80FF4DFA-FAF2-E74E-8C62-339BBB809881}" type="pres">
      <dgm:prSet presAssocID="{5B5CA588-B534-724F-A96E-FAE5E3DDAFBB}" presName="descendantText" presStyleLbl="alignAcc1" presStyleIdx="3" presStyleCnt="6">
        <dgm:presLayoutVars>
          <dgm:bulletEnabled val="1"/>
        </dgm:presLayoutVars>
      </dgm:prSet>
      <dgm:spPr/>
    </dgm:pt>
    <dgm:pt modelId="{57079632-F3AC-0943-B4DC-5FF87ECCBD24}" type="pres">
      <dgm:prSet presAssocID="{2E9C6C09-1D1E-014E-8590-B8FCD7A51D30}" presName="sp" presStyleCnt="0"/>
      <dgm:spPr/>
    </dgm:pt>
    <dgm:pt modelId="{1F67DBC2-C53A-5148-AFB2-CC653E12FDE3}" type="pres">
      <dgm:prSet presAssocID="{F3778DF4-2173-1142-8543-0F4CB9CDFA4B}" presName="composite" presStyleCnt="0"/>
      <dgm:spPr/>
    </dgm:pt>
    <dgm:pt modelId="{B46C1DFC-8FEC-E348-90C8-84334E644A76}" type="pres">
      <dgm:prSet presAssocID="{F3778DF4-2173-1142-8543-0F4CB9CDFA4B}" presName="parentText" presStyleLbl="alignNode1" presStyleIdx="4" presStyleCnt="6">
        <dgm:presLayoutVars>
          <dgm:chMax val="1"/>
          <dgm:bulletEnabled val="1"/>
        </dgm:presLayoutVars>
      </dgm:prSet>
      <dgm:spPr/>
    </dgm:pt>
    <dgm:pt modelId="{95B7D5FF-810F-EE4A-944A-1C2502C94ECB}" type="pres">
      <dgm:prSet presAssocID="{F3778DF4-2173-1142-8543-0F4CB9CDFA4B}" presName="descendantText" presStyleLbl="alignAcc1" presStyleIdx="4" presStyleCnt="6">
        <dgm:presLayoutVars>
          <dgm:bulletEnabled val="1"/>
        </dgm:presLayoutVars>
      </dgm:prSet>
      <dgm:spPr/>
    </dgm:pt>
    <dgm:pt modelId="{91987306-B6B7-FF4F-8140-56CBC23EF7F9}" type="pres">
      <dgm:prSet presAssocID="{32947135-232D-8842-ABD1-C138E5A4BCEC}" presName="sp" presStyleCnt="0"/>
      <dgm:spPr/>
    </dgm:pt>
    <dgm:pt modelId="{C11B07E8-86FE-6A44-9405-81C338D16C38}" type="pres">
      <dgm:prSet presAssocID="{4FD25FE6-B5D9-0A47-BF82-FE6EAB976520}" presName="composite" presStyleCnt="0"/>
      <dgm:spPr/>
    </dgm:pt>
    <dgm:pt modelId="{3D4877CE-D69D-4541-BE1D-C01D4C85CAFC}" type="pres">
      <dgm:prSet presAssocID="{4FD25FE6-B5D9-0A47-BF82-FE6EAB976520}" presName="parentText" presStyleLbl="alignNode1" presStyleIdx="5" presStyleCnt="6">
        <dgm:presLayoutVars>
          <dgm:chMax val="1"/>
          <dgm:bulletEnabled val="1"/>
        </dgm:presLayoutVars>
      </dgm:prSet>
      <dgm:spPr/>
    </dgm:pt>
    <dgm:pt modelId="{8D997DC8-B72B-8E40-9691-64D2AEE786AA}" type="pres">
      <dgm:prSet presAssocID="{4FD25FE6-B5D9-0A47-BF82-FE6EAB976520}" presName="descendantText" presStyleLbl="alignAcc1" presStyleIdx="5" presStyleCnt="6">
        <dgm:presLayoutVars>
          <dgm:bulletEnabled val="1"/>
        </dgm:presLayoutVars>
      </dgm:prSet>
      <dgm:spPr/>
    </dgm:pt>
  </dgm:ptLst>
  <dgm:cxnLst>
    <dgm:cxn modelId="{2D023B14-5574-1742-8639-40AEF46544F5}" srcId="{936C8201-1683-DF4E-BEB1-5B8014EF5F99}" destId="{5B5CA588-B534-724F-A96E-FAE5E3DDAFBB}" srcOrd="3" destOrd="0" parTransId="{DA3DC2D5-AB23-E14C-B093-69AB11A49DA9}" sibTransId="{2E9C6C09-1D1E-014E-8590-B8FCD7A51D30}"/>
    <dgm:cxn modelId="{82670017-3F4E-F044-B0E1-CA461984CCFB}" srcId="{F3778DF4-2173-1142-8543-0F4CB9CDFA4B}" destId="{3C6F7229-3F68-904F-93A6-132E9EA031A0}" srcOrd="0" destOrd="0" parTransId="{329D517B-99B8-754E-8EB8-D06555D5AEB4}" sibTransId="{F5381767-A5DC-3645-8B88-5A0C9FBDA46A}"/>
    <dgm:cxn modelId="{2CD09427-5C48-D240-B7F6-1018231C0175}" type="presOf" srcId="{6DDCBAD9-B7D3-A949-8882-E93B1847C99F}" destId="{D0CF3086-9F1E-3848-B747-8B100DF29A18}" srcOrd="0" destOrd="0" presId="urn:microsoft.com/office/officeart/2005/8/layout/chevron2"/>
    <dgm:cxn modelId="{51FDC12B-3503-7C4C-B153-C03C7D9C3EFA}" type="presOf" srcId="{936C8201-1683-DF4E-BEB1-5B8014EF5F99}" destId="{B9B43650-1062-F24E-9555-69A184B98F47}" srcOrd="0" destOrd="0" presId="urn:microsoft.com/office/officeart/2005/8/layout/chevron2"/>
    <dgm:cxn modelId="{E734C22B-E156-1342-BBF5-8DF8D6D08566}" type="presOf" srcId="{42AED65C-C747-B346-8F0D-DF12B61EF825}" destId="{FEE335D9-9484-1A40-9B69-4990E23DD5DD}" srcOrd="0" destOrd="0" presId="urn:microsoft.com/office/officeart/2005/8/layout/chevron2"/>
    <dgm:cxn modelId="{048A6B2E-79D4-694E-BFF3-F08F638D568D}" srcId="{00E51C4A-1C02-4748-88FF-BDA15C8D136E}" destId="{2F825DDD-F11E-AA43-8C30-56F7B269A6C2}" srcOrd="0" destOrd="0" parTransId="{A97EB9C3-C6F6-D74D-B734-A9600AA6555E}" sibTransId="{B1BCBBA1-B385-FC4B-8CB8-445342A49A6E}"/>
    <dgm:cxn modelId="{9E7DFC4D-70E5-354A-BCF1-BDD068BEC250}" srcId="{3386E6D1-B2FD-294B-9276-225804EAAC8E}" destId="{6DDCBAD9-B7D3-A949-8882-E93B1847C99F}" srcOrd="0" destOrd="0" parTransId="{D3ED5EF1-14FE-C946-9AB7-E0828A5DE025}" sibTransId="{43D62572-CA02-314F-8954-AE7E80E84C31}"/>
    <dgm:cxn modelId="{5A44444E-EC77-AE4E-9264-7B461305A853}" srcId="{936C8201-1683-DF4E-BEB1-5B8014EF5F99}" destId="{4FD25FE6-B5D9-0A47-BF82-FE6EAB976520}" srcOrd="5" destOrd="0" parTransId="{C3F78241-215B-214C-BD28-A106B04B07AF}" sibTransId="{33425476-0F04-8C4F-8AF5-5B128869203F}"/>
    <dgm:cxn modelId="{50C72E51-8CC2-7749-AA31-386F4D45C0EC}" srcId="{936C8201-1683-DF4E-BEB1-5B8014EF5F99}" destId="{F3778DF4-2173-1142-8543-0F4CB9CDFA4B}" srcOrd="4" destOrd="0" parTransId="{F105EFE6-B28F-5543-8936-A2D43CC7E30A}" sibTransId="{32947135-232D-8842-ABD1-C138E5A4BCEC}"/>
    <dgm:cxn modelId="{BA2E1054-0831-E844-A678-791150B0C78A}" type="presOf" srcId="{3C6F7229-3F68-904F-93A6-132E9EA031A0}" destId="{95B7D5FF-810F-EE4A-944A-1C2502C94ECB}" srcOrd="0" destOrd="0" presId="urn:microsoft.com/office/officeart/2005/8/layout/chevron2"/>
    <dgm:cxn modelId="{702E3166-5E8B-634B-BC1B-03A95DA0A9F0}" type="presOf" srcId="{5B5CA588-B534-724F-A96E-FAE5E3DDAFBB}" destId="{EFE608F9-E667-8D4D-A92D-AF8E8B773E11}" srcOrd="0" destOrd="0" presId="urn:microsoft.com/office/officeart/2005/8/layout/chevron2"/>
    <dgm:cxn modelId="{E5A67E69-C5A6-B44A-9FC1-543637AD30BC}" type="presOf" srcId="{00E51C4A-1C02-4748-88FF-BDA15C8D136E}" destId="{62C1041C-2F50-D342-BBBB-D17AD10FCC63}" srcOrd="0" destOrd="0" presId="urn:microsoft.com/office/officeart/2005/8/layout/chevron2"/>
    <dgm:cxn modelId="{EE3C6B76-F020-3B44-BBCE-D306E4AD4CB0}" srcId="{5B5CA588-B534-724F-A96E-FAE5E3DDAFBB}" destId="{2EFA4FEB-4D29-D041-B5BB-A0C35871BF1F}" srcOrd="0" destOrd="0" parTransId="{97F778BE-1B6C-2E4F-AAC3-D8AA09861104}" sibTransId="{617EF7EE-2531-A642-A9F0-0F254A38EE80}"/>
    <dgm:cxn modelId="{07A99D7D-6F93-CC41-A836-39282546D701}" srcId="{936C8201-1683-DF4E-BEB1-5B8014EF5F99}" destId="{42AED65C-C747-B346-8F0D-DF12B61EF825}" srcOrd="1" destOrd="0" parTransId="{83AB52DC-52AB-DA49-9852-4A39DDBF28B6}" sibTransId="{E95A8B53-FB76-4C44-8081-5D5221DA8BB9}"/>
    <dgm:cxn modelId="{7787DF83-AC78-F74F-A162-BBC74643D161}" srcId="{936C8201-1683-DF4E-BEB1-5B8014EF5F99}" destId="{3386E6D1-B2FD-294B-9276-225804EAAC8E}" srcOrd="0" destOrd="0" parTransId="{04C0B0E0-8C84-E44E-A4DB-5E00C0BFD0CC}" sibTransId="{0B43466E-488F-4F46-B7DF-7DB86125676C}"/>
    <dgm:cxn modelId="{A5C82A92-BAAE-934A-8823-BCD766063E59}" type="presOf" srcId="{4FD25FE6-B5D9-0A47-BF82-FE6EAB976520}" destId="{3D4877CE-D69D-4541-BE1D-C01D4C85CAFC}" srcOrd="0" destOrd="0" presId="urn:microsoft.com/office/officeart/2005/8/layout/chevron2"/>
    <dgm:cxn modelId="{7CEF379B-9A29-5F4E-A152-EC90430864BB}" type="presOf" srcId="{743704E9-5EC4-4649-A02E-CAA7393513BE}" destId="{8D997DC8-B72B-8E40-9691-64D2AEE786AA}" srcOrd="0" destOrd="0" presId="urn:microsoft.com/office/officeart/2005/8/layout/chevron2"/>
    <dgm:cxn modelId="{A17850B0-5C36-6D49-8448-56788F68F097}" type="presOf" srcId="{2EFA4FEB-4D29-D041-B5BB-A0C35871BF1F}" destId="{80FF4DFA-FAF2-E74E-8C62-339BBB809881}" srcOrd="0" destOrd="0" presId="urn:microsoft.com/office/officeart/2005/8/layout/chevron2"/>
    <dgm:cxn modelId="{3A5DD7BC-A8ED-C44E-890D-9524416C5392}" srcId="{936C8201-1683-DF4E-BEB1-5B8014EF5F99}" destId="{00E51C4A-1C02-4748-88FF-BDA15C8D136E}" srcOrd="2" destOrd="0" parTransId="{D59B7D61-91C2-9D4C-ABA4-D6E6242DF1BF}" sibTransId="{03ECC09A-8AD4-274A-9CA9-1AB05F502FD8}"/>
    <dgm:cxn modelId="{85E78FC0-5012-9D48-BAAC-4E9C9767E0AF}" type="presOf" srcId="{2F825DDD-F11E-AA43-8C30-56F7B269A6C2}" destId="{8015C52B-2352-8545-AACC-7E69CEDB7BC0}" srcOrd="0" destOrd="0" presId="urn:microsoft.com/office/officeart/2005/8/layout/chevron2"/>
    <dgm:cxn modelId="{5BDE10CA-7108-A842-8B3A-8498A5BAABC1}" type="presOf" srcId="{3386E6D1-B2FD-294B-9276-225804EAAC8E}" destId="{1C7390B0-BC00-704C-8194-7DDF98DB19A4}" srcOrd="0" destOrd="0" presId="urn:microsoft.com/office/officeart/2005/8/layout/chevron2"/>
    <dgm:cxn modelId="{48AB3CDA-307A-DA4B-B7F7-71DD387C2D77}" type="presOf" srcId="{F3778DF4-2173-1142-8543-0F4CB9CDFA4B}" destId="{B46C1DFC-8FEC-E348-90C8-84334E644A76}" srcOrd="0" destOrd="0" presId="urn:microsoft.com/office/officeart/2005/8/layout/chevron2"/>
    <dgm:cxn modelId="{3F7A88EC-D8E9-5044-9F21-F4A43C06E76B}" type="presOf" srcId="{2CC9EA84-B7CA-1449-ADD3-888D5D027D9C}" destId="{EEEF7A8C-C46B-3444-8ED5-E98E752CAFC1}" srcOrd="0" destOrd="0" presId="urn:microsoft.com/office/officeart/2005/8/layout/chevron2"/>
    <dgm:cxn modelId="{B509A1F9-3679-6445-8681-504EE12FE9A8}" srcId="{4FD25FE6-B5D9-0A47-BF82-FE6EAB976520}" destId="{743704E9-5EC4-4649-A02E-CAA7393513BE}" srcOrd="0" destOrd="0" parTransId="{E6DE75A8-F3DD-DA4D-9929-0AEC0DBAD431}" sibTransId="{32BDF0AE-1160-874D-B7CA-F4F00C5D3E65}"/>
    <dgm:cxn modelId="{035545FA-3FDE-9845-B9F9-2C0D5057607A}" srcId="{42AED65C-C747-B346-8F0D-DF12B61EF825}" destId="{2CC9EA84-B7CA-1449-ADD3-888D5D027D9C}" srcOrd="0" destOrd="0" parTransId="{94085AF5-CA7B-2A49-83E3-FF6D2EF7A3CE}" sibTransId="{B30D8AB7-C1E1-1542-A603-C59B5CEEA28E}"/>
    <dgm:cxn modelId="{CD5E2146-8325-C94D-B7C9-6C32FB8E9B84}" type="presParOf" srcId="{B9B43650-1062-F24E-9555-69A184B98F47}" destId="{46FD7630-22A4-0649-85AD-EDA40140FCBA}" srcOrd="0" destOrd="0" presId="urn:microsoft.com/office/officeart/2005/8/layout/chevron2"/>
    <dgm:cxn modelId="{B82939EA-CDD3-DB44-B45C-6345A044A00A}" type="presParOf" srcId="{46FD7630-22A4-0649-85AD-EDA40140FCBA}" destId="{1C7390B0-BC00-704C-8194-7DDF98DB19A4}" srcOrd="0" destOrd="0" presId="urn:microsoft.com/office/officeart/2005/8/layout/chevron2"/>
    <dgm:cxn modelId="{21D6F962-D5AC-FE4A-94AA-2FF9BCBCFB5C}" type="presParOf" srcId="{46FD7630-22A4-0649-85AD-EDA40140FCBA}" destId="{D0CF3086-9F1E-3848-B747-8B100DF29A18}" srcOrd="1" destOrd="0" presId="urn:microsoft.com/office/officeart/2005/8/layout/chevron2"/>
    <dgm:cxn modelId="{AFBD798F-B9D3-E849-A00F-8126061D1868}" type="presParOf" srcId="{B9B43650-1062-F24E-9555-69A184B98F47}" destId="{FC86F0C3-C09E-C34B-BF52-4CCCBC5B4368}" srcOrd="1" destOrd="0" presId="urn:microsoft.com/office/officeart/2005/8/layout/chevron2"/>
    <dgm:cxn modelId="{CA0D73F7-409D-6647-AFA8-51F69C7C0683}" type="presParOf" srcId="{B9B43650-1062-F24E-9555-69A184B98F47}" destId="{0DCE0DC7-C6CE-9C46-91FB-7922323F8037}" srcOrd="2" destOrd="0" presId="urn:microsoft.com/office/officeart/2005/8/layout/chevron2"/>
    <dgm:cxn modelId="{16944068-9802-7749-A474-C092E51249FC}" type="presParOf" srcId="{0DCE0DC7-C6CE-9C46-91FB-7922323F8037}" destId="{FEE335D9-9484-1A40-9B69-4990E23DD5DD}" srcOrd="0" destOrd="0" presId="urn:microsoft.com/office/officeart/2005/8/layout/chevron2"/>
    <dgm:cxn modelId="{185537B2-B731-8C48-BC74-CCB441B9A76A}" type="presParOf" srcId="{0DCE0DC7-C6CE-9C46-91FB-7922323F8037}" destId="{EEEF7A8C-C46B-3444-8ED5-E98E752CAFC1}" srcOrd="1" destOrd="0" presId="urn:microsoft.com/office/officeart/2005/8/layout/chevron2"/>
    <dgm:cxn modelId="{9F42A65C-3A2F-4343-A5D0-F2AA86F7CEB3}" type="presParOf" srcId="{B9B43650-1062-F24E-9555-69A184B98F47}" destId="{0FDA192D-A99F-A84A-923D-B1EA920D2070}" srcOrd="3" destOrd="0" presId="urn:microsoft.com/office/officeart/2005/8/layout/chevron2"/>
    <dgm:cxn modelId="{55AA121D-ABAB-4546-AE61-1100D937F9FB}" type="presParOf" srcId="{B9B43650-1062-F24E-9555-69A184B98F47}" destId="{C6940397-DCBD-1F48-ACB2-C52E4DA12B92}" srcOrd="4" destOrd="0" presId="urn:microsoft.com/office/officeart/2005/8/layout/chevron2"/>
    <dgm:cxn modelId="{816DFA88-A6D8-9746-A189-517E9FA1C215}" type="presParOf" srcId="{C6940397-DCBD-1F48-ACB2-C52E4DA12B92}" destId="{62C1041C-2F50-D342-BBBB-D17AD10FCC63}" srcOrd="0" destOrd="0" presId="urn:microsoft.com/office/officeart/2005/8/layout/chevron2"/>
    <dgm:cxn modelId="{AE6A2C59-ACCE-364F-B9C5-AEF4EB62397D}" type="presParOf" srcId="{C6940397-DCBD-1F48-ACB2-C52E4DA12B92}" destId="{8015C52B-2352-8545-AACC-7E69CEDB7BC0}" srcOrd="1" destOrd="0" presId="urn:microsoft.com/office/officeart/2005/8/layout/chevron2"/>
    <dgm:cxn modelId="{5D28E1E9-B1AE-8E48-AB74-74BD8DDD52FF}" type="presParOf" srcId="{B9B43650-1062-F24E-9555-69A184B98F47}" destId="{B4C8A99B-AC68-E04E-9B09-C0AE6FE56408}" srcOrd="5" destOrd="0" presId="urn:microsoft.com/office/officeart/2005/8/layout/chevron2"/>
    <dgm:cxn modelId="{4762A93D-0501-3542-BBA3-A02A6F1F18E4}" type="presParOf" srcId="{B9B43650-1062-F24E-9555-69A184B98F47}" destId="{067C09EF-C915-004A-BC9C-B55ECB8F9746}" srcOrd="6" destOrd="0" presId="urn:microsoft.com/office/officeart/2005/8/layout/chevron2"/>
    <dgm:cxn modelId="{D5AC7FD3-C29E-C643-AD75-B00315D27D13}" type="presParOf" srcId="{067C09EF-C915-004A-BC9C-B55ECB8F9746}" destId="{EFE608F9-E667-8D4D-A92D-AF8E8B773E11}" srcOrd="0" destOrd="0" presId="urn:microsoft.com/office/officeart/2005/8/layout/chevron2"/>
    <dgm:cxn modelId="{02C87597-DCB6-D64D-B97B-FC5D6C54982F}" type="presParOf" srcId="{067C09EF-C915-004A-BC9C-B55ECB8F9746}" destId="{80FF4DFA-FAF2-E74E-8C62-339BBB809881}" srcOrd="1" destOrd="0" presId="urn:microsoft.com/office/officeart/2005/8/layout/chevron2"/>
    <dgm:cxn modelId="{B89CFF39-2C69-BB43-9F0E-2D4C2E724B4A}" type="presParOf" srcId="{B9B43650-1062-F24E-9555-69A184B98F47}" destId="{57079632-F3AC-0943-B4DC-5FF87ECCBD24}" srcOrd="7" destOrd="0" presId="urn:microsoft.com/office/officeart/2005/8/layout/chevron2"/>
    <dgm:cxn modelId="{51F9ABB3-12EC-A24C-BDD9-FEB252C0FBBB}" type="presParOf" srcId="{B9B43650-1062-F24E-9555-69A184B98F47}" destId="{1F67DBC2-C53A-5148-AFB2-CC653E12FDE3}" srcOrd="8" destOrd="0" presId="urn:microsoft.com/office/officeart/2005/8/layout/chevron2"/>
    <dgm:cxn modelId="{A6830A86-9FC1-A140-8198-B18277A44BB0}" type="presParOf" srcId="{1F67DBC2-C53A-5148-AFB2-CC653E12FDE3}" destId="{B46C1DFC-8FEC-E348-90C8-84334E644A76}" srcOrd="0" destOrd="0" presId="urn:microsoft.com/office/officeart/2005/8/layout/chevron2"/>
    <dgm:cxn modelId="{AB28D2AE-039A-A844-9832-AB4560D7C512}" type="presParOf" srcId="{1F67DBC2-C53A-5148-AFB2-CC653E12FDE3}" destId="{95B7D5FF-810F-EE4A-944A-1C2502C94ECB}" srcOrd="1" destOrd="0" presId="urn:microsoft.com/office/officeart/2005/8/layout/chevron2"/>
    <dgm:cxn modelId="{0C5D614D-3AC6-B04D-8255-0FC0BE9A4A46}" type="presParOf" srcId="{B9B43650-1062-F24E-9555-69A184B98F47}" destId="{91987306-B6B7-FF4F-8140-56CBC23EF7F9}" srcOrd="9" destOrd="0" presId="urn:microsoft.com/office/officeart/2005/8/layout/chevron2"/>
    <dgm:cxn modelId="{3D52C7A8-909A-4C4C-B72C-DF7E33790164}" type="presParOf" srcId="{B9B43650-1062-F24E-9555-69A184B98F47}" destId="{C11B07E8-86FE-6A44-9405-81C338D16C38}" srcOrd="10" destOrd="0" presId="urn:microsoft.com/office/officeart/2005/8/layout/chevron2"/>
    <dgm:cxn modelId="{446DAB40-0FB8-954C-B6F4-E1A75CC47C5A}" type="presParOf" srcId="{C11B07E8-86FE-6A44-9405-81C338D16C38}" destId="{3D4877CE-D69D-4541-BE1D-C01D4C85CAFC}" srcOrd="0" destOrd="0" presId="urn:microsoft.com/office/officeart/2005/8/layout/chevron2"/>
    <dgm:cxn modelId="{602B9433-C525-4A4D-B94E-BB7424727F86}" type="presParOf" srcId="{C11B07E8-86FE-6A44-9405-81C338D16C38}" destId="{8D997DC8-B72B-8E40-9691-64D2AEE786A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00E5B8-B610-4930-93A1-69414902C05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1A0B912-89A1-4B4E-A041-4A44C80D8952}">
      <dgm:prSet custT="1"/>
      <dgm:spPr>
        <a:solidFill>
          <a:schemeClr val="accent5"/>
        </a:solidFill>
      </dgm:spPr>
      <dgm:t>
        <a:bodyPr/>
        <a:lstStyle/>
        <a:p>
          <a:r>
            <a:rPr lang="de-DE" sz="2400" dirty="0"/>
            <a:t>Material-recherche online</a:t>
          </a:r>
          <a:endParaRPr lang="en-US" sz="2400" dirty="0"/>
        </a:p>
      </dgm:t>
    </dgm:pt>
    <dgm:pt modelId="{A391D1C5-4E1C-4A9F-B52A-A77A154E3281}" type="parTrans" cxnId="{6B178F70-56FB-4D19-AE41-1CEC2F741A2A}">
      <dgm:prSet/>
      <dgm:spPr/>
      <dgm:t>
        <a:bodyPr/>
        <a:lstStyle/>
        <a:p>
          <a:endParaRPr lang="en-US"/>
        </a:p>
      </dgm:t>
    </dgm:pt>
    <dgm:pt modelId="{5C812EBA-0ADD-45D4-9263-8467BA0FEFA5}" type="sibTrans" cxnId="{6B178F70-56FB-4D19-AE41-1CEC2F741A2A}">
      <dgm:prSet/>
      <dgm:spPr/>
      <dgm:t>
        <a:bodyPr/>
        <a:lstStyle/>
        <a:p>
          <a:endParaRPr lang="en-US"/>
        </a:p>
      </dgm:t>
    </dgm:pt>
    <dgm:pt modelId="{FB9B4352-8E65-40B9-9F4D-B74B8E478F56}">
      <dgm:prSet custT="1"/>
      <dgm:spPr/>
      <dgm:t>
        <a:bodyPr/>
        <a:lstStyle/>
        <a:p>
          <a:r>
            <a:rPr lang="de-DE" sz="2400" dirty="0"/>
            <a:t>Urheberrecht / Lizenzen</a:t>
          </a:r>
          <a:endParaRPr lang="en-US" sz="2400" dirty="0"/>
        </a:p>
      </dgm:t>
    </dgm:pt>
    <dgm:pt modelId="{3CE0F724-44CF-4E25-BE47-3B38998D28A5}" type="parTrans" cxnId="{5AEE930A-5497-4BE6-91E9-4E91665AF8D1}">
      <dgm:prSet/>
      <dgm:spPr/>
      <dgm:t>
        <a:bodyPr/>
        <a:lstStyle/>
        <a:p>
          <a:endParaRPr lang="en-US"/>
        </a:p>
      </dgm:t>
    </dgm:pt>
    <dgm:pt modelId="{CDB0E47B-C0D3-4F38-877E-8C4E9435BD8D}" type="sibTrans" cxnId="{5AEE930A-5497-4BE6-91E9-4E91665AF8D1}">
      <dgm:prSet/>
      <dgm:spPr/>
      <dgm:t>
        <a:bodyPr/>
        <a:lstStyle/>
        <a:p>
          <a:endParaRPr lang="en-US"/>
        </a:p>
      </dgm:t>
    </dgm:pt>
    <dgm:pt modelId="{28CBA175-57DE-4196-8038-6C67E09108B3}">
      <dgm:prSet custT="1"/>
      <dgm:spPr/>
      <dgm:t>
        <a:bodyPr/>
        <a:lstStyle/>
        <a:p>
          <a:r>
            <a:rPr lang="de-DE" sz="2400" dirty="0"/>
            <a:t>Teamarbeit</a:t>
          </a:r>
          <a:endParaRPr lang="en-US" sz="2400" dirty="0"/>
        </a:p>
      </dgm:t>
    </dgm:pt>
    <dgm:pt modelId="{155C7F0C-339C-477A-82A0-490EA07A0AFA}" type="sibTrans" cxnId="{2D5BB0A4-1395-4CD3-8A67-C6BD1C85C02B}">
      <dgm:prSet/>
      <dgm:spPr/>
      <dgm:t>
        <a:bodyPr/>
        <a:lstStyle/>
        <a:p>
          <a:endParaRPr lang="en-US"/>
        </a:p>
      </dgm:t>
    </dgm:pt>
    <dgm:pt modelId="{B72A1077-03F1-44D6-A37E-A0563DE2FB7F}" type="parTrans" cxnId="{2D5BB0A4-1395-4CD3-8A67-C6BD1C85C02B}">
      <dgm:prSet/>
      <dgm:spPr/>
      <dgm:t>
        <a:bodyPr/>
        <a:lstStyle/>
        <a:p>
          <a:endParaRPr lang="en-US"/>
        </a:p>
      </dgm:t>
    </dgm:pt>
    <dgm:pt modelId="{970D5727-977B-4294-BBE7-E8D874639BC2}">
      <dgm:prSet custT="1"/>
      <dgm:spPr/>
      <dgm:t>
        <a:bodyPr/>
        <a:lstStyle/>
        <a:p>
          <a:r>
            <a:rPr lang="de-DE" sz="2400" dirty="0"/>
            <a:t>Projektplanung</a:t>
          </a:r>
          <a:endParaRPr lang="en-US" sz="2400" dirty="0"/>
        </a:p>
      </dgm:t>
    </dgm:pt>
    <dgm:pt modelId="{15DF4A6D-ACC0-4A57-83D9-8932D9821EDD}" type="sibTrans" cxnId="{6F935DD5-8A0F-4E5A-A019-C849B616E839}">
      <dgm:prSet/>
      <dgm:spPr/>
      <dgm:t>
        <a:bodyPr/>
        <a:lstStyle/>
        <a:p>
          <a:endParaRPr lang="en-US"/>
        </a:p>
      </dgm:t>
    </dgm:pt>
    <dgm:pt modelId="{47C4D606-86F2-49ED-B739-8FD416017A67}" type="parTrans" cxnId="{6F935DD5-8A0F-4E5A-A019-C849B616E839}">
      <dgm:prSet/>
      <dgm:spPr/>
      <dgm:t>
        <a:bodyPr/>
        <a:lstStyle/>
        <a:p>
          <a:endParaRPr lang="en-US"/>
        </a:p>
      </dgm:t>
    </dgm:pt>
    <dgm:pt modelId="{37BE82C3-2413-484F-A80B-FC9E2015AB00}">
      <dgm:prSet custT="1"/>
      <dgm:spPr/>
      <dgm:t>
        <a:bodyPr/>
        <a:lstStyle/>
        <a:p>
          <a:r>
            <a:rPr lang="de-DE" sz="2400" dirty="0">
              <a:solidFill>
                <a:schemeClr val="tx1"/>
              </a:solidFill>
            </a:rPr>
            <a:t>Umgang mit digitalen Medien</a:t>
          </a:r>
          <a:endParaRPr lang="en-US" sz="2400" dirty="0">
            <a:solidFill>
              <a:schemeClr val="tx1"/>
            </a:solidFill>
          </a:endParaRPr>
        </a:p>
      </dgm:t>
    </dgm:pt>
    <dgm:pt modelId="{54140EC1-A1E7-4A0A-B4E9-D5EB91715F1F}" type="sibTrans" cxnId="{90ACAF25-97A6-496D-B32F-0B7F7871D420}">
      <dgm:prSet/>
      <dgm:spPr/>
      <dgm:t>
        <a:bodyPr/>
        <a:lstStyle/>
        <a:p>
          <a:endParaRPr lang="en-US"/>
        </a:p>
      </dgm:t>
    </dgm:pt>
    <dgm:pt modelId="{1289030A-AE53-4062-9D81-3832471A1B2A}" type="parTrans" cxnId="{90ACAF25-97A6-496D-B32F-0B7F7871D420}">
      <dgm:prSet/>
      <dgm:spPr/>
      <dgm:t>
        <a:bodyPr/>
        <a:lstStyle/>
        <a:p>
          <a:endParaRPr lang="en-US"/>
        </a:p>
      </dgm:t>
    </dgm:pt>
    <dgm:pt modelId="{A5FA746A-4073-4762-A78D-3A9F17A75D65}">
      <dgm:prSet custT="1"/>
      <dgm:spPr/>
      <dgm:t>
        <a:bodyPr/>
        <a:lstStyle/>
        <a:p>
          <a:r>
            <a:rPr lang="de-DE" sz="2400" dirty="0"/>
            <a:t>Sprach-kompetenz</a:t>
          </a:r>
          <a:endParaRPr lang="en-US" sz="2400" dirty="0"/>
        </a:p>
      </dgm:t>
    </dgm:pt>
    <dgm:pt modelId="{F826A52D-F007-4C60-9C10-7650666856D1}" type="sibTrans" cxnId="{FCECB0AB-4AC3-4A52-88F6-93DAED6B5422}">
      <dgm:prSet/>
      <dgm:spPr/>
      <dgm:t>
        <a:bodyPr/>
        <a:lstStyle/>
        <a:p>
          <a:endParaRPr lang="en-US"/>
        </a:p>
      </dgm:t>
    </dgm:pt>
    <dgm:pt modelId="{FB6FC96E-5D77-44B2-8794-A6958E71E4BF}" type="parTrans" cxnId="{FCECB0AB-4AC3-4A52-88F6-93DAED6B5422}">
      <dgm:prSet/>
      <dgm:spPr/>
      <dgm:t>
        <a:bodyPr/>
        <a:lstStyle/>
        <a:p>
          <a:endParaRPr lang="en-US"/>
        </a:p>
      </dgm:t>
    </dgm:pt>
    <dgm:pt modelId="{268117B1-A17D-AC4D-8A1A-B998970196A3}">
      <dgm:prSet custT="1"/>
      <dgm:spPr/>
      <dgm:t>
        <a:bodyPr/>
        <a:lstStyle/>
        <a:p>
          <a:r>
            <a:rPr lang="de-DE" sz="2400" dirty="0">
              <a:solidFill>
                <a:schemeClr val="tx1"/>
              </a:solidFill>
            </a:rPr>
            <a:t>Lernen durch Lehren</a:t>
          </a:r>
          <a:endParaRPr lang="en-US" sz="2400" dirty="0">
            <a:solidFill>
              <a:schemeClr val="tx1"/>
            </a:solidFill>
          </a:endParaRPr>
        </a:p>
      </dgm:t>
    </dgm:pt>
    <dgm:pt modelId="{75FB3FF3-3239-8F46-8989-3561208EA9C5}" type="parTrans" cxnId="{5EA666F5-EB54-FE41-89EE-E8376F79F2F6}">
      <dgm:prSet/>
      <dgm:spPr/>
      <dgm:t>
        <a:bodyPr/>
        <a:lstStyle/>
        <a:p>
          <a:endParaRPr lang="de-DE"/>
        </a:p>
      </dgm:t>
    </dgm:pt>
    <dgm:pt modelId="{8AC5E4D7-4A16-7B44-BE0C-CF35FE33F125}" type="sibTrans" cxnId="{5EA666F5-EB54-FE41-89EE-E8376F79F2F6}">
      <dgm:prSet/>
      <dgm:spPr/>
      <dgm:t>
        <a:bodyPr/>
        <a:lstStyle/>
        <a:p>
          <a:endParaRPr lang="de-DE"/>
        </a:p>
      </dgm:t>
    </dgm:pt>
    <dgm:pt modelId="{DDEAAD10-27F3-7343-BA1C-D8D549B7A1C9}" type="pres">
      <dgm:prSet presAssocID="{3E00E5B8-B610-4930-93A1-69414902C05D}" presName="diagram" presStyleCnt="0">
        <dgm:presLayoutVars>
          <dgm:dir/>
          <dgm:resizeHandles val="exact"/>
        </dgm:presLayoutVars>
      </dgm:prSet>
      <dgm:spPr/>
    </dgm:pt>
    <dgm:pt modelId="{2A419550-F187-5A45-A023-C2640A4CB5AC}" type="pres">
      <dgm:prSet presAssocID="{A5FA746A-4073-4762-A78D-3A9F17A75D65}" presName="node" presStyleLbl="node1" presStyleIdx="0" presStyleCnt="7">
        <dgm:presLayoutVars>
          <dgm:bulletEnabled val="1"/>
        </dgm:presLayoutVars>
      </dgm:prSet>
      <dgm:spPr/>
    </dgm:pt>
    <dgm:pt modelId="{958D00FB-089C-3547-84A0-55E95EC753CC}" type="pres">
      <dgm:prSet presAssocID="{F826A52D-F007-4C60-9C10-7650666856D1}" presName="sibTrans" presStyleCnt="0"/>
      <dgm:spPr/>
    </dgm:pt>
    <dgm:pt modelId="{C236D4FC-9423-D549-B760-110F91AA2CBE}" type="pres">
      <dgm:prSet presAssocID="{37BE82C3-2413-484F-A80B-FC9E2015AB00}" presName="node" presStyleLbl="node1" presStyleIdx="1" presStyleCnt="7">
        <dgm:presLayoutVars>
          <dgm:bulletEnabled val="1"/>
        </dgm:presLayoutVars>
      </dgm:prSet>
      <dgm:spPr/>
    </dgm:pt>
    <dgm:pt modelId="{353E2B25-16D1-3144-9602-8BD9D05451E1}" type="pres">
      <dgm:prSet presAssocID="{54140EC1-A1E7-4A0A-B4E9-D5EB91715F1F}" presName="sibTrans" presStyleCnt="0"/>
      <dgm:spPr/>
    </dgm:pt>
    <dgm:pt modelId="{4FACA0ED-8774-2B4B-8E62-00F0B39944B3}" type="pres">
      <dgm:prSet presAssocID="{970D5727-977B-4294-BBE7-E8D874639BC2}" presName="node" presStyleLbl="node1" presStyleIdx="2" presStyleCnt="7">
        <dgm:presLayoutVars>
          <dgm:bulletEnabled val="1"/>
        </dgm:presLayoutVars>
      </dgm:prSet>
      <dgm:spPr/>
    </dgm:pt>
    <dgm:pt modelId="{D1315480-140E-B442-8768-7F3EC5B36FCB}" type="pres">
      <dgm:prSet presAssocID="{15DF4A6D-ACC0-4A57-83D9-8932D9821EDD}" presName="sibTrans" presStyleCnt="0"/>
      <dgm:spPr/>
    </dgm:pt>
    <dgm:pt modelId="{18FEF9D8-F466-084E-8641-D958F53C8DBA}" type="pres">
      <dgm:prSet presAssocID="{28CBA175-57DE-4196-8038-6C67E09108B3}" presName="node" presStyleLbl="node1" presStyleIdx="3" presStyleCnt="7">
        <dgm:presLayoutVars>
          <dgm:bulletEnabled val="1"/>
        </dgm:presLayoutVars>
      </dgm:prSet>
      <dgm:spPr/>
    </dgm:pt>
    <dgm:pt modelId="{B464B3B8-D014-D147-9569-9153F393B001}" type="pres">
      <dgm:prSet presAssocID="{155C7F0C-339C-477A-82A0-490EA07A0AFA}" presName="sibTrans" presStyleCnt="0"/>
      <dgm:spPr/>
    </dgm:pt>
    <dgm:pt modelId="{82A6E1D2-B456-0647-83FB-E8E038BEB756}" type="pres">
      <dgm:prSet presAssocID="{31A0B912-89A1-4B4E-A041-4A44C80D8952}" presName="node" presStyleLbl="node1" presStyleIdx="4" presStyleCnt="7">
        <dgm:presLayoutVars>
          <dgm:bulletEnabled val="1"/>
        </dgm:presLayoutVars>
      </dgm:prSet>
      <dgm:spPr/>
    </dgm:pt>
    <dgm:pt modelId="{8FB9FC75-A702-6E4E-A566-6887AAA3205C}" type="pres">
      <dgm:prSet presAssocID="{5C812EBA-0ADD-45D4-9263-8467BA0FEFA5}" presName="sibTrans" presStyleCnt="0"/>
      <dgm:spPr/>
    </dgm:pt>
    <dgm:pt modelId="{C466BF8C-598B-9345-8241-31D27FCD3A3E}" type="pres">
      <dgm:prSet presAssocID="{FB9B4352-8E65-40B9-9F4D-B74B8E478F56}" presName="node" presStyleLbl="node1" presStyleIdx="5" presStyleCnt="7">
        <dgm:presLayoutVars>
          <dgm:bulletEnabled val="1"/>
        </dgm:presLayoutVars>
      </dgm:prSet>
      <dgm:spPr/>
    </dgm:pt>
    <dgm:pt modelId="{69B2C735-DED2-DE4B-B1E4-790D32F37C10}" type="pres">
      <dgm:prSet presAssocID="{CDB0E47B-C0D3-4F38-877E-8C4E9435BD8D}" presName="sibTrans" presStyleCnt="0"/>
      <dgm:spPr/>
    </dgm:pt>
    <dgm:pt modelId="{6362D0D7-2507-0D4F-8BD3-E839DB8B1CD7}" type="pres">
      <dgm:prSet presAssocID="{268117B1-A17D-AC4D-8A1A-B998970196A3}" presName="node" presStyleLbl="node1" presStyleIdx="6" presStyleCnt="7">
        <dgm:presLayoutVars>
          <dgm:bulletEnabled val="1"/>
        </dgm:presLayoutVars>
      </dgm:prSet>
      <dgm:spPr/>
    </dgm:pt>
  </dgm:ptLst>
  <dgm:cxnLst>
    <dgm:cxn modelId="{16B54000-890E-9943-9DDD-6277FCC4792C}" type="presOf" srcId="{28CBA175-57DE-4196-8038-6C67E09108B3}" destId="{18FEF9D8-F466-084E-8641-D958F53C8DBA}" srcOrd="0" destOrd="0" presId="urn:microsoft.com/office/officeart/2005/8/layout/default"/>
    <dgm:cxn modelId="{5AEE930A-5497-4BE6-91E9-4E91665AF8D1}" srcId="{3E00E5B8-B610-4930-93A1-69414902C05D}" destId="{FB9B4352-8E65-40B9-9F4D-B74B8E478F56}" srcOrd="5" destOrd="0" parTransId="{3CE0F724-44CF-4E25-BE47-3B38998D28A5}" sibTransId="{CDB0E47B-C0D3-4F38-877E-8C4E9435BD8D}"/>
    <dgm:cxn modelId="{05BBC41F-81D5-8A47-B536-B74FAC9E5D2E}" type="presOf" srcId="{970D5727-977B-4294-BBE7-E8D874639BC2}" destId="{4FACA0ED-8774-2B4B-8E62-00F0B39944B3}" srcOrd="0" destOrd="0" presId="urn:microsoft.com/office/officeart/2005/8/layout/default"/>
    <dgm:cxn modelId="{90ACAF25-97A6-496D-B32F-0B7F7871D420}" srcId="{3E00E5B8-B610-4930-93A1-69414902C05D}" destId="{37BE82C3-2413-484F-A80B-FC9E2015AB00}" srcOrd="1" destOrd="0" parTransId="{1289030A-AE53-4062-9D81-3832471A1B2A}" sibTransId="{54140EC1-A1E7-4A0A-B4E9-D5EB91715F1F}"/>
    <dgm:cxn modelId="{6B178F70-56FB-4D19-AE41-1CEC2F741A2A}" srcId="{3E00E5B8-B610-4930-93A1-69414902C05D}" destId="{31A0B912-89A1-4B4E-A041-4A44C80D8952}" srcOrd="4" destOrd="0" parTransId="{A391D1C5-4E1C-4A9F-B52A-A77A154E3281}" sibTransId="{5C812EBA-0ADD-45D4-9263-8467BA0FEFA5}"/>
    <dgm:cxn modelId="{73523E72-EE9A-164F-9110-83719DB1EA95}" type="presOf" srcId="{37BE82C3-2413-484F-A80B-FC9E2015AB00}" destId="{C236D4FC-9423-D549-B760-110F91AA2CBE}" srcOrd="0" destOrd="0" presId="urn:microsoft.com/office/officeart/2005/8/layout/default"/>
    <dgm:cxn modelId="{DAA08E8A-2CD2-2F49-9040-429560DBB8A0}" type="presOf" srcId="{268117B1-A17D-AC4D-8A1A-B998970196A3}" destId="{6362D0D7-2507-0D4F-8BD3-E839DB8B1CD7}" srcOrd="0" destOrd="0" presId="urn:microsoft.com/office/officeart/2005/8/layout/default"/>
    <dgm:cxn modelId="{2D5BB0A4-1395-4CD3-8A67-C6BD1C85C02B}" srcId="{3E00E5B8-B610-4930-93A1-69414902C05D}" destId="{28CBA175-57DE-4196-8038-6C67E09108B3}" srcOrd="3" destOrd="0" parTransId="{B72A1077-03F1-44D6-A37E-A0563DE2FB7F}" sibTransId="{155C7F0C-339C-477A-82A0-490EA07A0AFA}"/>
    <dgm:cxn modelId="{FCECB0AB-4AC3-4A52-88F6-93DAED6B5422}" srcId="{3E00E5B8-B610-4930-93A1-69414902C05D}" destId="{A5FA746A-4073-4762-A78D-3A9F17A75D65}" srcOrd="0" destOrd="0" parTransId="{FB6FC96E-5D77-44B2-8794-A6958E71E4BF}" sibTransId="{F826A52D-F007-4C60-9C10-7650666856D1}"/>
    <dgm:cxn modelId="{2B0086B1-0319-6A40-AFD3-62F6015910A9}" type="presOf" srcId="{31A0B912-89A1-4B4E-A041-4A44C80D8952}" destId="{82A6E1D2-B456-0647-83FB-E8E038BEB756}" srcOrd="0" destOrd="0" presId="urn:microsoft.com/office/officeart/2005/8/layout/default"/>
    <dgm:cxn modelId="{6F935DD5-8A0F-4E5A-A019-C849B616E839}" srcId="{3E00E5B8-B610-4930-93A1-69414902C05D}" destId="{970D5727-977B-4294-BBE7-E8D874639BC2}" srcOrd="2" destOrd="0" parTransId="{47C4D606-86F2-49ED-B739-8FD416017A67}" sibTransId="{15DF4A6D-ACC0-4A57-83D9-8932D9821EDD}"/>
    <dgm:cxn modelId="{B1E6CFD6-F087-EB45-81AF-E0EA16F02373}" type="presOf" srcId="{3E00E5B8-B610-4930-93A1-69414902C05D}" destId="{DDEAAD10-27F3-7343-BA1C-D8D549B7A1C9}" srcOrd="0" destOrd="0" presId="urn:microsoft.com/office/officeart/2005/8/layout/default"/>
    <dgm:cxn modelId="{F6CC68DA-2535-8546-85C2-DC759E37964C}" type="presOf" srcId="{FB9B4352-8E65-40B9-9F4D-B74B8E478F56}" destId="{C466BF8C-598B-9345-8241-31D27FCD3A3E}" srcOrd="0" destOrd="0" presId="urn:microsoft.com/office/officeart/2005/8/layout/default"/>
    <dgm:cxn modelId="{EA3BA4EF-E5A9-A642-912C-D96134E98673}" type="presOf" srcId="{A5FA746A-4073-4762-A78D-3A9F17A75D65}" destId="{2A419550-F187-5A45-A023-C2640A4CB5AC}" srcOrd="0" destOrd="0" presId="urn:microsoft.com/office/officeart/2005/8/layout/default"/>
    <dgm:cxn modelId="{5EA666F5-EB54-FE41-89EE-E8376F79F2F6}" srcId="{3E00E5B8-B610-4930-93A1-69414902C05D}" destId="{268117B1-A17D-AC4D-8A1A-B998970196A3}" srcOrd="6" destOrd="0" parTransId="{75FB3FF3-3239-8F46-8989-3561208EA9C5}" sibTransId="{8AC5E4D7-4A16-7B44-BE0C-CF35FE33F125}"/>
    <dgm:cxn modelId="{036C9DF9-33D2-4044-8F1A-4597C4555024}" type="presParOf" srcId="{DDEAAD10-27F3-7343-BA1C-D8D549B7A1C9}" destId="{2A419550-F187-5A45-A023-C2640A4CB5AC}" srcOrd="0" destOrd="0" presId="urn:microsoft.com/office/officeart/2005/8/layout/default"/>
    <dgm:cxn modelId="{834EF6B7-3270-5B45-AE9C-64E33022B7E1}" type="presParOf" srcId="{DDEAAD10-27F3-7343-BA1C-D8D549B7A1C9}" destId="{958D00FB-089C-3547-84A0-55E95EC753CC}" srcOrd="1" destOrd="0" presId="urn:microsoft.com/office/officeart/2005/8/layout/default"/>
    <dgm:cxn modelId="{A0BD73ED-8CC2-3942-AC19-816360FADC84}" type="presParOf" srcId="{DDEAAD10-27F3-7343-BA1C-D8D549B7A1C9}" destId="{C236D4FC-9423-D549-B760-110F91AA2CBE}" srcOrd="2" destOrd="0" presId="urn:microsoft.com/office/officeart/2005/8/layout/default"/>
    <dgm:cxn modelId="{80555C4A-742D-1F42-8554-C12602833D1D}" type="presParOf" srcId="{DDEAAD10-27F3-7343-BA1C-D8D549B7A1C9}" destId="{353E2B25-16D1-3144-9602-8BD9D05451E1}" srcOrd="3" destOrd="0" presId="urn:microsoft.com/office/officeart/2005/8/layout/default"/>
    <dgm:cxn modelId="{F79BF9C5-D5CA-4C4D-B77A-7C42013D2142}" type="presParOf" srcId="{DDEAAD10-27F3-7343-BA1C-D8D549B7A1C9}" destId="{4FACA0ED-8774-2B4B-8E62-00F0B39944B3}" srcOrd="4" destOrd="0" presId="urn:microsoft.com/office/officeart/2005/8/layout/default"/>
    <dgm:cxn modelId="{2FF15198-9D0D-BA46-BA65-36CF3573C085}" type="presParOf" srcId="{DDEAAD10-27F3-7343-BA1C-D8D549B7A1C9}" destId="{D1315480-140E-B442-8768-7F3EC5B36FCB}" srcOrd="5" destOrd="0" presId="urn:microsoft.com/office/officeart/2005/8/layout/default"/>
    <dgm:cxn modelId="{D1B0907C-6CDC-484C-BEF4-3CBD6EFC7D45}" type="presParOf" srcId="{DDEAAD10-27F3-7343-BA1C-D8D549B7A1C9}" destId="{18FEF9D8-F466-084E-8641-D958F53C8DBA}" srcOrd="6" destOrd="0" presId="urn:microsoft.com/office/officeart/2005/8/layout/default"/>
    <dgm:cxn modelId="{A94E60A9-0815-1646-848B-21BDFEBBE85F}" type="presParOf" srcId="{DDEAAD10-27F3-7343-BA1C-D8D549B7A1C9}" destId="{B464B3B8-D014-D147-9569-9153F393B001}" srcOrd="7" destOrd="0" presId="urn:microsoft.com/office/officeart/2005/8/layout/default"/>
    <dgm:cxn modelId="{306352B2-304E-6B4E-B6ED-9143495EA075}" type="presParOf" srcId="{DDEAAD10-27F3-7343-BA1C-D8D549B7A1C9}" destId="{82A6E1D2-B456-0647-83FB-E8E038BEB756}" srcOrd="8" destOrd="0" presId="urn:microsoft.com/office/officeart/2005/8/layout/default"/>
    <dgm:cxn modelId="{53E6AA0F-4551-FE43-B0F6-174ECF42FE02}" type="presParOf" srcId="{DDEAAD10-27F3-7343-BA1C-D8D549B7A1C9}" destId="{8FB9FC75-A702-6E4E-A566-6887AAA3205C}" srcOrd="9" destOrd="0" presId="urn:microsoft.com/office/officeart/2005/8/layout/default"/>
    <dgm:cxn modelId="{CCB8EABE-2BEB-B446-95E8-A5D4B7B62008}" type="presParOf" srcId="{DDEAAD10-27F3-7343-BA1C-D8D549B7A1C9}" destId="{C466BF8C-598B-9345-8241-31D27FCD3A3E}" srcOrd="10" destOrd="0" presId="urn:microsoft.com/office/officeart/2005/8/layout/default"/>
    <dgm:cxn modelId="{4BA14A38-833A-4144-AF16-6A0661C192B4}" type="presParOf" srcId="{DDEAAD10-27F3-7343-BA1C-D8D549B7A1C9}" destId="{69B2C735-DED2-DE4B-B1E4-790D32F37C10}" srcOrd="11" destOrd="0" presId="urn:microsoft.com/office/officeart/2005/8/layout/default"/>
    <dgm:cxn modelId="{F45E5752-B19F-484B-9CB0-4C6A597C0F22}" type="presParOf" srcId="{DDEAAD10-27F3-7343-BA1C-D8D549B7A1C9}" destId="{6362D0D7-2507-0D4F-8BD3-E839DB8B1CD7}" srcOrd="1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C61421-C524-46E5-BA6C-B74A7898741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DC01976-7E9D-49D1-89FA-376F5612D1DD}">
      <dgm:prSet custT="1"/>
      <dgm:spPr/>
      <dgm:t>
        <a:bodyPr/>
        <a:lstStyle/>
        <a:p>
          <a:pPr>
            <a:lnSpc>
              <a:spcPct val="100000"/>
            </a:lnSpc>
          </a:pPr>
          <a:r>
            <a:rPr lang="de-DE" sz="2400" dirty="0"/>
            <a:t>Inhaltlich korrekt und informativ</a:t>
          </a:r>
          <a:endParaRPr lang="en-US" sz="2400" dirty="0"/>
        </a:p>
      </dgm:t>
    </dgm:pt>
    <dgm:pt modelId="{C1DC4A98-76A2-4DA3-B470-CF7B1A147ED3}" type="parTrans" cxnId="{68C78F33-3F75-4511-AD77-3C073D65AFC8}">
      <dgm:prSet/>
      <dgm:spPr/>
      <dgm:t>
        <a:bodyPr/>
        <a:lstStyle/>
        <a:p>
          <a:endParaRPr lang="en-US"/>
        </a:p>
      </dgm:t>
    </dgm:pt>
    <dgm:pt modelId="{F41C859B-10D1-4175-8F27-1F6421F6F82B}" type="sibTrans" cxnId="{68C78F33-3F75-4511-AD77-3C073D65AFC8}">
      <dgm:prSet/>
      <dgm:spPr/>
      <dgm:t>
        <a:bodyPr/>
        <a:lstStyle/>
        <a:p>
          <a:endParaRPr lang="en-US"/>
        </a:p>
      </dgm:t>
    </dgm:pt>
    <dgm:pt modelId="{A8B27F4A-8C10-4C8B-A909-7BADCA0F23E0}">
      <dgm:prSet custT="1"/>
      <dgm:spPr/>
      <dgm:t>
        <a:bodyPr/>
        <a:lstStyle/>
        <a:p>
          <a:pPr>
            <a:lnSpc>
              <a:spcPct val="100000"/>
            </a:lnSpc>
          </a:pPr>
          <a:r>
            <a:rPr lang="de-DE" sz="2400" dirty="0"/>
            <a:t>Einprägsam, unterhaltsam (Bilder und Geschichten)</a:t>
          </a:r>
          <a:endParaRPr lang="en-US" sz="2400" dirty="0"/>
        </a:p>
      </dgm:t>
    </dgm:pt>
    <dgm:pt modelId="{3F2DCFBA-C058-4AB4-90CD-88D308662916}" type="parTrans" cxnId="{1322C0BA-66D5-4D46-973B-24CCD72C7725}">
      <dgm:prSet/>
      <dgm:spPr/>
      <dgm:t>
        <a:bodyPr/>
        <a:lstStyle/>
        <a:p>
          <a:endParaRPr lang="en-US"/>
        </a:p>
      </dgm:t>
    </dgm:pt>
    <dgm:pt modelId="{78D53DFB-A6F4-46D7-874E-6F6145529402}" type="sibTrans" cxnId="{1322C0BA-66D5-4D46-973B-24CCD72C7725}">
      <dgm:prSet/>
      <dgm:spPr/>
      <dgm:t>
        <a:bodyPr/>
        <a:lstStyle/>
        <a:p>
          <a:endParaRPr lang="en-US"/>
        </a:p>
      </dgm:t>
    </dgm:pt>
    <dgm:pt modelId="{3D0E4D1B-9CA0-441F-BB01-C1BF7084FC6C}">
      <dgm:prSet custT="1"/>
      <dgm:spPr/>
      <dgm:t>
        <a:bodyPr/>
        <a:lstStyle/>
        <a:p>
          <a:pPr>
            <a:lnSpc>
              <a:spcPct val="100000"/>
            </a:lnSpc>
          </a:pPr>
          <a:r>
            <a:rPr lang="de-DE" sz="2400" dirty="0"/>
            <a:t>Wiederholungen/Zusammenfassungen</a:t>
          </a:r>
          <a:endParaRPr lang="en-US" sz="2400" dirty="0"/>
        </a:p>
      </dgm:t>
    </dgm:pt>
    <dgm:pt modelId="{6E93363F-B3F6-4E4D-88A5-ED1D66A04DF0}" type="parTrans" cxnId="{D58932F8-CDFD-4F1E-B76E-5D787244C650}">
      <dgm:prSet/>
      <dgm:spPr/>
      <dgm:t>
        <a:bodyPr/>
        <a:lstStyle/>
        <a:p>
          <a:endParaRPr lang="en-US"/>
        </a:p>
      </dgm:t>
    </dgm:pt>
    <dgm:pt modelId="{A40C3F7F-52F3-4F88-ABD9-EEB40D7FDA29}" type="sibTrans" cxnId="{D58932F8-CDFD-4F1E-B76E-5D787244C650}">
      <dgm:prSet/>
      <dgm:spPr/>
      <dgm:t>
        <a:bodyPr/>
        <a:lstStyle/>
        <a:p>
          <a:endParaRPr lang="en-US"/>
        </a:p>
      </dgm:t>
    </dgm:pt>
    <dgm:pt modelId="{DA19D87B-0866-4DFC-9427-6201B96B5EE8}">
      <dgm:prSet custT="1"/>
      <dgm:spPr/>
      <dgm:t>
        <a:bodyPr/>
        <a:lstStyle/>
        <a:p>
          <a:pPr>
            <a:lnSpc>
              <a:spcPct val="100000"/>
            </a:lnSpc>
          </a:pPr>
          <a:r>
            <a:rPr lang="de-DE" sz="2400" dirty="0"/>
            <a:t>Einfache und klare Sprache</a:t>
          </a:r>
          <a:endParaRPr lang="en-US" sz="2400" dirty="0"/>
        </a:p>
      </dgm:t>
    </dgm:pt>
    <dgm:pt modelId="{A4256C73-8E08-4DD0-A487-DAB956C580EA}" type="parTrans" cxnId="{AB539C55-10F6-4AC5-8B6A-1EEB1D24F1BF}">
      <dgm:prSet/>
      <dgm:spPr/>
      <dgm:t>
        <a:bodyPr/>
        <a:lstStyle/>
        <a:p>
          <a:endParaRPr lang="en-US"/>
        </a:p>
      </dgm:t>
    </dgm:pt>
    <dgm:pt modelId="{95D3BE15-FED2-4F39-832E-F30A9FD714DB}" type="sibTrans" cxnId="{AB539C55-10F6-4AC5-8B6A-1EEB1D24F1BF}">
      <dgm:prSet/>
      <dgm:spPr/>
      <dgm:t>
        <a:bodyPr/>
        <a:lstStyle/>
        <a:p>
          <a:endParaRPr lang="en-US"/>
        </a:p>
      </dgm:t>
    </dgm:pt>
    <dgm:pt modelId="{B9D0014B-86BC-4749-B946-C9A73ED5CB6E}">
      <dgm:prSet custT="1"/>
      <dgm:spPr/>
      <dgm:t>
        <a:bodyPr/>
        <a:lstStyle/>
        <a:p>
          <a:pPr>
            <a:lnSpc>
              <a:spcPct val="100000"/>
            </a:lnSpc>
          </a:pPr>
          <a:r>
            <a:rPr lang="de-DE" sz="2400" dirty="0"/>
            <a:t>Gutes Zusammenspiel von Text und Bild</a:t>
          </a:r>
          <a:endParaRPr lang="en-US" sz="2400" dirty="0"/>
        </a:p>
      </dgm:t>
    </dgm:pt>
    <dgm:pt modelId="{5B972F5B-B55E-45C0-AD3E-53F2903241D5}" type="parTrans" cxnId="{460F52F3-31F9-4581-A618-164EA3B31695}">
      <dgm:prSet/>
      <dgm:spPr/>
      <dgm:t>
        <a:bodyPr/>
        <a:lstStyle/>
        <a:p>
          <a:endParaRPr lang="en-US"/>
        </a:p>
      </dgm:t>
    </dgm:pt>
    <dgm:pt modelId="{496F3DB9-3325-454C-97AE-F5C109AFBA3C}" type="sibTrans" cxnId="{460F52F3-31F9-4581-A618-164EA3B31695}">
      <dgm:prSet/>
      <dgm:spPr/>
      <dgm:t>
        <a:bodyPr/>
        <a:lstStyle/>
        <a:p>
          <a:endParaRPr lang="en-US"/>
        </a:p>
      </dgm:t>
    </dgm:pt>
    <dgm:pt modelId="{724BE5CB-3E68-4E7F-AA93-B7B423240E56}">
      <dgm:prSet custT="1"/>
      <dgm:spPr/>
      <dgm:t>
        <a:bodyPr/>
        <a:lstStyle/>
        <a:p>
          <a:pPr>
            <a:lnSpc>
              <a:spcPct val="100000"/>
            </a:lnSpc>
          </a:pPr>
          <a:r>
            <a:rPr lang="de-DE" sz="2400" dirty="0"/>
            <a:t>Farben/Material/Gegenstände einheitlich verwenden</a:t>
          </a:r>
          <a:endParaRPr lang="en-US" sz="2400" dirty="0"/>
        </a:p>
      </dgm:t>
    </dgm:pt>
    <dgm:pt modelId="{FD733A4E-175A-4B1A-949B-AF1E19029B2D}" type="parTrans" cxnId="{D9910D5B-722A-4C56-B370-3DA3079C9757}">
      <dgm:prSet/>
      <dgm:spPr/>
      <dgm:t>
        <a:bodyPr/>
        <a:lstStyle/>
        <a:p>
          <a:endParaRPr lang="en-US"/>
        </a:p>
      </dgm:t>
    </dgm:pt>
    <dgm:pt modelId="{B38CE9CC-2739-402C-B088-A59D3AA47C02}" type="sibTrans" cxnId="{D9910D5B-722A-4C56-B370-3DA3079C9757}">
      <dgm:prSet/>
      <dgm:spPr/>
      <dgm:t>
        <a:bodyPr/>
        <a:lstStyle/>
        <a:p>
          <a:endParaRPr lang="en-US"/>
        </a:p>
      </dgm:t>
    </dgm:pt>
    <dgm:pt modelId="{07DF33DC-A26D-46B8-94C1-6003561154F5}">
      <dgm:prSet custT="1"/>
      <dgm:spPr/>
      <dgm:t>
        <a:bodyPr/>
        <a:lstStyle/>
        <a:p>
          <a:pPr>
            <a:lnSpc>
              <a:spcPct val="100000"/>
            </a:lnSpc>
          </a:pPr>
          <a:r>
            <a:rPr lang="de-DE" sz="2400" dirty="0"/>
            <a:t>Eindeutige Visualisierungen</a:t>
          </a:r>
          <a:endParaRPr lang="en-US" sz="2400" dirty="0"/>
        </a:p>
      </dgm:t>
    </dgm:pt>
    <dgm:pt modelId="{59E27422-96C6-48EF-9916-BA047C844C74}" type="parTrans" cxnId="{CFDEDD3C-C013-4C4F-9DCA-19E3F7F9EA89}">
      <dgm:prSet/>
      <dgm:spPr/>
      <dgm:t>
        <a:bodyPr/>
        <a:lstStyle/>
        <a:p>
          <a:endParaRPr lang="en-US"/>
        </a:p>
      </dgm:t>
    </dgm:pt>
    <dgm:pt modelId="{8BC06001-0F38-434A-9E7B-D67B64392331}" type="sibTrans" cxnId="{CFDEDD3C-C013-4C4F-9DCA-19E3F7F9EA89}">
      <dgm:prSet/>
      <dgm:spPr/>
      <dgm:t>
        <a:bodyPr/>
        <a:lstStyle/>
        <a:p>
          <a:endParaRPr lang="en-US"/>
        </a:p>
      </dgm:t>
    </dgm:pt>
    <dgm:pt modelId="{76D3F14F-31D8-43BB-B1A7-A91D28B4265D}" type="pres">
      <dgm:prSet presAssocID="{09C61421-C524-46E5-BA6C-B74A78987414}" presName="root" presStyleCnt="0">
        <dgm:presLayoutVars>
          <dgm:dir/>
          <dgm:resizeHandles val="exact"/>
        </dgm:presLayoutVars>
      </dgm:prSet>
      <dgm:spPr/>
    </dgm:pt>
    <dgm:pt modelId="{1721AD1C-957E-4B40-94AB-07705D3BDEE9}" type="pres">
      <dgm:prSet presAssocID="{0DC01976-7E9D-49D1-89FA-376F5612D1DD}" presName="compNode" presStyleCnt="0"/>
      <dgm:spPr/>
    </dgm:pt>
    <dgm:pt modelId="{FF326A0F-C15C-49A5-B42A-DD9A2F9215B5}" type="pres">
      <dgm:prSet presAssocID="{0DC01976-7E9D-49D1-89FA-376F5612D1DD}" presName="bgRect" presStyleLbl="bgShp" presStyleIdx="0" presStyleCnt="7"/>
      <dgm:spPr/>
    </dgm:pt>
    <dgm:pt modelId="{936A9676-0498-4DF9-9887-228DEAABEEA6}" type="pres">
      <dgm:prSet presAssocID="{0DC01976-7E9D-49D1-89FA-376F5612D1D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nimieren"/>
        </a:ext>
      </dgm:extLst>
    </dgm:pt>
    <dgm:pt modelId="{FE4752E1-B067-45A8-B991-CB9CCB8E5E4F}" type="pres">
      <dgm:prSet presAssocID="{0DC01976-7E9D-49D1-89FA-376F5612D1DD}" presName="spaceRect" presStyleCnt="0"/>
      <dgm:spPr/>
    </dgm:pt>
    <dgm:pt modelId="{A1314653-CF6B-48DD-A299-B8AEFBCB6AC9}" type="pres">
      <dgm:prSet presAssocID="{0DC01976-7E9D-49D1-89FA-376F5612D1DD}" presName="parTx" presStyleLbl="revTx" presStyleIdx="0" presStyleCnt="7">
        <dgm:presLayoutVars>
          <dgm:chMax val="0"/>
          <dgm:chPref val="0"/>
        </dgm:presLayoutVars>
      </dgm:prSet>
      <dgm:spPr/>
    </dgm:pt>
    <dgm:pt modelId="{A7D549FB-9243-42FE-93DD-FD324BAF8182}" type="pres">
      <dgm:prSet presAssocID="{F41C859B-10D1-4175-8F27-1F6421F6F82B}" presName="sibTrans" presStyleCnt="0"/>
      <dgm:spPr/>
    </dgm:pt>
    <dgm:pt modelId="{D04E4A0A-104B-4475-9E4D-1E79AA314D0E}" type="pres">
      <dgm:prSet presAssocID="{A8B27F4A-8C10-4C8B-A909-7BADCA0F23E0}" presName="compNode" presStyleCnt="0"/>
      <dgm:spPr/>
    </dgm:pt>
    <dgm:pt modelId="{A3DBA415-6E0F-4DDE-A127-90170644FCCB}" type="pres">
      <dgm:prSet presAssocID="{A8B27F4A-8C10-4C8B-A909-7BADCA0F23E0}" presName="bgRect" presStyleLbl="bgShp" presStyleIdx="1" presStyleCnt="7"/>
      <dgm:spPr/>
    </dgm:pt>
    <dgm:pt modelId="{E8FE9DD1-9B53-4E59-AD25-00FB27A62334}" type="pres">
      <dgm:prSet presAssocID="{A8B27F4A-8C10-4C8B-A909-7BADCA0F23E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ild"/>
        </a:ext>
      </dgm:extLst>
    </dgm:pt>
    <dgm:pt modelId="{7D91364B-16EC-457B-9537-6C9A519AB8B0}" type="pres">
      <dgm:prSet presAssocID="{A8B27F4A-8C10-4C8B-A909-7BADCA0F23E0}" presName="spaceRect" presStyleCnt="0"/>
      <dgm:spPr/>
    </dgm:pt>
    <dgm:pt modelId="{FA605DB1-4D92-4A00-B3D0-B54978822FEC}" type="pres">
      <dgm:prSet presAssocID="{A8B27F4A-8C10-4C8B-A909-7BADCA0F23E0}" presName="parTx" presStyleLbl="revTx" presStyleIdx="1" presStyleCnt="7">
        <dgm:presLayoutVars>
          <dgm:chMax val="0"/>
          <dgm:chPref val="0"/>
        </dgm:presLayoutVars>
      </dgm:prSet>
      <dgm:spPr/>
    </dgm:pt>
    <dgm:pt modelId="{B45DBF2F-0CB5-4363-B173-BA6D05B93F72}" type="pres">
      <dgm:prSet presAssocID="{78D53DFB-A6F4-46D7-874E-6F6145529402}" presName="sibTrans" presStyleCnt="0"/>
      <dgm:spPr/>
    </dgm:pt>
    <dgm:pt modelId="{011E478D-BE25-4066-A211-8FD94E7DDE4D}" type="pres">
      <dgm:prSet presAssocID="{3D0E4D1B-9CA0-441F-BB01-C1BF7084FC6C}" presName="compNode" presStyleCnt="0"/>
      <dgm:spPr/>
    </dgm:pt>
    <dgm:pt modelId="{F0C86B37-4237-4366-8C2B-C7FC72FDF23C}" type="pres">
      <dgm:prSet presAssocID="{3D0E4D1B-9CA0-441F-BB01-C1BF7084FC6C}" presName="bgRect" presStyleLbl="bgShp" presStyleIdx="2" presStyleCnt="7"/>
      <dgm:spPr/>
    </dgm:pt>
    <dgm:pt modelId="{EE2510F6-CCF7-4BD3-A60C-2429F0D0D60E}" type="pres">
      <dgm:prSet presAssocID="{3D0E4D1B-9CA0-441F-BB01-C1BF7084FC6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iederholen"/>
        </a:ext>
      </dgm:extLst>
    </dgm:pt>
    <dgm:pt modelId="{EC29CF2F-4C85-4F58-B6DA-F9B95C75DF17}" type="pres">
      <dgm:prSet presAssocID="{3D0E4D1B-9CA0-441F-BB01-C1BF7084FC6C}" presName="spaceRect" presStyleCnt="0"/>
      <dgm:spPr/>
    </dgm:pt>
    <dgm:pt modelId="{2461B4DF-DFD1-4FB4-9644-B3BB9F692AEF}" type="pres">
      <dgm:prSet presAssocID="{3D0E4D1B-9CA0-441F-BB01-C1BF7084FC6C}" presName="parTx" presStyleLbl="revTx" presStyleIdx="2" presStyleCnt="7">
        <dgm:presLayoutVars>
          <dgm:chMax val="0"/>
          <dgm:chPref val="0"/>
        </dgm:presLayoutVars>
      </dgm:prSet>
      <dgm:spPr/>
    </dgm:pt>
    <dgm:pt modelId="{22294F06-9C92-43A1-8E17-6042C1AF1C5E}" type="pres">
      <dgm:prSet presAssocID="{A40C3F7F-52F3-4F88-ABD9-EEB40D7FDA29}" presName="sibTrans" presStyleCnt="0"/>
      <dgm:spPr/>
    </dgm:pt>
    <dgm:pt modelId="{289FDC19-72FE-44C5-B1B2-1EE028EE9BAA}" type="pres">
      <dgm:prSet presAssocID="{DA19D87B-0866-4DFC-9427-6201B96B5EE8}" presName="compNode" presStyleCnt="0"/>
      <dgm:spPr/>
    </dgm:pt>
    <dgm:pt modelId="{1BBB0276-489D-40CA-96BC-8F70D2FAA154}" type="pres">
      <dgm:prSet presAssocID="{DA19D87B-0866-4DFC-9427-6201B96B5EE8}" presName="bgRect" presStyleLbl="bgShp" presStyleIdx="3" presStyleCnt="7"/>
      <dgm:spPr/>
    </dgm:pt>
    <dgm:pt modelId="{3BF06373-204A-4BB3-BFE8-6E74584CA493}" type="pres">
      <dgm:prSet presAssocID="{DA19D87B-0866-4DFC-9427-6201B96B5EE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de"/>
        </a:ext>
      </dgm:extLst>
    </dgm:pt>
    <dgm:pt modelId="{CDA97E03-47E4-4DBA-A7DA-F907B9766A34}" type="pres">
      <dgm:prSet presAssocID="{DA19D87B-0866-4DFC-9427-6201B96B5EE8}" presName="spaceRect" presStyleCnt="0"/>
      <dgm:spPr/>
    </dgm:pt>
    <dgm:pt modelId="{51B872C6-9878-4EF4-8489-897BD7D8344B}" type="pres">
      <dgm:prSet presAssocID="{DA19D87B-0866-4DFC-9427-6201B96B5EE8}" presName="parTx" presStyleLbl="revTx" presStyleIdx="3" presStyleCnt="7">
        <dgm:presLayoutVars>
          <dgm:chMax val="0"/>
          <dgm:chPref val="0"/>
        </dgm:presLayoutVars>
      </dgm:prSet>
      <dgm:spPr/>
    </dgm:pt>
    <dgm:pt modelId="{1CA0D114-A8EE-40EE-BA0B-883AE02756C9}" type="pres">
      <dgm:prSet presAssocID="{95D3BE15-FED2-4F39-832E-F30A9FD714DB}" presName="sibTrans" presStyleCnt="0"/>
      <dgm:spPr/>
    </dgm:pt>
    <dgm:pt modelId="{61E58321-48B2-4AB3-8D4C-F845C2993BD4}" type="pres">
      <dgm:prSet presAssocID="{B9D0014B-86BC-4749-B946-C9A73ED5CB6E}" presName="compNode" presStyleCnt="0"/>
      <dgm:spPr/>
    </dgm:pt>
    <dgm:pt modelId="{9B649D03-7151-4D23-AF4C-9EABF799A8E0}" type="pres">
      <dgm:prSet presAssocID="{B9D0014B-86BC-4749-B946-C9A73ED5CB6E}" presName="bgRect" presStyleLbl="bgShp" presStyleIdx="4" presStyleCnt="7"/>
      <dgm:spPr/>
    </dgm:pt>
    <dgm:pt modelId="{E20BEE04-A959-42E3-9A47-74532D030474}" type="pres">
      <dgm:prSet presAssocID="{B9D0014B-86BC-4749-B946-C9A73ED5CB6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pt>
    <dgm:pt modelId="{D39E6E65-F8C9-43C2-84CD-BE12A600A0B9}" type="pres">
      <dgm:prSet presAssocID="{B9D0014B-86BC-4749-B946-C9A73ED5CB6E}" presName="spaceRect" presStyleCnt="0"/>
      <dgm:spPr/>
    </dgm:pt>
    <dgm:pt modelId="{5634291F-9335-44F5-9640-A0E05CC8C40C}" type="pres">
      <dgm:prSet presAssocID="{B9D0014B-86BC-4749-B946-C9A73ED5CB6E}" presName="parTx" presStyleLbl="revTx" presStyleIdx="4" presStyleCnt="7">
        <dgm:presLayoutVars>
          <dgm:chMax val="0"/>
          <dgm:chPref val="0"/>
        </dgm:presLayoutVars>
      </dgm:prSet>
      <dgm:spPr/>
    </dgm:pt>
    <dgm:pt modelId="{8EE8F08F-2AF1-41DE-A486-CA79291DA07D}" type="pres">
      <dgm:prSet presAssocID="{496F3DB9-3325-454C-97AE-F5C109AFBA3C}" presName="sibTrans" presStyleCnt="0"/>
      <dgm:spPr/>
    </dgm:pt>
    <dgm:pt modelId="{24EC6410-5E59-4B3D-A73F-FF8D8A4F07A1}" type="pres">
      <dgm:prSet presAssocID="{724BE5CB-3E68-4E7F-AA93-B7B423240E56}" presName="compNode" presStyleCnt="0"/>
      <dgm:spPr/>
    </dgm:pt>
    <dgm:pt modelId="{46DAE6D1-A8AD-48A5-87B2-AE57AA082D2D}" type="pres">
      <dgm:prSet presAssocID="{724BE5CB-3E68-4E7F-AA93-B7B423240E56}" presName="bgRect" presStyleLbl="bgShp" presStyleIdx="5" presStyleCnt="7"/>
      <dgm:spPr/>
    </dgm:pt>
    <dgm:pt modelId="{96C9A283-1FD1-43EC-A655-BD7F636A850E}" type="pres">
      <dgm:prSet presAssocID="{724BE5CB-3E68-4E7F-AA93-B7B423240E5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alette"/>
        </a:ext>
      </dgm:extLst>
    </dgm:pt>
    <dgm:pt modelId="{19E3E393-4FA5-4223-9989-F235B2C842EA}" type="pres">
      <dgm:prSet presAssocID="{724BE5CB-3E68-4E7F-AA93-B7B423240E56}" presName="spaceRect" presStyleCnt="0"/>
      <dgm:spPr/>
    </dgm:pt>
    <dgm:pt modelId="{F904906A-F8AA-4108-B618-F488DD4CC731}" type="pres">
      <dgm:prSet presAssocID="{724BE5CB-3E68-4E7F-AA93-B7B423240E56}" presName="parTx" presStyleLbl="revTx" presStyleIdx="5" presStyleCnt="7">
        <dgm:presLayoutVars>
          <dgm:chMax val="0"/>
          <dgm:chPref val="0"/>
        </dgm:presLayoutVars>
      </dgm:prSet>
      <dgm:spPr/>
    </dgm:pt>
    <dgm:pt modelId="{9CE5B202-D076-4335-B263-0015BAA61256}" type="pres">
      <dgm:prSet presAssocID="{B38CE9CC-2739-402C-B088-A59D3AA47C02}" presName="sibTrans" presStyleCnt="0"/>
      <dgm:spPr/>
    </dgm:pt>
    <dgm:pt modelId="{B0B54A2A-DAD6-48A0-A617-AE1A0C9F2D88}" type="pres">
      <dgm:prSet presAssocID="{07DF33DC-A26D-46B8-94C1-6003561154F5}" presName="compNode" presStyleCnt="0"/>
      <dgm:spPr/>
    </dgm:pt>
    <dgm:pt modelId="{5DBD125B-2DCA-40EF-962A-C59A3355C6F6}" type="pres">
      <dgm:prSet presAssocID="{07DF33DC-A26D-46B8-94C1-6003561154F5}" presName="bgRect" presStyleLbl="bgShp" presStyleIdx="6" presStyleCnt="7"/>
      <dgm:spPr/>
    </dgm:pt>
    <dgm:pt modelId="{691B4AED-D972-4488-82E1-511D9C9C3F5D}" type="pres">
      <dgm:prSet presAssocID="{07DF33DC-A26D-46B8-94C1-6003561154F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Auge"/>
        </a:ext>
      </dgm:extLst>
    </dgm:pt>
    <dgm:pt modelId="{97A4873C-A089-4C8B-AB2D-D7B3BC9A6EAF}" type="pres">
      <dgm:prSet presAssocID="{07DF33DC-A26D-46B8-94C1-6003561154F5}" presName="spaceRect" presStyleCnt="0"/>
      <dgm:spPr/>
    </dgm:pt>
    <dgm:pt modelId="{868E34ED-7F8C-4FD6-82BA-2FA5E8C21243}" type="pres">
      <dgm:prSet presAssocID="{07DF33DC-A26D-46B8-94C1-6003561154F5}" presName="parTx" presStyleLbl="revTx" presStyleIdx="6" presStyleCnt="7">
        <dgm:presLayoutVars>
          <dgm:chMax val="0"/>
          <dgm:chPref val="0"/>
        </dgm:presLayoutVars>
      </dgm:prSet>
      <dgm:spPr/>
    </dgm:pt>
  </dgm:ptLst>
  <dgm:cxnLst>
    <dgm:cxn modelId="{68C78F33-3F75-4511-AD77-3C073D65AFC8}" srcId="{09C61421-C524-46E5-BA6C-B74A78987414}" destId="{0DC01976-7E9D-49D1-89FA-376F5612D1DD}" srcOrd="0" destOrd="0" parTransId="{C1DC4A98-76A2-4DA3-B470-CF7B1A147ED3}" sibTransId="{F41C859B-10D1-4175-8F27-1F6421F6F82B}"/>
    <dgm:cxn modelId="{06530A3C-B171-194C-A962-B954F389C7F5}" type="presOf" srcId="{B9D0014B-86BC-4749-B946-C9A73ED5CB6E}" destId="{5634291F-9335-44F5-9640-A0E05CC8C40C}" srcOrd="0" destOrd="0" presId="urn:microsoft.com/office/officeart/2018/2/layout/IconVerticalSolidList"/>
    <dgm:cxn modelId="{CFDEDD3C-C013-4C4F-9DCA-19E3F7F9EA89}" srcId="{09C61421-C524-46E5-BA6C-B74A78987414}" destId="{07DF33DC-A26D-46B8-94C1-6003561154F5}" srcOrd="6" destOrd="0" parTransId="{59E27422-96C6-48EF-9916-BA047C844C74}" sibTransId="{8BC06001-0F38-434A-9E7B-D67B64392331}"/>
    <dgm:cxn modelId="{AB539C55-10F6-4AC5-8B6A-1EEB1D24F1BF}" srcId="{09C61421-C524-46E5-BA6C-B74A78987414}" destId="{DA19D87B-0866-4DFC-9427-6201B96B5EE8}" srcOrd="3" destOrd="0" parTransId="{A4256C73-8E08-4DD0-A487-DAB956C580EA}" sibTransId="{95D3BE15-FED2-4F39-832E-F30A9FD714DB}"/>
    <dgm:cxn modelId="{D9910D5B-722A-4C56-B370-3DA3079C9757}" srcId="{09C61421-C524-46E5-BA6C-B74A78987414}" destId="{724BE5CB-3E68-4E7F-AA93-B7B423240E56}" srcOrd="5" destOrd="0" parTransId="{FD733A4E-175A-4B1A-949B-AF1E19029B2D}" sibTransId="{B38CE9CC-2739-402C-B088-A59D3AA47C02}"/>
    <dgm:cxn modelId="{083BA25F-201C-724B-8C5E-152A5714A55C}" type="presOf" srcId="{A8B27F4A-8C10-4C8B-A909-7BADCA0F23E0}" destId="{FA605DB1-4D92-4A00-B3D0-B54978822FEC}" srcOrd="0" destOrd="0" presId="urn:microsoft.com/office/officeart/2018/2/layout/IconVerticalSolidList"/>
    <dgm:cxn modelId="{44A74B8F-7EFC-544C-AC04-1093D3CB21BC}" type="presOf" srcId="{0DC01976-7E9D-49D1-89FA-376F5612D1DD}" destId="{A1314653-CF6B-48DD-A299-B8AEFBCB6AC9}" srcOrd="0" destOrd="0" presId="urn:microsoft.com/office/officeart/2018/2/layout/IconVerticalSolidList"/>
    <dgm:cxn modelId="{985771AA-E5CB-A44E-B16D-4AFD991BCD89}" type="presOf" srcId="{3D0E4D1B-9CA0-441F-BB01-C1BF7084FC6C}" destId="{2461B4DF-DFD1-4FB4-9644-B3BB9F692AEF}" srcOrd="0" destOrd="0" presId="urn:microsoft.com/office/officeart/2018/2/layout/IconVerticalSolidList"/>
    <dgm:cxn modelId="{21F3EBB4-6978-0B4D-A05D-11D8FFDBD568}" type="presOf" srcId="{09C61421-C524-46E5-BA6C-B74A78987414}" destId="{76D3F14F-31D8-43BB-B1A7-A91D28B4265D}" srcOrd="0" destOrd="0" presId="urn:microsoft.com/office/officeart/2018/2/layout/IconVerticalSolidList"/>
    <dgm:cxn modelId="{153448B7-5483-3F46-B18B-10C6C42E5F1D}" type="presOf" srcId="{724BE5CB-3E68-4E7F-AA93-B7B423240E56}" destId="{F904906A-F8AA-4108-B618-F488DD4CC731}" srcOrd="0" destOrd="0" presId="urn:microsoft.com/office/officeart/2018/2/layout/IconVerticalSolidList"/>
    <dgm:cxn modelId="{1322C0BA-66D5-4D46-973B-24CCD72C7725}" srcId="{09C61421-C524-46E5-BA6C-B74A78987414}" destId="{A8B27F4A-8C10-4C8B-A909-7BADCA0F23E0}" srcOrd="1" destOrd="0" parTransId="{3F2DCFBA-C058-4AB4-90CD-88D308662916}" sibTransId="{78D53DFB-A6F4-46D7-874E-6F6145529402}"/>
    <dgm:cxn modelId="{D767A4C5-DF9A-D64B-B126-C30F08E2AADD}" type="presOf" srcId="{DA19D87B-0866-4DFC-9427-6201B96B5EE8}" destId="{51B872C6-9878-4EF4-8489-897BD7D8344B}" srcOrd="0" destOrd="0" presId="urn:microsoft.com/office/officeart/2018/2/layout/IconVerticalSolidList"/>
    <dgm:cxn modelId="{1C5586E1-E95B-124B-BB40-26FDE4901592}" type="presOf" srcId="{07DF33DC-A26D-46B8-94C1-6003561154F5}" destId="{868E34ED-7F8C-4FD6-82BA-2FA5E8C21243}" srcOrd="0" destOrd="0" presId="urn:microsoft.com/office/officeart/2018/2/layout/IconVerticalSolidList"/>
    <dgm:cxn modelId="{460F52F3-31F9-4581-A618-164EA3B31695}" srcId="{09C61421-C524-46E5-BA6C-B74A78987414}" destId="{B9D0014B-86BC-4749-B946-C9A73ED5CB6E}" srcOrd="4" destOrd="0" parTransId="{5B972F5B-B55E-45C0-AD3E-53F2903241D5}" sibTransId="{496F3DB9-3325-454C-97AE-F5C109AFBA3C}"/>
    <dgm:cxn modelId="{D58932F8-CDFD-4F1E-B76E-5D787244C650}" srcId="{09C61421-C524-46E5-BA6C-B74A78987414}" destId="{3D0E4D1B-9CA0-441F-BB01-C1BF7084FC6C}" srcOrd="2" destOrd="0" parTransId="{6E93363F-B3F6-4E4D-88A5-ED1D66A04DF0}" sibTransId="{A40C3F7F-52F3-4F88-ABD9-EEB40D7FDA29}"/>
    <dgm:cxn modelId="{865BF01B-EE7E-6A4B-9586-C8EE541A8CE4}" type="presParOf" srcId="{76D3F14F-31D8-43BB-B1A7-A91D28B4265D}" destId="{1721AD1C-957E-4B40-94AB-07705D3BDEE9}" srcOrd="0" destOrd="0" presId="urn:microsoft.com/office/officeart/2018/2/layout/IconVerticalSolidList"/>
    <dgm:cxn modelId="{0B3AB67D-0500-B640-A7A6-72BC796D2D82}" type="presParOf" srcId="{1721AD1C-957E-4B40-94AB-07705D3BDEE9}" destId="{FF326A0F-C15C-49A5-B42A-DD9A2F9215B5}" srcOrd="0" destOrd="0" presId="urn:microsoft.com/office/officeart/2018/2/layout/IconVerticalSolidList"/>
    <dgm:cxn modelId="{C839E650-7EBD-5642-9A6B-4E1433E418D1}" type="presParOf" srcId="{1721AD1C-957E-4B40-94AB-07705D3BDEE9}" destId="{936A9676-0498-4DF9-9887-228DEAABEEA6}" srcOrd="1" destOrd="0" presId="urn:microsoft.com/office/officeart/2018/2/layout/IconVerticalSolidList"/>
    <dgm:cxn modelId="{3325DE62-5868-DF4C-AC2E-2037F64D921A}" type="presParOf" srcId="{1721AD1C-957E-4B40-94AB-07705D3BDEE9}" destId="{FE4752E1-B067-45A8-B991-CB9CCB8E5E4F}" srcOrd="2" destOrd="0" presId="urn:microsoft.com/office/officeart/2018/2/layout/IconVerticalSolidList"/>
    <dgm:cxn modelId="{BE22C98C-B5FF-7241-A51C-8F08A741D9F1}" type="presParOf" srcId="{1721AD1C-957E-4B40-94AB-07705D3BDEE9}" destId="{A1314653-CF6B-48DD-A299-B8AEFBCB6AC9}" srcOrd="3" destOrd="0" presId="urn:microsoft.com/office/officeart/2018/2/layout/IconVerticalSolidList"/>
    <dgm:cxn modelId="{4D0C7974-4508-294B-9EBC-1FAB8F3C74B1}" type="presParOf" srcId="{76D3F14F-31D8-43BB-B1A7-A91D28B4265D}" destId="{A7D549FB-9243-42FE-93DD-FD324BAF8182}" srcOrd="1" destOrd="0" presId="urn:microsoft.com/office/officeart/2018/2/layout/IconVerticalSolidList"/>
    <dgm:cxn modelId="{A4AAA834-DD0C-6242-879B-BA912849EC90}" type="presParOf" srcId="{76D3F14F-31D8-43BB-B1A7-A91D28B4265D}" destId="{D04E4A0A-104B-4475-9E4D-1E79AA314D0E}" srcOrd="2" destOrd="0" presId="urn:microsoft.com/office/officeart/2018/2/layout/IconVerticalSolidList"/>
    <dgm:cxn modelId="{4A9655FF-0335-084F-A99C-0B3A1B54100E}" type="presParOf" srcId="{D04E4A0A-104B-4475-9E4D-1E79AA314D0E}" destId="{A3DBA415-6E0F-4DDE-A127-90170644FCCB}" srcOrd="0" destOrd="0" presId="urn:microsoft.com/office/officeart/2018/2/layout/IconVerticalSolidList"/>
    <dgm:cxn modelId="{E054A1CD-5D58-BA4E-A6D7-A76F00151A0D}" type="presParOf" srcId="{D04E4A0A-104B-4475-9E4D-1E79AA314D0E}" destId="{E8FE9DD1-9B53-4E59-AD25-00FB27A62334}" srcOrd="1" destOrd="0" presId="urn:microsoft.com/office/officeart/2018/2/layout/IconVerticalSolidList"/>
    <dgm:cxn modelId="{9E77C5BA-C6A9-954E-8B1B-AF41979E29C0}" type="presParOf" srcId="{D04E4A0A-104B-4475-9E4D-1E79AA314D0E}" destId="{7D91364B-16EC-457B-9537-6C9A519AB8B0}" srcOrd="2" destOrd="0" presId="urn:microsoft.com/office/officeart/2018/2/layout/IconVerticalSolidList"/>
    <dgm:cxn modelId="{4347EF13-7175-0645-B805-5FF092E65DEA}" type="presParOf" srcId="{D04E4A0A-104B-4475-9E4D-1E79AA314D0E}" destId="{FA605DB1-4D92-4A00-B3D0-B54978822FEC}" srcOrd="3" destOrd="0" presId="urn:microsoft.com/office/officeart/2018/2/layout/IconVerticalSolidList"/>
    <dgm:cxn modelId="{79BDCB2D-A553-B547-8065-CE4CC6477584}" type="presParOf" srcId="{76D3F14F-31D8-43BB-B1A7-A91D28B4265D}" destId="{B45DBF2F-0CB5-4363-B173-BA6D05B93F72}" srcOrd="3" destOrd="0" presId="urn:microsoft.com/office/officeart/2018/2/layout/IconVerticalSolidList"/>
    <dgm:cxn modelId="{514DAAA6-8E7D-E348-B62E-9091C44F5BC1}" type="presParOf" srcId="{76D3F14F-31D8-43BB-B1A7-A91D28B4265D}" destId="{011E478D-BE25-4066-A211-8FD94E7DDE4D}" srcOrd="4" destOrd="0" presId="urn:microsoft.com/office/officeart/2018/2/layout/IconVerticalSolidList"/>
    <dgm:cxn modelId="{293DBBDC-EB98-4448-B4EF-3C3AFCF874C4}" type="presParOf" srcId="{011E478D-BE25-4066-A211-8FD94E7DDE4D}" destId="{F0C86B37-4237-4366-8C2B-C7FC72FDF23C}" srcOrd="0" destOrd="0" presId="urn:microsoft.com/office/officeart/2018/2/layout/IconVerticalSolidList"/>
    <dgm:cxn modelId="{D03532C6-6C51-FD43-80A6-91FE055F10CB}" type="presParOf" srcId="{011E478D-BE25-4066-A211-8FD94E7DDE4D}" destId="{EE2510F6-CCF7-4BD3-A60C-2429F0D0D60E}" srcOrd="1" destOrd="0" presId="urn:microsoft.com/office/officeart/2018/2/layout/IconVerticalSolidList"/>
    <dgm:cxn modelId="{68D166A8-E40B-154C-BF3E-3607509D4CB9}" type="presParOf" srcId="{011E478D-BE25-4066-A211-8FD94E7DDE4D}" destId="{EC29CF2F-4C85-4F58-B6DA-F9B95C75DF17}" srcOrd="2" destOrd="0" presId="urn:microsoft.com/office/officeart/2018/2/layout/IconVerticalSolidList"/>
    <dgm:cxn modelId="{9DBAA55B-E103-124C-88E0-5AB393F5BA34}" type="presParOf" srcId="{011E478D-BE25-4066-A211-8FD94E7DDE4D}" destId="{2461B4DF-DFD1-4FB4-9644-B3BB9F692AEF}" srcOrd="3" destOrd="0" presId="urn:microsoft.com/office/officeart/2018/2/layout/IconVerticalSolidList"/>
    <dgm:cxn modelId="{BFCF016D-9C4E-C248-A64A-B5981F6CE415}" type="presParOf" srcId="{76D3F14F-31D8-43BB-B1A7-A91D28B4265D}" destId="{22294F06-9C92-43A1-8E17-6042C1AF1C5E}" srcOrd="5" destOrd="0" presId="urn:microsoft.com/office/officeart/2018/2/layout/IconVerticalSolidList"/>
    <dgm:cxn modelId="{D0F4C979-57C3-EB4A-B626-EB62616F2397}" type="presParOf" srcId="{76D3F14F-31D8-43BB-B1A7-A91D28B4265D}" destId="{289FDC19-72FE-44C5-B1B2-1EE028EE9BAA}" srcOrd="6" destOrd="0" presId="urn:microsoft.com/office/officeart/2018/2/layout/IconVerticalSolidList"/>
    <dgm:cxn modelId="{31E21587-742C-124F-8392-FF832D264D32}" type="presParOf" srcId="{289FDC19-72FE-44C5-B1B2-1EE028EE9BAA}" destId="{1BBB0276-489D-40CA-96BC-8F70D2FAA154}" srcOrd="0" destOrd="0" presId="urn:microsoft.com/office/officeart/2018/2/layout/IconVerticalSolidList"/>
    <dgm:cxn modelId="{0A5BF564-0850-7041-B738-748F29ABA647}" type="presParOf" srcId="{289FDC19-72FE-44C5-B1B2-1EE028EE9BAA}" destId="{3BF06373-204A-4BB3-BFE8-6E74584CA493}" srcOrd="1" destOrd="0" presId="urn:microsoft.com/office/officeart/2018/2/layout/IconVerticalSolidList"/>
    <dgm:cxn modelId="{9D45EEA6-B39C-804A-9898-C1D9169231D3}" type="presParOf" srcId="{289FDC19-72FE-44C5-B1B2-1EE028EE9BAA}" destId="{CDA97E03-47E4-4DBA-A7DA-F907B9766A34}" srcOrd="2" destOrd="0" presId="urn:microsoft.com/office/officeart/2018/2/layout/IconVerticalSolidList"/>
    <dgm:cxn modelId="{4428F007-5AF2-9249-A63B-19BAC6C5AD8A}" type="presParOf" srcId="{289FDC19-72FE-44C5-B1B2-1EE028EE9BAA}" destId="{51B872C6-9878-4EF4-8489-897BD7D8344B}" srcOrd="3" destOrd="0" presId="urn:microsoft.com/office/officeart/2018/2/layout/IconVerticalSolidList"/>
    <dgm:cxn modelId="{AE5D149A-49DA-CA42-BB8A-5BCECFD15C29}" type="presParOf" srcId="{76D3F14F-31D8-43BB-B1A7-A91D28B4265D}" destId="{1CA0D114-A8EE-40EE-BA0B-883AE02756C9}" srcOrd="7" destOrd="0" presId="urn:microsoft.com/office/officeart/2018/2/layout/IconVerticalSolidList"/>
    <dgm:cxn modelId="{2DA1584F-2965-FF41-8D6A-ACCBBA43C703}" type="presParOf" srcId="{76D3F14F-31D8-43BB-B1A7-A91D28B4265D}" destId="{61E58321-48B2-4AB3-8D4C-F845C2993BD4}" srcOrd="8" destOrd="0" presId="urn:microsoft.com/office/officeart/2018/2/layout/IconVerticalSolidList"/>
    <dgm:cxn modelId="{7AC93E5D-0C07-4940-B155-5E164D51DD8F}" type="presParOf" srcId="{61E58321-48B2-4AB3-8D4C-F845C2993BD4}" destId="{9B649D03-7151-4D23-AF4C-9EABF799A8E0}" srcOrd="0" destOrd="0" presId="urn:microsoft.com/office/officeart/2018/2/layout/IconVerticalSolidList"/>
    <dgm:cxn modelId="{EE6239CE-6256-3445-947A-B8F4C73DC8E5}" type="presParOf" srcId="{61E58321-48B2-4AB3-8D4C-F845C2993BD4}" destId="{E20BEE04-A959-42E3-9A47-74532D030474}" srcOrd="1" destOrd="0" presId="urn:microsoft.com/office/officeart/2018/2/layout/IconVerticalSolidList"/>
    <dgm:cxn modelId="{101FFC9F-5292-FE4E-A1EC-69BF0F5CD8F1}" type="presParOf" srcId="{61E58321-48B2-4AB3-8D4C-F845C2993BD4}" destId="{D39E6E65-F8C9-43C2-84CD-BE12A600A0B9}" srcOrd="2" destOrd="0" presId="urn:microsoft.com/office/officeart/2018/2/layout/IconVerticalSolidList"/>
    <dgm:cxn modelId="{2332CACA-01B1-4A41-B64E-E240290BAF34}" type="presParOf" srcId="{61E58321-48B2-4AB3-8D4C-F845C2993BD4}" destId="{5634291F-9335-44F5-9640-A0E05CC8C40C}" srcOrd="3" destOrd="0" presId="urn:microsoft.com/office/officeart/2018/2/layout/IconVerticalSolidList"/>
    <dgm:cxn modelId="{C4527D7F-4C7A-FF45-8514-4C54CCC5B601}" type="presParOf" srcId="{76D3F14F-31D8-43BB-B1A7-A91D28B4265D}" destId="{8EE8F08F-2AF1-41DE-A486-CA79291DA07D}" srcOrd="9" destOrd="0" presId="urn:microsoft.com/office/officeart/2018/2/layout/IconVerticalSolidList"/>
    <dgm:cxn modelId="{AC717FEE-484A-AD40-92FE-77C898BE3715}" type="presParOf" srcId="{76D3F14F-31D8-43BB-B1A7-A91D28B4265D}" destId="{24EC6410-5E59-4B3D-A73F-FF8D8A4F07A1}" srcOrd="10" destOrd="0" presId="urn:microsoft.com/office/officeart/2018/2/layout/IconVerticalSolidList"/>
    <dgm:cxn modelId="{0947F363-77A8-9842-A4C8-7ECC1E165F85}" type="presParOf" srcId="{24EC6410-5E59-4B3D-A73F-FF8D8A4F07A1}" destId="{46DAE6D1-A8AD-48A5-87B2-AE57AA082D2D}" srcOrd="0" destOrd="0" presId="urn:microsoft.com/office/officeart/2018/2/layout/IconVerticalSolidList"/>
    <dgm:cxn modelId="{9F1481E0-2454-AF48-978C-D3A154924925}" type="presParOf" srcId="{24EC6410-5E59-4B3D-A73F-FF8D8A4F07A1}" destId="{96C9A283-1FD1-43EC-A655-BD7F636A850E}" srcOrd="1" destOrd="0" presId="urn:microsoft.com/office/officeart/2018/2/layout/IconVerticalSolidList"/>
    <dgm:cxn modelId="{28FE4E0C-3745-9F4F-A6D3-9CAB165FD0AE}" type="presParOf" srcId="{24EC6410-5E59-4B3D-A73F-FF8D8A4F07A1}" destId="{19E3E393-4FA5-4223-9989-F235B2C842EA}" srcOrd="2" destOrd="0" presId="urn:microsoft.com/office/officeart/2018/2/layout/IconVerticalSolidList"/>
    <dgm:cxn modelId="{BC071D28-B3E8-024E-8FE9-02410369A009}" type="presParOf" srcId="{24EC6410-5E59-4B3D-A73F-FF8D8A4F07A1}" destId="{F904906A-F8AA-4108-B618-F488DD4CC731}" srcOrd="3" destOrd="0" presId="urn:microsoft.com/office/officeart/2018/2/layout/IconVerticalSolidList"/>
    <dgm:cxn modelId="{9F68F212-19B1-A049-A79D-41E1103D205C}" type="presParOf" srcId="{76D3F14F-31D8-43BB-B1A7-A91D28B4265D}" destId="{9CE5B202-D076-4335-B263-0015BAA61256}" srcOrd="11" destOrd="0" presId="urn:microsoft.com/office/officeart/2018/2/layout/IconVerticalSolidList"/>
    <dgm:cxn modelId="{D280BC19-375F-8F4C-B03A-BB3EC630B103}" type="presParOf" srcId="{76D3F14F-31D8-43BB-B1A7-A91D28B4265D}" destId="{B0B54A2A-DAD6-48A0-A617-AE1A0C9F2D88}" srcOrd="12" destOrd="0" presId="urn:microsoft.com/office/officeart/2018/2/layout/IconVerticalSolidList"/>
    <dgm:cxn modelId="{74F8095D-29F6-EA43-A347-4F8F606684D1}" type="presParOf" srcId="{B0B54A2A-DAD6-48A0-A617-AE1A0C9F2D88}" destId="{5DBD125B-2DCA-40EF-962A-C59A3355C6F6}" srcOrd="0" destOrd="0" presId="urn:microsoft.com/office/officeart/2018/2/layout/IconVerticalSolidList"/>
    <dgm:cxn modelId="{DB62D2F8-57D2-724F-A369-C6446005BE01}" type="presParOf" srcId="{B0B54A2A-DAD6-48A0-A617-AE1A0C9F2D88}" destId="{691B4AED-D972-4488-82E1-511D9C9C3F5D}" srcOrd="1" destOrd="0" presId="urn:microsoft.com/office/officeart/2018/2/layout/IconVerticalSolidList"/>
    <dgm:cxn modelId="{CC1D3D5F-3696-7847-8B06-9CCF33FD22F4}" type="presParOf" srcId="{B0B54A2A-DAD6-48A0-A617-AE1A0C9F2D88}" destId="{97A4873C-A089-4C8B-AB2D-D7B3BC9A6EAF}" srcOrd="2" destOrd="0" presId="urn:microsoft.com/office/officeart/2018/2/layout/IconVerticalSolidList"/>
    <dgm:cxn modelId="{401625AF-A018-5D4F-BE32-E5696D509317}" type="presParOf" srcId="{B0B54A2A-DAD6-48A0-A617-AE1A0C9F2D88}" destId="{868E34ED-7F8C-4FD6-82BA-2FA5E8C212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36C8201-1683-DF4E-BEB1-5B8014EF5F99}"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de-DE"/>
        </a:p>
      </dgm:t>
    </dgm:pt>
    <dgm:pt modelId="{3386E6D1-B2FD-294B-9276-225804EAAC8E}">
      <dgm:prSet phldrT="[Text]"/>
      <dgm:spPr/>
      <dgm:t>
        <a:bodyPr/>
        <a:lstStyle/>
        <a:p>
          <a:r>
            <a:rPr lang="de-DE" dirty="0"/>
            <a:t> </a:t>
          </a:r>
        </a:p>
      </dgm:t>
    </dgm:pt>
    <dgm:pt modelId="{04C0B0E0-8C84-E44E-A4DB-5E00C0BFD0CC}" type="parTrans" cxnId="{7787DF83-AC78-F74F-A162-BBC74643D161}">
      <dgm:prSet/>
      <dgm:spPr/>
      <dgm:t>
        <a:bodyPr/>
        <a:lstStyle/>
        <a:p>
          <a:endParaRPr lang="de-DE"/>
        </a:p>
      </dgm:t>
    </dgm:pt>
    <dgm:pt modelId="{0B43466E-488F-4F46-B7DF-7DB86125676C}" type="sibTrans" cxnId="{7787DF83-AC78-F74F-A162-BBC74643D161}">
      <dgm:prSet/>
      <dgm:spPr/>
      <dgm:t>
        <a:bodyPr/>
        <a:lstStyle/>
        <a:p>
          <a:endParaRPr lang="de-DE"/>
        </a:p>
      </dgm:t>
    </dgm:pt>
    <dgm:pt modelId="{42AED65C-C747-B346-8F0D-DF12B61EF825}">
      <dgm:prSet phldrT="[Text]"/>
      <dgm:spPr/>
      <dgm:t>
        <a:bodyPr/>
        <a:lstStyle/>
        <a:p>
          <a:r>
            <a:rPr lang="de-DE" dirty="0"/>
            <a:t> </a:t>
          </a:r>
        </a:p>
      </dgm:t>
    </dgm:pt>
    <dgm:pt modelId="{83AB52DC-52AB-DA49-9852-4A39DDBF28B6}" type="parTrans" cxnId="{07A99D7D-6F93-CC41-A836-39282546D701}">
      <dgm:prSet/>
      <dgm:spPr/>
      <dgm:t>
        <a:bodyPr/>
        <a:lstStyle/>
        <a:p>
          <a:endParaRPr lang="de-DE"/>
        </a:p>
      </dgm:t>
    </dgm:pt>
    <dgm:pt modelId="{E95A8B53-FB76-4C44-8081-5D5221DA8BB9}" type="sibTrans" cxnId="{07A99D7D-6F93-CC41-A836-39282546D701}">
      <dgm:prSet/>
      <dgm:spPr/>
      <dgm:t>
        <a:bodyPr/>
        <a:lstStyle/>
        <a:p>
          <a:endParaRPr lang="de-DE"/>
        </a:p>
      </dgm:t>
    </dgm:pt>
    <dgm:pt modelId="{2CC9EA84-B7CA-1449-ADD3-888D5D027D9C}">
      <dgm:prSet/>
      <dgm:spPr/>
      <dgm:t>
        <a:bodyPr/>
        <a:lstStyle/>
        <a:p>
          <a:pPr>
            <a:buFontTx/>
            <a:buNone/>
          </a:pPr>
          <a:r>
            <a:rPr lang="de-DE" dirty="0"/>
            <a:t>Auswahl des Mediums</a:t>
          </a:r>
        </a:p>
      </dgm:t>
    </dgm:pt>
    <dgm:pt modelId="{94085AF5-CA7B-2A49-83E3-FF6D2EF7A3CE}" type="parTrans" cxnId="{035545FA-3FDE-9845-B9F9-2C0D5057607A}">
      <dgm:prSet/>
      <dgm:spPr/>
      <dgm:t>
        <a:bodyPr/>
        <a:lstStyle/>
        <a:p>
          <a:endParaRPr lang="de-DE"/>
        </a:p>
      </dgm:t>
    </dgm:pt>
    <dgm:pt modelId="{B30D8AB7-C1E1-1542-A603-C59B5CEEA28E}" type="sibTrans" cxnId="{035545FA-3FDE-9845-B9F9-2C0D5057607A}">
      <dgm:prSet/>
      <dgm:spPr/>
      <dgm:t>
        <a:bodyPr/>
        <a:lstStyle/>
        <a:p>
          <a:endParaRPr lang="de-DE"/>
        </a:p>
      </dgm:t>
    </dgm:pt>
    <dgm:pt modelId="{2F825DDD-F11E-AA43-8C30-56F7B269A6C2}">
      <dgm:prSet/>
      <dgm:spPr/>
      <dgm:t>
        <a:bodyPr/>
        <a:lstStyle/>
        <a:p>
          <a:pPr>
            <a:buFontTx/>
            <a:buNone/>
          </a:pPr>
          <a:r>
            <a:rPr lang="de-DE" dirty="0"/>
            <a:t>Konzeption</a:t>
          </a:r>
        </a:p>
      </dgm:t>
    </dgm:pt>
    <dgm:pt modelId="{A97EB9C3-C6F6-D74D-B734-A9600AA6555E}" type="parTrans" cxnId="{048A6B2E-79D4-694E-BFF3-F08F638D568D}">
      <dgm:prSet/>
      <dgm:spPr/>
      <dgm:t>
        <a:bodyPr/>
        <a:lstStyle/>
        <a:p>
          <a:endParaRPr lang="de-DE"/>
        </a:p>
      </dgm:t>
    </dgm:pt>
    <dgm:pt modelId="{B1BCBBA1-B385-FC4B-8CB8-445342A49A6E}" type="sibTrans" cxnId="{048A6B2E-79D4-694E-BFF3-F08F638D568D}">
      <dgm:prSet/>
      <dgm:spPr/>
      <dgm:t>
        <a:bodyPr/>
        <a:lstStyle/>
        <a:p>
          <a:endParaRPr lang="de-DE"/>
        </a:p>
      </dgm:t>
    </dgm:pt>
    <dgm:pt modelId="{00E51C4A-1C02-4748-88FF-BDA15C8D136E}">
      <dgm:prSet/>
      <dgm:spPr/>
      <dgm:t>
        <a:bodyPr/>
        <a:lstStyle/>
        <a:p>
          <a:endParaRPr lang="de-DE" dirty="0"/>
        </a:p>
      </dgm:t>
    </dgm:pt>
    <dgm:pt modelId="{D59B7D61-91C2-9D4C-ABA4-D6E6242DF1BF}" type="parTrans" cxnId="{3A5DD7BC-A8ED-C44E-890D-9524416C5392}">
      <dgm:prSet/>
      <dgm:spPr/>
      <dgm:t>
        <a:bodyPr/>
        <a:lstStyle/>
        <a:p>
          <a:endParaRPr lang="de-DE"/>
        </a:p>
      </dgm:t>
    </dgm:pt>
    <dgm:pt modelId="{03ECC09A-8AD4-274A-9CA9-1AB05F502FD8}" type="sibTrans" cxnId="{3A5DD7BC-A8ED-C44E-890D-9524416C5392}">
      <dgm:prSet/>
      <dgm:spPr/>
      <dgm:t>
        <a:bodyPr/>
        <a:lstStyle/>
        <a:p>
          <a:endParaRPr lang="de-DE"/>
        </a:p>
      </dgm:t>
    </dgm:pt>
    <dgm:pt modelId="{2EFA4FEB-4D29-D041-B5BB-A0C35871BF1F}">
      <dgm:prSet/>
      <dgm:spPr/>
      <dgm:t>
        <a:bodyPr/>
        <a:lstStyle/>
        <a:p>
          <a:pPr>
            <a:buFontTx/>
            <a:buNone/>
          </a:pPr>
          <a:r>
            <a:rPr lang="de-DE" dirty="0"/>
            <a:t>Vorbereitung</a:t>
          </a:r>
        </a:p>
      </dgm:t>
    </dgm:pt>
    <dgm:pt modelId="{97F778BE-1B6C-2E4F-AAC3-D8AA09861104}" type="parTrans" cxnId="{EE3C6B76-F020-3B44-BBCE-D306E4AD4CB0}">
      <dgm:prSet/>
      <dgm:spPr/>
      <dgm:t>
        <a:bodyPr/>
        <a:lstStyle/>
        <a:p>
          <a:endParaRPr lang="de-DE"/>
        </a:p>
      </dgm:t>
    </dgm:pt>
    <dgm:pt modelId="{617EF7EE-2531-A642-A9F0-0F254A38EE80}" type="sibTrans" cxnId="{EE3C6B76-F020-3B44-BBCE-D306E4AD4CB0}">
      <dgm:prSet/>
      <dgm:spPr/>
      <dgm:t>
        <a:bodyPr/>
        <a:lstStyle/>
        <a:p>
          <a:endParaRPr lang="de-DE"/>
        </a:p>
      </dgm:t>
    </dgm:pt>
    <dgm:pt modelId="{5B5CA588-B534-724F-A96E-FAE5E3DDAFBB}">
      <dgm:prSet/>
      <dgm:spPr/>
      <dgm:t>
        <a:bodyPr/>
        <a:lstStyle/>
        <a:p>
          <a:endParaRPr lang="de-DE" dirty="0"/>
        </a:p>
      </dgm:t>
    </dgm:pt>
    <dgm:pt modelId="{DA3DC2D5-AB23-E14C-B093-69AB11A49DA9}" type="parTrans" cxnId="{2D023B14-5574-1742-8639-40AEF46544F5}">
      <dgm:prSet/>
      <dgm:spPr/>
      <dgm:t>
        <a:bodyPr/>
        <a:lstStyle/>
        <a:p>
          <a:endParaRPr lang="de-DE"/>
        </a:p>
      </dgm:t>
    </dgm:pt>
    <dgm:pt modelId="{2E9C6C09-1D1E-014E-8590-B8FCD7A51D30}" type="sibTrans" cxnId="{2D023B14-5574-1742-8639-40AEF46544F5}">
      <dgm:prSet/>
      <dgm:spPr/>
      <dgm:t>
        <a:bodyPr/>
        <a:lstStyle/>
        <a:p>
          <a:endParaRPr lang="de-DE"/>
        </a:p>
      </dgm:t>
    </dgm:pt>
    <dgm:pt modelId="{3C6F7229-3F68-904F-93A6-132E9EA031A0}">
      <dgm:prSet/>
      <dgm:spPr/>
      <dgm:t>
        <a:bodyPr/>
        <a:lstStyle/>
        <a:p>
          <a:pPr>
            <a:buFontTx/>
            <a:buNone/>
          </a:pPr>
          <a:r>
            <a:rPr lang="de-DE" dirty="0"/>
            <a:t>Herstellung</a:t>
          </a:r>
        </a:p>
      </dgm:t>
    </dgm:pt>
    <dgm:pt modelId="{329D517B-99B8-754E-8EB8-D06555D5AEB4}" type="parTrans" cxnId="{82670017-3F4E-F044-B0E1-CA461984CCFB}">
      <dgm:prSet/>
      <dgm:spPr/>
      <dgm:t>
        <a:bodyPr/>
        <a:lstStyle/>
        <a:p>
          <a:endParaRPr lang="de-DE"/>
        </a:p>
      </dgm:t>
    </dgm:pt>
    <dgm:pt modelId="{F5381767-A5DC-3645-8B88-5A0C9FBDA46A}" type="sibTrans" cxnId="{82670017-3F4E-F044-B0E1-CA461984CCFB}">
      <dgm:prSet/>
      <dgm:spPr/>
      <dgm:t>
        <a:bodyPr/>
        <a:lstStyle/>
        <a:p>
          <a:endParaRPr lang="de-DE"/>
        </a:p>
      </dgm:t>
    </dgm:pt>
    <dgm:pt modelId="{F3778DF4-2173-1142-8543-0F4CB9CDFA4B}">
      <dgm:prSet/>
      <dgm:spPr/>
      <dgm:t>
        <a:bodyPr/>
        <a:lstStyle/>
        <a:p>
          <a:endParaRPr lang="de-DE" dirty="0"/>
        </a:p>
      </dgm:t>
    </dgm:pt>
    <dgm:pt modelId="{F105EFE6-B28F-5543-8936-A2D43CC7E30A}" type="parTrans" cxnId="{50C72E51-8CC2-7749-AA31-386F4D45C0EC}">
      <dgm:prSet/>
      <dgm:spPr/>
      <dgm:t>
        <a:bodyPr/>
        <a:lstStyle/>
        <a:p>
          <a:endParaRPr lang="de-DE"/>
        </a:p>
      </dgm:t>
    </dgm:pt>
    <dgm:pt modelId="{32947135-232D-8842-ABD1-C138E5A4BCEC}" type="sibTrans" cxnId="{50C72E51-8CC2-7749-AA31-386F4D45C0EC}">
      <dgm:prSet/>
      <dgm:spPr/>
      <dgm:t>
        <a:bodyPr/>
        <a:lstStyle/>
        <a:p>
          <a:endParaRPr lang="de-DE"/>
        </a:p>
      </dgm:t>
    </dgm:pt>
    <dgm:pt modelId="{743704E9-5EC4-4649-A02E-CAA7393513BE}">
      <dgm:prSet/>
      <dgm:spPr/>
      <dgm:t>
        <a:bodyPr/>
        <a:lstStyle/>
        <a:p>
          <a:pPr>
            <a:buFontTx/>
            <a:buNone/>
          </a:pPr>
          <a:r>
            <a:rPr lang="de-DE" dirty="0"/>
            <a:t>Nachbereitung</a:t>
          </a:r>
        </a:p>
      </dgm:t>
    </dgm:pt>
    <dgm:pt modelId="{E6DE75A8-F3DD-DA4D-9929-0AEC0DBAD431}" type="parTrans" cxnId="{B509A1F9-3679-6445-8681-504EE12FE9A8}">
      <dgm:prSet/>
      <dgm:spPr/>
      <dgm:t>
        <a:bodyPr/>
        <a:lstStyle/>
        <a:p>
          <a:endParaRPr lang="de-DE"/>
        </a:p>
      </dgm:t>
    </dgm:pt>
    <dgm:pt modelId="{32BDF0AE-1160-874D-B7CA-F4F00C5D3E65}" type="sibTrans" cxnId="{B509A1F9-3679-6445-8681-504EE12FE9A8}">
      <dgm:prSet/>
      <dgm:spPr/>
      <dgm:t>
        <a:bodyPr/>
        <a:lstStyle/>
        <a:p>
          <a:endParaRPr lang="de-DE"/>
        </a:p>
      </dgm:t>
    </dgm:pt>
    <dgm:pt modelId="{4FD25FE6-B5D9-0A47-BF82-FE6EAB976520}">
      <dgm:prSet/>
      <dgm:spPr/>
      <dgm:t>
        <a:bodyPr/>
        <a:lstStyle/>
        <a:p>
          <a:endParaRPr lang="de-DE" dirty="0"/>
        </a:p>
      </dgm:t>
    </dgm:pt>
    <dgm:pt modelId="{C3F78241-215B-214C-BD28-A106B04B07AF}" type="parTrans" cxnId="{5A44444E-EC77-AE4E-9264-7B461305A853}">
      <dgm:prSet/>
      <dgm:spPr/>
      <dgm:t>
        <a:bodyPr/>
        <a:lstStyle/>
        <a:p>
          <a:endParaRPr lang="de-DE"/>
        </a:p>
      </dgm:t>
    </dgm:pt>
    <dgm:pt modelId="{33425476-0F04-8C4F-8AF5-5B128869203F}" type="sibTrans" cxnId="{5A44444E-EC77-AE4E-9264-7B461305A853}">
      <dgm:prSet/>
      <dgm:spPr/>
      <dgm:t>
        <a:bodyPr/>
        <a:lstStyle/>
        <a:p>
          <a:endParaRPr lang="de-DE"/>
        </a:p>
      </dgm:t>
    </dgm:pt>
    <dgm:pt modelId="{6DDCBAD9-B7D3-A949-8882-E93B1847C99F}">
      <dgm:prSet/>
      <dgm:spPr/>
      <dgm:t>
        <a:bodyPr/>
        <a:lstStyle/>
        <a:p>
          <a:pPr>
            <a:buFontTx/>
            <a:buNone/>
          </a:pPr>
          <a:r>
            <a:rPr lang="de-DE" dirty="0"/>
            <a:t>Auswahl des Themas</a:t>
          </a:r>
        </a:p>
      </dgm:t>
    </dgm:pt>
    <dgm:pt modelId="{43D62572-CA02-314F-8954-AE7E80E84C31}" type="sibTrans" cxnId="{9E7DFC4D-70E5-354A-BCF1-BDD068BEC250}">
      <dgm:prSet/>
      <dgm:spPr/>
      <dgm:t>
        <a:bodyPr/>
        <a:lstStyle/>
        <a:p>
          <a:endParaRPr lang="de-DE"/>
        </a:p>
      </dgm:t>
    </dgm:pt>
    <dgm:pt modelId="{D3ED5EF1-14FE-C946-9AB7-E0828A5DE025}" type="parTrans" cxnId="{9E7DFC4D-70E5-354A-BCF1-BDD068BEC250}">
      <dgm:prSet/>
      <dgm:spPr/>
      <dgm:t>
        <a:bodyPr/>
        <a:lstStyle/>
        <a:p>
          <a:endParaRPr lang="de-DE"/>
        </a:p>
      </dgm:t>
    </dgm:pt>
    <dgm:pt modelId="{B9B43650-1062-F24E-9555-69A184B98F47}" type="pres">
      <dgm:prSet presAssocID="{936C8201-1683-DF4E-BEB1-5B8014EF5F99}" presName="linearFlow" presStyleCnt="0">
        <dgm:presLayoutVars>
          <dgm:dir/>
          <dgm:animLvl val="lvl"/>
          <dgm:resizeHandles val="exact"/>
        </dgm:presLayoutVars>
      </dgm:prSet>
      <dgm:spPr/>
    </dgm:pt>
    <dgm:pt modelId="{46FD7630-22A4-0649-85AD-EDA40140FCBA}" type="pres">
      <dgm:prSet presAssocID="{3386E6D1-B2FD-294B-9276-225804EAAC8E}" presName="composite" presStyleCnt="0"/>
      <dgm:spPr/>
    </dgm:pt>
    <dgm:pt modelId="{1C7390B0-BC00-704C-8194-7DDF98DB19A4}" type="pres">
      <dgm:prSet presAssocID="{3386E6D1-B2FD-294B-9276-225804EAAC8E}" presName="parentText" presStyleLbl="alignNode1" presStyleIdx="0" presStyleCnt="6">
        <dgm:presLayoutVars>
          <dgm:chMax val="1"/>
          <dgm:bulletEnabled val="1"/>
        </dgm:presLayoutVars>
      </dgm:prSet>
      <dgm:spPr/>
    </dgm:pt>
    <dgm:pt modelId="{D0CF3086-9F1E-3848-B747-8B100DF29A18}" type="pres">
      <dgm:prSet presAssocID="{3386E6D1-B2FD-294B-9276-225804EAAC8E}" presName="descendantText" presStyleLbl="alignAcc1" presStyleIdx="0" presStyleCnt="6">
        <dgm:presLayoutVars>
          <dgm:bulletEnabled val="1"/>
        </dgm:presLayoutVars>
      </dgm:prSet>
      <dgm:spPr/>
    </dgm:pt>
    <dgm:pt modelId="{FC86F0C3-C09E-C34B-BF52-4CCCBC5B4368}" type="pres">
      <dgm:prSet presAssocID="{0B43466E-488F-4F46-B7DF-7DB86125676C}" presName="sp" presStyleCnt="0"/>
      <dgm:spPr/>
    </dgm:pt>
    <dgm:pt modelId="{0DCE0DC7-C6CE-9C46-91FB-7922323F8037}" type="pres">
      <dgm:prSet presAssocID="{42AED65C-C747-B346-8F0D-DF12B61EF825}" presName="composite" presStyleCnt="0"/>
      <dgm:spPr/>
    </dgm:pt>
    <dgm:pt modelId="{FEE335D9-9484-1A40-9B69-4990E23DD5DD}" type="pres">
      <dgm:prSet presAssocID="{42AED65C-C747-B346-8F0D-DF12B61EF825}" presName="parentText" presStyleLbl="alignNode1" presStyleIdx="1" presStyleCnt="6">
        <dgm:presLayoutVars>
          <dgm:chMax val="1"/>
          <dgm:bulletEnabled val="1"/>
        </dgm:presLayoutVars>
      </dgm:prSet>
      <dgm:spPr/>
    </dgm:pt>
    <dgm:pt modelId="{EEEF7A8C-C46B-3444-8ED5-E98E752CAFC1}" type="pres">
      <dgm:prSet presAssocID="{42AED65C-C747-B346-8F0D-DF12B61EF825}" presName="descendantText" presStyleLbl="alignAcc1" presStyleIdx="1" presStyleCnt="6">
        <dgm:presLayoutVars>
          <dgm:bulletEnabled val="1"/>
        </dgm:presLayoutVars>
      </dgm:prSet>
      <dgm:spPr/>
    </dgm:pt>
    <dgm:pt modelId="{0FDA192D-A99F-A84A-923D-B1EA920D2070}" type="pres">
      <dgm:prSet presAssocID="{E95A8B53-FB76-4C44-8081-5D5221DA8BB9}" presName="sp" presStyleCnt="0"/>
      <dgm:spPr/>
    </dgm:pt>
    <dgm:pt modelId="{C6940397-DCBD-1F48-ACB2-C52E4DA12B92}" type="pres">
      <dgm:prSet presAssocID="{00E51C4A-1C02-4748-88FF-BDA15C8D136E}" presName="composite" presStyleCnt="0"/>
      <dgm:spPr/>
    </dgm:pt>
    <dgm:pt modelId="{62C1041C-2F50-D342-BBBB-D17AD10FCC63}" type="pres">
      <dgm:prSet presAssocID="{00E51C4A-1C02-4748-88FF-BDA15C8D136E}" presName="parentText" presStyleLbl="alignNode1" presStyleIdx="2" presStyleCnt="6">
        <dgm:presLayoutVars>
          <dgm:chMax val="1"/>
          <dgm:bulletEnabled val="1"/>
        </dgm:presLayoutVars>
      </dgm:prSet>
      <dgm:spPr/>
    </dgm:pt>
    <dgm:pt modelId="{8015C52B-2352-8545-AACC-7E69CEDB7BC0}" type="pres">
      <dgm:prSet presAssocID="{00E51C4A-1C02-4748-88FF-BDA15C8D136E}" presName="descendantText" presStyleLbl="alignAcc1" presStyleIdx="2" presStyleCnt="6">
        <dgm:presLayoutVars>
          <dgm:bulletEnabled val="1"/>
        </dgm:presLayoutVars>
      </dgm:prSet>
      <dgm:spPr/>
    </dgm:pt>
    <dgm:pt modelId="{B4C8A99B-AC68-E04E-9B09-C0AE6FE56408}" type="pres">
      <dgm:prSet presAssocID="{03ECC09A-8AD4-274A-9CA9-1AB05F502FD8}" presName="sp" presStyleCnt="0"/>
      <dgm:spPr/>
    </dgm:pt>
    <dgm:pt modelId="{067C09EF-C915-004A-BC9C-B55ECB8F9746}" type="pres">
      <dgm:prSet presAssocID="{5B5CA588-B534-724F-A96E-FAE5E3DDAFBB}" presName="composite" presStyleCnt="0"/>
      <dgm:spPr/>
    </dgm:pt>
    <dgm:pt modelId="{EFE608F9-E667-8D4D-A92D-AF8E8B773E11}" type="pres">
      <dgm:prSet presAssocID="{5B5CA588-B534-724F-A96E-FAE5E3DDAFBB}" presName="parentText" presStyleLbl="alignNode1" presStyleIdx="3" presStyleCnt="6">
        <dgm:presLayoutVars>
          <dgm:chMax val="1"/>
          <dgm:bulletEnabled val="1"/>
        </dgm:presLayoutVars>
      </dgm:prSet>
      <dgm:spPr/>
    </dgm:pt>
    <dgm:pt modelId="{80FF4DFA-FAF2-E74E-8C62-339BBB809881}" type="pres">
      <dgm:prSet presAssocID="{5B5CA588-B534-724F-A96E-FAE5E3DDAFBB}" presName="descendantText" presStyleLbl="alignAcc1" presStyleIdx="3" presStyleCnt="6">
        <dgm:presLayoutVars>
          <dgm:bulletEnabled val="1"/>
        </dgm:presLayoutVars>
      </dgm:prSet>
      <dgm:spPr/>
    </dgm:pt>
    <dgm:pt modelId="{57079632-F3AC-0943-B4DC-5FF87ECCBD24}" type="pres">
      <dgm:prSet presAssocID="{2E9C6C09-1D1E-014E-8590-B8FCD7A51D30}" presName="sp" presStyleCnt="0"/>
      <dgm:spPr/>
    </dgm:pt>
    <dgm:pt modelId="{1F67DBC2-C53A-5148-AFB2-CC653E12FDE3}" type="pres">
      <dgm:prSet presAssocID="{F3778DF4-2173-1142-8543-0F4CB9CDFA4B}" presName="composite" presStyleCnt="0"/>
      <dgm:spPr/>
    </dgm:pt>
    <dgm:pt modelId="{B46C1DFC-8FEC-E348-90C8-84334E644A76}" type="pres">
      <dgm:prSet presAssocID="{F3778DF4-2173-1142-8543-0F4CB9CDFA4B}" presName="parentText" presStyleLbl="alignNode1" presStyleIdx="4" presStyleCnt="6">
        <dgm:presLayoutVars>
          <dgm:chMax val="1"/>
          <dgm:bulletEnabled val="1"/>
        </dgm:presLayoutVars>
      </dgm:prSet>
      <dgm:spPr/>
    </dgm:pt>
    <dgm:pt modelId="{95B7D5FF-810F-EE4A-944A-1C2502C94ECB}" type="pres">
      <dgm:prSet presAssocID="{F3778DF4-2173-1142-8543-0F4CB9CDFA4B}" presName="descendantText" presStyleLbl="alignAcc1" presStyleIdx="4" presStyleCnt="6">
        <dgm:presLayoutVars>
          <dgm:bulletEnabled val="1"/>
        </dgm:presLayoutVars>
      </dgm:prSet>
      <dgm:spPr/>
    </dgm:pt>
    <dgm:pt modelId="{91987306-B6B7-FF4F-8140-56CBC23EF7F9}" type="pres">
      <dgm:prSet presAssocID="{32947135-232D-8842-ABD1-C138E5A4BCEC}" presName="sp" presStyleCnt="0"/>
      <dgm:spPr/>
    </dgm:pt>
    <dgm:pt modelId="{C11B07E8-86FE-6A44-9405-81C338D16C38}" type="pres">
      <dgm:prSet presAssocID="{4FD25FE6-B5D9-0A47-BF82-FE6EAB976520}" presName="composite" presStyleCnt="0"/>
      <dgm:spPr/>
    </dgm:pt>
    <dgm:pt modelId="{3D4877CE-D69D-4541-BE1D-C01D4C85CAFC}" type="pres">
      <dgm:prSet presAssocID="{4FD25FE6-B5D9-0A47-BF82-FE6EAB976520}" presName="parentText" presStyleLbl="alignNode1" presStyleIdx="5" presStyleCnt="6">
        <dgm:presLayoutVars>
          <dgm:chMax val="1"/>
          <dgm:bulletEnabled val="1"/>
        </dgm:presLayoutVars>
      </dgm:prSet>
      <dgm:spPr/>
    </dgm:pt>
    <dgm:pt modelId="{8D997DC8-B72B-8E40-9691-64D2AEE786AA}" type="pres">
      <dgm:prSet presAssocID="{4FD25FE6-B5D9-0A47-BF82-FE6EAB976520}" presName="descendantText" presStyleLbl="alignAcc1" presStyleIdx="5" presStyleCnt="6">
        <dgm:presLayoutVars>
          <dgm:bulletEnabled val="1"/>
        </dgm:presLayoutVars>
      </dgm:prSet>
      <dgm:spPr/>
    </dgm:pt>
  </dgm:ptLst>
  <dgm:cxnLst>
    <dgm:cxn modelId="{2D023B14-5574-1742-8639-40AEF46544F5}" srcId="{936C8201-1683-DF4E-BEB1-5B8014EF5F99}" destId="{5B5CA588-B534-724F-A96E-FAE5E3DDAFBB}" srcOrd="3" destOrd="0" parTransId="{DA3DC2D5-AB23-E14C-B093-69AB11A49DA9}" sibTransId="{2E9C6C09-1D1E-014E-8590-B8FCD7A51D30}"/>
    <dgm:cxn modelId="{82670017-3F4E-F044-B0E1-CA461984CCFB}" srcId="{F3778DF4-2173-1142-8543-0F4CB9CDFA4B}" destId="{3C6F7229-3F68-904F-93A6-132E9EA031A0}" srcOrd="0" destOrd="0" parTransId="{329D517B-99B8-754E-8EB8-D06555D5AEB4}" sibTransId="{F5381767-A5DC-3645-8B88-5A0C9FBDA46A}"/>
    <dgm:cxn modelId="{2CD09427-5C48-D240-B7F6-1018231C0175}" type="presOf" srcId="{6DDCBAD9-B7D3-A949-8882-E93B1847C99F}" destId="{D0CF3086-9F1E-3848-B747-8B100DF29A18}" srcOrd="0" destOrd="0" presId="urn:microsoft.com/office/officeart/2005/8/layout/chevron2"/>
    <dgm:cxn modelId="{51FDC12B-3503-7C4C-B153-C03C7D9C3EFA}" type="presOf" srcId="{936C8201-1683-DF4E-BEB1-5B8014EF5F99}" destId="{B9B43650-1062-F24E-9555-69A184B98F47}" srcOrd="0" destOrd="0" presId="urn:microsoft.com/office/officeart/2005/8/layout/chevron2"/>
    <dgm:cxn modelId="{E734C22B-E156-1342-BBF5-8DF8D6D08566}" type="presOf" srcId="{42AED65C-C747-B346-8F0D-DF12B61EF825}" destId="{FEE335D9-9484-1A40-9B69-4990E23DD5DD}" srcOrd="0" destOrd="0" presId="urn:microsoft.com/office/officeart/2005/8/layout/chevron2"/>
    <dgm:cxn modelId="{048A6B2E-79D4-694E-BFF3-F08F638D568D}" srcId="{00E51C4A-1C02-4748-88FF-BDA15C8D136E}" destId="{2F825DDD-F11E-AA43-8C30-56F7B269A6C2}" srcOrd="0" destOrd="0" parTransId="{A97EB9C3-C6F6-D74D-B734-A9600AA6555E}" sibTransId="{B1BCBBA1-B385-FC4B-8CB8-445342A49A6E}"/>
    <dgm:cxn modelId="{9E7DFC4D-70E5-354A-BCF1-BDD068BEC250}" srcId="{3386E6D1-B2FD-294B-9276-225804EAAC8E}" destId="{6DDCBAD9-B7D3-A949-8882-E93B1847C99F}" srcOrd="0" destOrd="0" parTransId="{D3ED5EF1-14FE-C946-9AB7-E0828A5DE025}" sibTransId="{43D62572-CA02-314F-8954-AE7E80E84C31}"/>
    <dgm:cxn modelId="{5A44444E-EC77-AE4E-9264-7B461305A853}" srcId="{936C8201-1683-DF4E-BEB1-5B8014EF5F99}" destId="{4FD25FE6-B5D9-0A47-BF82-FE6EAB976520}" srcOrd="5" destOrd="0" parTransId="{C3F78241-215B-214C-BD28-A106B04B07AF}" sibTransId="{33425476-0F04-8C4F-8AF5-5B128869203F}"/>
    <dgm:cxn modelId="{50C72E51-8CC2-7749-AA31-386F4D45C0EC}" srcId="{936C8201-1683-DF4E-BEB1-5B8014EF5F99}" destId="{F3778DF4-2173-1142-8543-0F4CB9CDFA4B}" srcOrd="4" destOrd="0" parTransId="{F105EFE6-B28F-5543-8936-A2D43CC7E30A}" sibTransId="{32947135-232D-8842-ABD1-C138E5A4BCEC}"/>
    <dgm:cxn modelId="{BA2E1054-0831-E844-A678-791150B0C78A}" type="presOf" srcId="{3C6F7229-3F68-904F-93A6-132E9EA031A0}" destId="{95B7D5FF-810F-EE4A-944A-1C2502C94ECB}" srcOrd="0" destOrd="0" presId="urn:microsoft.com/office/officeart/2005/8/layout/chevron2"/>
    <dgm:cxn modelId="{702E3166-5E8B-634B-BC1B-03A95DA0A9F0}" type="presOf" srcId="{5B5CA588-B534-724F-A96E-FAE5E3DDAFBB}" destId="{EFE608F9-E667-8D4D-A92D-AF8E8B773E11}" srcOrd="0" destOrd="0" presId="urn:microsoft.com/office/officeart/2005/8/layout/chevron2"/>
    <dgm:cxn modelId="{E5A67E69-C5A6-B44A-9FC1-543637AD30BC}" type="presOf" srcId="{00E51C4A-1C02-4748-88FF-BDA15C8D136E}" destId="{62C1041C-2F50-D342-BBBB-D17AD10FCC63}" srcOrd="0" destOrd="0" presId="urn:microsoft.com/office/officeart/2005/8/layout/chevron2"/>
    <dgm:cxn modelId="{EE3C6B76-F020-3B44-BBCE-D306E4AD4CB0}" srcId="{5B5CA588-B534-724F-A96E-FAE5E3DDAFBB}" destId="{2EFA4FEB-4D29-D041-B5BB-A0C35871BF1F}" srcOrd="0" destOrd="0" parTransId="{97F778BE-1B6C-2E4F-AAC3-D8AA09861104}" sibTransId="{617EF7EE-2531-A642-A9F0-0F254A38EE80}"/>
    <dgm:cxn modelId="{07A99D7D-6F93-CC41-A836-39282546D701}" srcId="{936C8201-1683-DF4E-BEB1-5B8014EF5F99}" destId="{42AED65C-C747-B346-8F0D-DF12B61EF825}" srcOrd="1" destOrd="0" parTransId="{83AB52DC-52AB-DA49-9852-4A39DDBF28B6}" sibTransId="{E95A8B53-FB76-4C44-8081-5D5221DA8BB9}"/>
    <dgm:cxn modelId="{7787DF83-AC78-F74F-A162-BBC74643D161}" srcId="{936C8201-1683-DF4E-BEB1-5B8014EF5F99}" destId="{3386E6D1-B2FD-294B-9276-225804EAAC8E}" srcOrd="0" destOrd="0" parTransId="{04C0B0E0-8C84-E44E-A4DB-5E00C0BFD0CC}" sibTransId="{0B43466E-488F-4F46-B7DF-7DB86125676C}"/>
    <dgm:cxn modelId="{A5C82A92-BAAE-934A-8823-BCD766063E59}" type="presOf" srcId="{4FD25FE6-B5D9-0A47-BF82-FE6EAB976520}" destId="{3D4877CE-D69D-4541-BE1D-C01D4C85CAFC}" srcOrd="0" destOrd="0" presId="urn:microsoft.com/office/officeart/2005/8/layout/chevron2"/>
    <dgm:cxn modelId="{7CEF379B-9A29-5F4E-A152-EC90430864BB}" type="presOf" srcId="{743704E9-5EC4-4649-A02E-CAA7393513BE}" destId="{8D997DC8-B72B-8E40-9691-64D2AEE786AA}" srcOrd="0" destOrd="0" presId="urn:microsoft.com/office/officeart/2005/8/layout/chevron2"/>
    <dgm:cxn modelId="{A17850B0-5C36-6D49-8448-56788F68F097}" type="presOf" srcId="{2EFA4FEB-4D29-D041-B5BB-A0C35871BF1F}" destId="{80FF4DFA-FAF2-E74E-8C62-339BBB809881}" srcOrd="0" destOrd="0" presId="urn:microsoft.com/office/officeart/2005/8/layout/chevron2"/>
    <dgm:cxn modelId="{3A5DD7BC-A8ED-C44E-890D-9524416C5392}" srcId="{936C8201-1683-DF4E-BEB1-5B8014EF5F99}" destId="{00E51C4A-1C02-4748-88FF-BDA15C8D136E}" srcOrd="2" destOrd="0" parTransId="{D59B7D61-91C2-9D4C-ABA4-D6E6242DF1BF}" sibTransId="{03ECC09A-8AD4-274A-9CA9-1AB05F502FD8}"/>
    <dgm:cxn modelId="{85E78FC0-5012-9D48-BAAC-4E9C9767E0AF}" type="presOf" srcId="{2F825DDD-F11E-AA43-8C30-56F7B269A6C2}" destId="{8015C52B-2352-8545-AACC-7E69CEDB7BC0}" srcOrd="0" destOrd="0" presId="urn:microsoft.com/office/officeart/2005/8/layout/chevron2"/>
    <dgm:cxn modelId="{5BDE10CA-7108-A842-8B3A-8498A5BAABC1}" type="presOf" srcId="{3386E6D1-B2FD-294B-9276-225804EAAC8E}" destId="{1C7390B0-BC00-704C-8194-7DDF98DB19A4}" srcOrd="0" destOrd="0" presId="urn:microsoft.com/office/officeart/2005/8/layout/chevron2"/>
    <dgm:cxn modelId="{48AB3CDA-307A-DA4B-B7F7-71DD387C2D77}" type="presOf" srcId="{F3778DF4-2173-1142-8543-0F4CB9CDFA4B}" destId="{B46C1DFC-8FEC-E348-90C8-84334E644A76}" srcOrd="0" destOrd="0" presId="urn:microsoft.com/office/officeart/2005/8/layout/chevron2"/>
    <dgm:cxn modelId="{3F7A88EC-D8E9-5044-9F21-F4A43C06E76B}" type="presOf" srcId="{2CC9EA84-B7CA-1449-ADD3-888D5D027D9C}" destId="{EEEF7A8C-C46B-3444-8ED5-E98E752CAFC1}" srcOrd="0" destOrd="0" presId="urn:microsoft.com/office/officeart/2005/8/layout/chevron2"/>
    <dgm:cxn modelId="{B509A1F9-3679-6445-8681-504EE12FE9A8}" srcId="{4FD25FE6-B5D9-0A47-BF82-FE6EAB976520}" destId="{743704E9-5EC4-4649-A02E-CAA7393513BE}" srcOrd="0" destOrd="0" parTransId="{E6DE75A8-F3DD-DA4D-9929-0AEC0DBAD431}" sibTransId="{32BDF0AE-1160-874D-B7CA-F4F00C5D3E65}"/>
    <dgm:cxn modelId="{035545FA-3FDE-9845-B9F9-2C0D5057607A}" srcId="{42AED65C-C747-B346-8F0D-DF12B61EF825}" destId="{2CC9EA84-B7CA-1449-ADD3-888D5D027D9C}" srcOrd="0" destOrd="0" parTransId="{94085AF5-CA7B-2A49-83E3-FF6D2EF7A3CE}" sibTransId="{B30D8AB7-C1E1-1542-A603-C59B5CEEA28E}"/>
    <dgm:cxn modelId="{CD5E2146-8325-C94D-B7C9-6C32FB8E9B84}" type="presParOf" srcId="{B9B43650-1062-F24E-9555-69A184B98F47}" destId="{46FD7630-22A4-0649-85AD-EDA40140FCBA}" srcOrd="0" destOrd="0" presId="urn:microsoft.com/office/officeart/2005/8/layout/chevron2"/>
    <dgm:cxn modelId="{B82939EA-CDD3-DB44-B45C-6345A044A00A}" type="presParOf" srcId="{46FD7630-22A4-0649-85AD-EDA40140FCBA}" destId="{1C7390B0-BC00-704C-8194-7DDF98DB19A4}" srcOrd="0" destOrd="0" presId="urn:microsoft.com/office/officeart/2005/8/layout/chevron2"/>
    <dgm:cxn modelId="{21D6F962-D5AC-FE4A-94AA-2FF9BCBCFB5C}" type="presParOf" srcId="{46FD7630-22A4-0649-85AD-EDA40140FCBA}" destId="{D0CF3086-9F1E-3848-B747-8B100DF29A18}" srcOrd="1" destOrd="0" presId="urn:microsoft.com/office/officeart/2005/8/layout/chevron2"/>
    <dgm:cxn modelId="{AFBD798F-B9D3-E849-A00F-8126061D1868}" type="presParOf" srcId="{B9B43650-1062-F24E-9555-69A184B98F47}" destId="{FC86F0C3-C09E-C34B-BF52-4CCCBC5B4368}" srcOrd="1" destOrd="0" presId="urn:microsoft.com/office/officeart/2005/8/layout/chevron2"/>
    <dgm:cxn modelId="{CA0D73F7-409D-6647-AFA8-51F69C7C0683}" type="presParOf" srcId="{B9B43650-1062-F24E-9555-69A184B98F47}" destId="{0DCE0DC7-C6CE-9C46-91FB-7922323F8037}" srcOrd="2" destOrd="0" presId="urn:microsoft.com/office/officeart/2005/8/layout/chevron2"/>
    <dgm:cxn modelId="{16944068-9802-7749-A474-C092E51249FC}" type="presParOf" srcId="{0DCE0DC7-C6CE-9C46-91FB-7922323F8037}" destId="{FEE335D9-9484-1A40-9B69-4990E23DD5DD}" srcOrd="0" destOrd="0" presId="urn:microsoft.com/office/officeart/2005/8/layout/chevron2"/>
    <dgm:cxn modelId="{185537B2-B731-8C48-BC74-CCB441B9A76A}" type="presParOf" srcId="{0DCE0DC7-C6CE-9C46-91FB-7922323F8037}" destId="{EEEF7A8C-C46B-3444-8ED5-E98E752CAFC1}" srcOrd="1" destOrd="0" presId="urn:microsoft.com/office/officeart/2005/8/layout/chevron2"/>
    <dgm:cxn modelId="{9F42A65C-3A2F-4343-A5D0-F2AA86F7CEB3}" type="presParOf" srcId="{B9B43650-1062-F24E-9555-69A184B98F47}" destId="{0FDA192D-A99F-A84A-923D-B1EA920D2070}" srcOrd="3" destOrd="0" presId="urn:microsoft.com/office/officeart/2005/8/layout/chevron2"/>
    <dgm:cxn modelId="{55AA121D-ABAB-4546-AE61-1100D937F9FB}" type="presParOf" srcId="{B9B43650-1062-F24E-9555-69A184B98F47}" destId="{C6940397-DCBD-1F48-ACB2-C52E4DA12B92}" srcOrd="4" destOrd="0" presId="urn:microsoft.com/office/officeart/2005/8/layout/chevron2"/>
    <dgm:cxn modelId="{816DFA88-A6D8-9746-A189-517E9FA1C215}" type="presParOf" srcId="{C6940397-DCBD-1F48-ACB2-C52E4DA12B92}" destId="{62C1041C-2F50-D342-BBBB-D17AD10FCC63}" srcOrd="0" destOrd="0" presId="urn:microsoft.com/office/officeart/2005/8/layout/chevron2"/>
    <dgm:cxn modelId="{AE6A2C59-ACCE-364F-B9C5-AEF4EB62397D}" type="presParOf" srcId="{C6940397-DCBD-1F48-ACB2-C52E4DA12B92}" destId="{8015C52B-2352-8545-AACC-7E69CEDB7BC0}" srcOrd="1" destOrd="0" presId="urn:microsoft.com/office/officeart/2005/8/layout/chevron2"/>
    <dgm:cxn modelId="{5D28E1E9-B1AE-8E48-AB74-74BD8DDD52FF}" type="presParOf" srcId="{B9B43650-1062-F24E-9555-69A184B98F47}" destId="{B4C8A99B-AC68-E04E-9B09-C0AE6FE56408}" srcOrd="5" destOrd="0" presId="urn:microsoft.com/office/officeart/2005/8/layout/chevron2"/>
    <dgm:cxn modelId="{4762A93D-0501-3542-BBA3-A02A6F1F18E4}" type="presParOf" srcId="{B9B43650-1062-F24E-9555-69A184B98F47}" destId="{067C09EF-C915-004A-BC9C-B55ECB8F9746}" srcOrd="6" destOrd="0" presId="urn:microsoft.com/office/officeart/2005/8/layout/chevron2"/>
    <dgm:cxn modelId="{D5AC7FD3-C29E-C643-AD75-B00315D27D13}" type="presParOf" srcId="{067C09EF-C915-004A-BC9C-B55ECB8F9746}" destId="{EFE608F9-E667-8D4D-A92D-AF8E8B773E11}" srcOrd="0" destOrd="0" presId="urn:microsoft.com/office/officeart/2005/8/layout/chevron2"/>
    <dgm:cxn modelId="{02C87597-DCB6-D64D-B97B-FC5D6C54982F}" type="presParOf" srcId="{067C09EF-C915-004A-BC9C-B55ECB8F9746}" destId="{80FF4DFA-FAF2-E74E-8C62-339BBB809881}" srcOrd="1" destOrd="0" presId="urn:microsoft.com/office/officeart/2005/8/layout/chevron2"/>
    <dgm:cxn modelId="{B89CFF39-2C69-BB43-9F0E-2D4C2E724B4A}" type="presParOf" srcId="{B9B43650-1062-F24E-9555-69A184B98F47}" destId="{57079632-F3AC-0943-B4DC-5FF87ECCBD24}" srcOrd="7" destOrd="0" presId="urn:microsoft.com/office/officeart/2005/8/layout/chevron2"/>
    <dgm:cxn modelId="{51F9ABB3-12EC-A24C-BDD9-FEB252C0FBBB}" type="presParOf" srcId="{B9B43650-1062-F24E-9555-69A184B98F47}" destId="{1F67DBC2-C53A-5148-AFB2-CC653E12FDE3}" srcOrd="8" destOrd="0" presId="urn:microsoft.com/office/officeart/2005/8/layout/chevron2"/>
    <dgm:cxn modelId="{A6830A86-9FC1-A140-8198-B18277A44BB0}" type="presParOf" srcId="{1F67DBC2-C53A-5148-AFB2-CC653E12FDE3}" destId="{B46C1DFC-8FEC-E348-90C8-84334E644A76}" srcOrd="0" destOrd="0" presId="urn:microsoft.com/office/officeart/2005/8/layout/chevron2"/>
    <dgm:cxn modelId="{AB28D2AE-039A-A844-9832-AB4560D7C512}" type="presParOf" srcId="{1F67DBC2-C53A-5148-AFB2-CC653E12FDE3}" destId="{95B7D5FF-810F-EE4A-944A-1C2502C94ECB}" srcOrd="1" destOrd="0" presId="urn:microsoft.com/office/officeart/2005/8/layout/chevron2"/>
    <dgm:cxn modelId="{0C5D614D-3AC6-B04D-8255-0FC0BE9A4A46}" type="presParOf" srcId="{B9B43650-1062-F24E-9555-69A184B98F47}" destId="{91987306-B6B7-FF4F-8140-56CBC23EF7F9}" srcOrd="9" destOrd="0" presId="urn:microsoft.com/office/officeart/2005/8/layout/chevron2"/>
    <dgm:cxn modelId="{3D52C7A8-909A-4C4C-B72C-DF7E33790164}" type="presParOf" srcId="{B9B43650-1062-F24E-9555-69A184B98F47}" destId="{C11B07E8-86FE-6A44-9405-81C338D16C38}" srcOrd="10" destOrd="0" presId="urn:microsoft.com/office/officeart/2005/8/layout/chevron2"/>
    <dgm:cxn modelId="{446DAB40-0FB8-954C-B6F4-E1A75CC47C5A}" type="presParOf" srcId="{C11B07E8-86FE-6A44-9405-81C338D16C38}" destId="{3D4877CE-D69D-4541-BE1D-C01D4C85CAFC}" srcOrd="0" destOrd="0" presId="urn:microsoft.com/office/officeart/2005/8/layout/chevron2"/>
    <dgm:cxn modelId="{602B9433-C525-4A4D-B94E-BB7424727F86}" type="presParOf" srcId="{C11B07E8-86FE-6A44-9405-81C338D16C38}" destId="{8D997DC8-B72B-8E40-9691-64D2AEE786A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6C8201-1683-DF4E-BEB1-5B8014EF5F99}"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de-DE"/>
        </a:p>
      </dgm:t>
    </dgm:pt>
    <dgm:pt modelId="{3386E6D1-B2FD-294B-9276-225804EAAC8E}">
      <dgm:prSet phldrT="[Text]"/>
      <dgm:spPr/>
      <dgm:t>
        <a:bodyPr/>
        <a:lstStyle/>
        <a:p>
          <a:r>
            <a:rPr lang="de-DE" dirty="0"/>
            <a:t> </a:t>
          </a:r>
        </a:p>
      </dgm:t>
    </dgm:pt>
    <dgm:pt modelId="{04C0B0E0-8C84-E44E-A4DB-5E00C0BFD0CC}" type="parTrans" cxnId="{7787DF83-AC78-F74F-A162-BBC74643D161}">
      <dgm:prSet/>
      <dgm:spPr/>
      <dgm:t>
        <a:bodyPr/>
        <a:lstStyle/>
        <a:p>
          <a:endParaRPr lang="de-DE"/>
        </a:p>
      </dgm:t>
    </dgm:pt>
    <dgm:pt modelId="{0B43466E-488F-4F46-B7DF-7DB86125676C}" type="sibTrans" cxnId="{7787DF83-AC78-F74F-A162-BBC74643D161}">
      <dgm:prSet/>
      <dgm:spPr/>
      <dgm:t>
        <a:bodyPr/>
        <a:lstStyle/>
        <a:p>
          <a:endParaRPr lang="de-DE"/>
        </a:p>
      </dgm:t>
    </dgm:pt>
    <dgm:pt modelId="{42AED65C-C747-B346-8F0D-DF12B61EF825}">
      <dgm:prSet phldrT="[Text]"/>
      <dgm:spPr/>
      <dgm:t>
        <a:bodyPr/>
        <a:lstStyle/>
        <a:p>
          <a:r>
            <a:rPr lang="de-DE" dirty="0"/>
            <a:t> </a:t>
          </a:r>
        </a:p>
      </dgm:t>
    </dgm:pt>
    <dgm:pt modelId="{83AB52DC-52AB-DA49-9852-4A39DDBF28B6}" type="parTrans" cxnId="{07A99D7D-6F93-CC41-A836-39282546D701}">
      <dgm:prSet/>
      <dgm:spPr/>
      <dgm:t>
        <a:bodyPr/>
        <a:lstStyle/>
        <a:p>
          <a:endParaRPr lang="de-DE"/>
        </a:p>
      </dgm:t>
    </dgm:pt>
    <dgm:pt modelId="{E95A8B53-FB76-4C44-8081-5D5221DA8BB9}" type="sibTrans" cxnId="{07A99D7D-6F93-CC41-A836-39282546D701}">
      <dgm:prSet/>
      <dgm:spPr/>
      <dgm:t>
        <a:bodyPr/>
        <a:lstStyle/>
        <a:p>
          <a:endParaRPr lang="de-DE"/>
        </a:p>
      </dgm:t>
    </dgm:pt>
    <dgm:pt modelId="{2CC9EA84-B7CA-1449-ADD3-888D5D027D9C}">
      <dgm:prSet/>
      <dgm:spPr/>
      <dgm:t>
        <a:bodyPr/>
        <a:lstStyle/>
        <a:p>
          <a:pPr>
            <a:buFontTx/>
            <a:buNone/>
          </a:pPr>
          <a:r>
            <a:rPr lang="de-DE" dirty="0"/>
            <a:t>Auswahl des Mediums</a:t>
          </a:r>
        </a:p>
      </dgm:t>
    </dgm:pt>
    <dgm:pt modelId="{94085AF5-CA7B-2A49-83E3-FF6D2EF7A3CE}" type="parTrans" cxnId="{035545FA-3FDE-9845-B9F9-2C0D5057607A}">
      <dgm:prSet/>
      <dgm:spPr/>
      <dgm:t>
        <a:bodyPr/>
        <a:lstStyle/>
        <a:p>
          <a:endParaRPr lang="de-DE"/>
        </a:p>
      </dgm:t>
    </dgm:pt>
    <dgm:pt modelId="{B30D8AB7-C1E1-1542-A603-C59B5CEEA28E}" type="sibTrans" cxnId="{035545FA-3FDE-9845-B9F9-2C0D5057607A}">
      <dgm:prSet/>
      <dgm:spPr/>
      <dgm:t>
        <a:bodyPr/>
        <a:lstStyle/>
        <a:p>
          <a:endParaRPr lang="de-DE"/>
        </a:p>
      </dgm:t>
    </dgm:pt>
    <dgm:pt modelId="{2F825DDD-F11E-AA43-8C30-56F7B269A6C2}">
      <dgm:prSet/>
      <dgm:spPr/>
      <dgm:t>
        <a:bodyPr/>
        <a:lstStyle/>
        <a:p>
          <a:pPr>
            <a:buFontTx/>
            <a:buNone/>
          </a:pPr>
          <a:r>
            <a:rPr lang="de-DE" dirty="0"/>
            <a:t>Konzeption</a:t>
          </a:r>
        </a:p>
      </dgm:t>
    </dgm:pt>
    <dgm:pt modelId="{A97EB9C3-C6F6-D74D-B734-A9600AA6555E}" type="parTrans" cxnId="{048A6B2E-79D4-694E-BFF3-F08F638D568D}">
      <dgm:prSet/>
      <dgm:spPr/>
      <dgm:t>
        <a:bodyPr/>
        <a:lstStyle/>
        <a:p>
          <a:endParaRPr lang="de-DE"/>
        </a:p>
      </dgm:t>
    </dgm:pt>
    <dgm:pt modelId="{B1BCBBA1-B385-FC4B-8CB8-445342A49A6E}" type="sibTrans" cxnId="{048A6B2E-79D4-694E-BFF3-F08F638D568D}">
      <dgm:prSet/>
      <dgm:spPr/>
      <dgm:t>
        <a:bodyPr/>
        <a:lstStyle/>
        <a:p>
          <a:endParaRPr lang="de-DE"/>
        </a:p>
      </dgm:t>
    </dgm:pt>
    <dgm:pt modelId="{00E51C4A-1C02-4748-88FF-BDA15C8D136E}">
      <dgm:prSet/>
      <dgm:spPr/>
      <dgm:t>
        <a:bodyPr/>
        <a:lstStyle/>
        <a:p>
          <a:endParaRPr lang="de-DE" dirty="0"/>
        </a:p>
      </dgm:t>
    </dgm:pt>
    <dgm:pt modelId="{D59B7D61-91C2-9D4C-ABA4-D6E6242DF1BF}" type="parTrans" cxnId="{3A5DD7BC-A8ED-C44E-890D-9524416C5392}">
      <dgm:prSet/>
      <dgm:spPr/>
      <dgm:t>
        <a:bodyPr/>
        <a:lstStyle/>
        <a:p>
          <a:endParaRPr lang="de-DE"/>
        </a:p>
      </dgm:t>
    </dgm:pt>
    <dgm:pt modelId="{03ECC09A-8AD4-274A-9CA9-1AB05F502FD8}" type="sibTrans" cxnId="{3A5DD7BC-A8ED-C44E-890D-9524416C5392}">
      <dgm:prSet/>
      <dgm:spPr/>
      <dgm:t>
        <a:bodyPr/>
        <a:lstStyle/>
        <a:p>
          <a:endParaRPr lang="de-DE"/>
        </a:p>
      </dgm:t>
    </dgm:pt>
    <dgm:pt modelId="{2EFA4FEB-4D29-D041-B5BB-A0C35871BF1F}">
      <dgm:prSet/>
      <dgm:spPr/>
      <dgm:t>
        <a:bodyPr/>
        <a:lstStyle/>
        <a:p>
          <a:pPr>
            <a:buFontTx/>
            <a:buNone/>
          </a:pPr>
          <a:r>
            <a:rPr lang="de-DE" dirty="0"/>
            <a:t>Vorbereitung</a:t>
          </a:r>
        </a:p>
      </dgm:t>
    </dgm:pt>
    <dgm:pt modelId="{97F778BE-1B6C-2E4F-AAC3-D8AA09861104}" type="parTrans" cxnId="{EE3C6B76-F020-3B44-BBCE-D306E4AD4CB0}">
      <dgm:prSet/>
      <dgm:spPr/>
      <dgm:t>
        <a:bodyPr/>
        <a:lstStyle/>
        <a:p>
          <a:endParaRPr lang="de-DE"/>
        </a:p>
      </dgm:t>
    </dgm:pt>
    <dgm:pt modelId="{617EF7EE-2531-A642-A9F0-0F254A38EE80}" type="sibTrans" cxnId="{EE3C6B76-F020-3B44-BBCE-D306E4AD4CB0}">
      <dgm:prSet/>
      <dgm:spPr/>
      <dgm:t>
        <a:bodyPr/>
        <a:lstStyle/>
        <a:p>
          <a:endParaRPr lang="de-DE"/>
        </a:p>
      </dgm:t>
    </dgm:pt>
    <dgm:pt modelId="{5B5CA588-B534-724F-A96E-FAE5E3DDAFBB}">
      <dgm:prSet/>
      <dgm:spPr/>
      <dgm:t>
        <a:bodyPr/>
        <a:lstStyle/>
        <a:p>
          <a:endParaRPr lang="de-DE" dirty="0"/>
        </a:p>
      </dgm:t>
    </dgm:pt>
    <dgm:pt modelId="{DA3DC2D5-AB23-E14C-B093-69AB11A49DA9}" type="parTrans" cxnId="{2D023B14-5574-1742-8639-40AEF46544F5}">
      <dgm:prSet/>
      <dgm:spPr/>
      <dgm:t>
        <a:bodyPr/>
        <a:lstStyle/>
        <a:p>
          <a:endParaRPr lang="de-DE"/>
        </a:p>
      </dgm:t>
    </dgm:pt>
    <dgm:pt modelId="{2E9C6C09-1D1E-014E-8590-B8FCD7A51D30}" type="sibTrans" cxnId="{2D023B14-5574-1742-8639-40AEF46544F5}">
      <dgm:prSet/>
      <dgm:spPr/>
      <dgm:t>
        <a:bodyPr/>
        <a:lstStyle/>
        <a:p>
          <a:endParaRPr lang="de-DE"/>
        </a:p>
      </dgm:t>
    </dgm:pt>
    <dgm:pt modelId="{3C6F7229-3F68-904F-93A6-132E9EA031A0}">
      <dgm:prSet/>
      <dgm:spPr/>
      <dgm:t>
        <a:bodyPr/>
        <a:lstStyle/>
        <a:p>
          <a:pPr>
            <a:buFontTx/>
            <a:buNone/>
          </a:pPr>
          <a:r>
            <a:rPr lang="de-DE" dirty="0"/>
            <a:t>Herstellung</a:t>
          </a:r>
        </a:p>
      </dgm:t>
    </dgm:pt>
    <dgm:pt modelId="{329D517B-99B8-754E-8EB8-D06555D5AEB4}" type="parTrans" cxnId="{82670017-3F4E-F044-B0E1-CA461984CCFB}">
      <dgm:prSet/>
      <dgm:spPr/>
      <dgm:t>
        <a:bodyPr/>
        <a:lstStyle/>
        <a:p>
          <a:endParaRPr lang="de-DE"/>
        </a:p>
      </dgm:t>
    </dgm:pt>
    <dgm:pt modelId="{F5381767-A5DC-3645-8B88-5A0C9FBDA46A}" type="sibTrans" cxnId="{82670017-3F4E-F044-B0E1-CA461984CCFB}">
      <dgm:prSet/>
      <dgm:spPr/>
      <dgm:t>
        <a:bodyPr/>
        <a:lstStyle/>
        <a:p>
          <a:endParaRPr lang="de-DE"/>
        </a:p>
      </dgm:t>
    </dgm:pt>
    <dgm:pt modelId="{F3778DF4-2173-1142-8543-0F4CB9CDFA4B}">
      <dgm:prSet/>
      <dgm:spPr/>
      <dgm:t>
        <a:bodyPr/>
        <a:lstStyle/>
        <a:p>
          <a:endParaRPr lang="de-DE" dirty="0"/>
        </a:p>
      </dgm:t>
    </dgm:pt>
    <dgm:pt modelId="{F105EFE6-B28F-5543-8936-A2D43CC7E30A}" type="parTrans" cxnId="{50C72E51-8CC2-7749-AA31-386F4D45C0EC}">
      <dgm:prSet/>
      <dgm:spPr/>
      <dgm:t>
        <a:bodyPr/>
        <a:lstStyle/>
        <a:p>
          <a:endParaRPr lang="de-DE"/>
        </a:p>
      </dgm:t>
    </dgm:pt>
    <dgm:pt modelId="{32947135-232D-8842-ABD1-C138E5A4BCEC}" type="sibTrans" cxnId="{50C72E51-8CC2-7749-AA31-386F4D45C0EC}">
      <dgm:prSet/>
      <dgm:spPr/>
      <dgm:t>
        <a:bodyPr/>
        <a:lstStyle/>
        <a:p>
          <a:endParaRPr lang="de-DE"/>
        </a:p>
      </dgm:t>
    </dgm:pt>
    <dgm:pt modelId="{743704E9-5EC4-4649-A02E-CAA7393513BE}">
      <dgm:prSet/>
      <dgm:spPr/>
      <dgm:t>
        <a:bodyPr/>
        <a:lstStyle/>
        <a:p>
          <a:pPr>
            <a:buFontTx/>
            <a:buNone/>
          </a:pPr>
          <a:r>
            <a:rPr lang="de-DE" dirty="0"/>
            <a:t>Nachbereitung</a:t>
          </a:r>
        </a:p>
      </dgm:t>
    </dgm:pt>
    <dgm:pt modelId="{E6DE75A8-F3DD-DA4D-9929-0AEC0DBAD431}" type="parTrans" cxnId="{B509A1F9-3679-6445-8681-504EE12FE9A8}">
      <dgm:prSet/>
      <dgm:spPr/>
      <dgm:t>
        <a:bodyPr/>
        <a:lstStyle/>
        <a:p>
          <a:endParaRPr lang="de-DE"/>
        </a:p>
      </dgm:t>
    </dgm:pt>
    <dgm:pt modelId="{32BDF0AE-1160-874D-B7CA-F4F00C5D3E65}" type="sibTrans" cxnId="{B509A1F9-3679-6445-8681-504EE12FE9A8}">
      <dgm:prSet/>
      <dgm:spPr/>
      <dgm:t>
        <a:bodyPr/>
        <a:lstStyle/>
        <a:p>
          <a:endParaRPr lang="de-DE"/>
        </a:p>
      </dgm:t>
    </dgm:pt>
    <dgm:pt modelId="{4FD25FE6-B5D9-0A47-BF82-FE6EAB976520}">
      <dgm:prSet/>
      <dgm:spPr/>
      <dgm:t>
        <a:bodyPr/>
        <a:lstStyle/>
        <a:p>
          <a:endParaRPr lang="de-DE" dirty="0"/>
        </a:p>
      </dgm:t>
    </dgm:pt>
    <dgm:pt modelId="{C3F78241-215B-214C-BD28-A106B04B07AF}" type="parTrans" cxnId="{5A44444E-EC77-AE4E-9264-7B461305A853}">
      <dgm:prSet/>
      <dgm:spPr/>
      <dgm:t>
        <a:bodyPr/>
        <a:lstStyle/>
        <a:p>
          <a:endParaRPr lang="de-DE"/>
        </a:p>
      </dgm:t>
    </dgm:pt>
    <dgm:pt modelId="{33425476-0F04-8C4F-8AF5-5B128869203F}" type="sibTrans" cxnId="{5A44444E-EC77-AE4E-9264-7B461305A853}">
      <dgm:prSet/>
      <dgm:spPr/>
      <dgm:t>
        <a:bodyPr/>
        <a:lstStyle/>
        <a:p>
          <a:endParaRPr lang="de-DE"/>
        </a:p>
      </dgm:t>
    </dgm:pt>
    <dgm:pt modelId="{6DDCBAD9-B7D3-A949-8882-E93B1847C99F}">
      <dgm:prSet/>
      <dgm:spPr/>
      <dgm:t>
        <a:bodyPr/>
        <a:lstStyle/>
        <a:p>
          <a:pPr>
            <a:buFontTx/>
            <a:buNone/>
          </a:pPr>
          <a:r>
            <a:rPr lang="de-DE" dirty="0">
              <a:solidFill>
                <a:schemeClr val="accent2"/>
              </a:solidFill>
            </a:rPr>
            <a:t>Auswahl des Themas</a:t>
          </a:r>
        </a:p>
      </dgm:t>
    </dgm:pt>
    <dgm:pt modelId="{43D62572-CA02-314F-8954-AE7E80E84C31}" type="sibTrans" cxnId="{9E7DFC4D-70E5-354A-BCF1-BDD068BEC250}">
      <dgm:prSet/>
      <dgm:spPr/>
      <dgm:t>
        <a:bodyPr/>
        <a:lstStyle/>
        <a:p>
          <a:endParaRPr lang="de-DE"/>
        </a:p>
      </dgm:t>
    </dgm:pt>
    <dgm:pt modelId="{D3ED5EF1-14FE-C946-9AB7-E0828A5DE025}" type="parTrans" cxnId="{9E7DFC4D-70E5-354A-BCF1-BDD068BEC250}">
      <dgm:prSet/>
      <dgm:spPr/>
      <dgm:t>
        <a:bodyPr/>
        <a:lstStyle/>
        <a:p>
          <a:endParaRPr lang="de-DE"/>
        </a:p>
      </dgm:t>
    </dgm:pt>
    <dgm:pt modelId="{B9B43650-1062-F24E-9555-69A184B98F47}" type="pres">
      <dgm:prSet presAssocID="{936C8201-1683-DF4E-BEB1-5B8014EF5F99}" presName="linearFlow" presStyleCnt="0">
        <dgm:presLayoutVars>
          <dgm:dir/>
          <dgm:animLvl val="lvl"/>
          <dgm:resizeHandles val="exact"/>
        </dgm:presLayoutVars>
      </dgm:prSet>
      <dgm:spPr/>
    </dgm:pt>
    <dgm:pt modelId="{46FD7630-22A4-0649-85AD-EDA40140FCBA}" type="pres">
      <dgm:prSet presAssocID="{3386E6D1-B2FD-294B-9276-225804EAAC8E}" presName="composite" presStyleCnt="0"/>
      <dgm:spPr/>
    </dgm:pt>
    <dgm:pt modelId="{1C7390B0-BC00-704C-8194-7DDF98DB19A4}" type="pres">
      <dgm:prSet presAssocID="{3386E6D1-B2FD-294B-9276-225804EAAC8E}" presName="parentText" presStyleLbl="alignNode1" presStyleIdx="0" presStyleCnt="6">
        <dgm:presLayoutVars>
          <dgm:chMax val="1"/>
          <dgm:bulletEnabled val="1"/>
        </dgm:presLayoutVars>
      </dgm:prSet>
      <dgm:spPr/>
    </dgm:pt>
    <dgm:pt modelId="{D0CF3086-9F1E-3848-B747-8B100DF29A18}" type="pres">
      <dgm:prSet presAssocID="{3386E6D1-B2FD-294B-9276-225804EAAC8E}" presName="descendantText" presStyleLbl="alignAcc1" presStyleIdx="0" presStyleCnt="6">
        <dgm:presLayoutVars>
          <dgm:bulletEnabled val="1"/>
        </dgm:presLayoutVars>
      </dgm:prSet>
      <dgm:spPr/>
    </dgm:pt>
    <dgm:pt modelId="{FC86F0C3-C09E-C34B-BF52-4CCCBC5B4368}" type="pres">
      <dgm:prSet presAssocID="{0B43466E-488F-4F46-B7DF-7DB86125676C}" presName="sp" presStyleCnt="0"/>
      <dgm:spPr/>
    </dgm:pt>
    <dgm:pt modelId="{0DCE0DC7-C6CE-9C46-91FB-7922323F8037}" type="pres">
      <dgm:prSet presAssocID="{42AED65C-C747-B346-8F0D-DF12B61EF825}" presName="composite" presStyleCnt="0"/>
      <dgm:spPr/>
    </dgm:pt>
    <dgm:pt modelId="{FEE335D9-9484-1A40-9B69-4990E23DD5DD}" type="pres">
      <dgm:prSet presAssocID="{42AED65C-C747-B346-8F0D-DF12B61EF825}" presName="parentText" presStyleLbl="alignNode1" presStyleIdx="1" presStyleCnt="6">
        <dgm:presLayoutVars>
          <dgm:chMax val="1"/>
          <dgm:bulletEnabled val="1"/>
        </dgm:presLayoutVars>
      </dgm:prSet>
      <dgm:spPr/>
    </dgm:pt>
    <dgm:pt modelId="{EEEF7A8C-C46B-3444-8ED5-E98E752CAFC1}" type="pres">
      <dgm:prSet presAssocID="{42AED65C-C747-B346-8F0D-DF12B61EF825}" presName="descendantText" presStyleLbl="alignAcc1" presStyleIdx="1" presStyleCnt="6">
        <dgm:presLayoutVars>
          <dgm:bulletEnabled val="1"/>
        </dgm:presLayoutVars>
      </dgm:prSet>
      <dgm:spPr/>
    </dgm:pt>
    <dgm:pt modelId="{0FDA192D-A99F-A84A-923D-B1EA920D2070}" type="pres">
      <dgm:prSet presAssocID="{E95A8B53-FB76-4C44-8081-5D5221DA8BB9}" presName="sp" presStyleCnt="0"/>
      <dgm:spPr/>
    </dgm:pt>
    <dgm:pt modelId="{C6940397-DCBD-1F48-ACB2-C52E4DA12B92}" type="pres">
      <dgm:prSet presAssocID="{00E51C4A-1C02-4748-88FF-BDA15C8D136E}" presName="composite" presStyleCnt="0"/>
      <dgm:spPr/>
    </dgm:pt>
    <dgm:pt modelId="{62C1041C-2F50-D342-BBBB-D17AD10FCC63}" type="pres">
      <dgm:prSet presAssocID="{00E51C4A-1C02-4748-88FF-BDA15C8D136E}" presName="parentText" presStyleLbl="alignNode1" presStyleIdx="2" presStyleCnt="6">
        <dgm:presLayoutVars>
          <dgm:chMax val="1"/>
          <dgm:bulletEnabled val="1"/>
        </dgm:presLayoutVars>
      </dgm:prSet>
      <dgm:spPr/>
    </dgm:pt>
    <dgm:pt modelId="{8015C52B-2352-8545-AACC-7E69CEDB7BC0}" type="pres">
      <dgm:prSet presAssocID="{00E51C4A-1C02-4748-88FF-BDA15C8D136E}" presName="descendantText" presStyleLbl="alignAcc1" presStyleIdx="2" presStyleCnt="6">
        <dgm:presLayoutVars>
          <dgm:bulletEnabled val="1"/>
        </dgm:presLayoutVars>
      </dgm:prSet>
      <dgm:spPr/>
    </dgm:pt>
    <dgm:pt modelId="{B4C8A99B-AC68-E04E-9B09-C0AE6FE56408}" type="pres">
      <dgm:prSet presAssocID="{03ECC09A-8AD4-274A-9CA9-1AB05F502FD8}" presName="sp" presStyleCnt="0"/>
      <dgm:spPr/>
    </dgm:pt>
    <dgm:pt modelId="{067C09EF-C915-004A-BC9C-B55ECB8F9746}" type="pres">
      <dgm:prSet presAssocID="{5B5CA588-B534-724F-A96E-FAE5E3DDAFBB}" presName="composite" presStyleCnt="0"/>
      <dgm:spPr/>
    </dgm:pt>
    <dgm:pt modelId="{EFE608F9-E667-8D4D-A92D-AF8E8B773E11}" type="pres">
      <dgm:prSet presAssocID="{5B5CA588-B534-724F-A96E-FAE5E3DDAFBB}" presName="parentText" presStyleLbl="alignNode1" presStyleIdx="3" presStyleCnt="6">
        <dgm:presLayoutVars>
          <dgm:chMax val="1"/>
          <dgm:bulletEnabled val="1"/>
        </dgm:presLayoutVars>
      </dgm:prSet>
      <dgm:spPr/>
    </dgm:pt>
    <dgm:pt modelId="{80FF4DFA-FAF2-E74E-8C62-339BBB809881}" type="pres">
      <dgm:prSet presAssocID="{5B5CA588-B534-724F-A96E-FAE5E3DDAFBB}" presName="descendantText" presStyleLbl="alignAcc1" presStyleIdx="3" presStyleCnt="6">
        <dgm:presLayoutVars>
          <dgm:bulletEnabled val="1"/>
        </dgm:presLayoutVars>
      </dgm:prSet>
      <dgm:spPr/>
    </dgm:pt>
    <dgm:pt modelId="{57079632-F3AC-0943-B4DC-5FF87ECCBD24}" type="pres">
      <dgm:prSet presAssocID="{2E9C6C09-1D1E-014E-8590-B8FCD7A51D30}" presName="sp" presStyleCnt="0"/>
      <dgm:spPr/>
    </dgm:pt>
    <dgm:pt modelId="{1F67DBC2-C53A-5148-AFB2-CC653E12FDE3}" type="pres">
      <dgm:prSet presAssocID="{F3778DF4-2173-1142-8543-0F4CB9CDFA4B}" presName="composite" presStyleCnt="0"/>
      <dgm:spPr/>
    </dgm:pt>
    <dgm:pt modelId="{B46C1DFC-8FEC-E348-90C8-84334E644A76}" type="pres">
      <dgm:prSet presAssocID="{F3778DF4-2173-1142-8543-0F4CB9CDFA4B}" presName="parentText" presStyleLbl="alignNode1" presStyleIdx="4" presStyleCnt="6">
        <dgm:presLayoutVars>
          <dgm:chMax val="1"/>
          <dgm:bulletEnabled val="1"/>
        </dgm:presLayoutVars>
      </dgm:prSet>
      <dgm:spPr/>
    </dgm:pt>
    <dgm:pt modelId="{95B7D5FF-810F-EE4A-944A-1C2502C94ECB}" type="pres">
      <dgm:prSet presAssocID="{F3778DF4-2173-1142-8543-0F4CB9CDFA4B}" presName="descendantText" presStyleLbl="alignAcc1" presStyleIdx="4" presStyleCnt="6">
        <dgm:presLayoutVars>
          <dgm:bulletEnabled val="1"/>
        </dgm:presLayoutVars>
      </dgm:prSet>
      <dgm:spPr/>
    </dgm:pt>
    <dgm:pt modelId="{91987306-B6B7-FF4F-8140-56CBC23EF7F9}" type="pres">
      <dgm:prSet presAssocID="{32947135-232D-8842-ABD1-C138E5A4BCEC}" presName="sp" presStyleCnt="0"/>
      <dgm:spPr/>
    </dgm:pt>
    <dgm:pt modelId="{C11B07E8-86FE-6A44-9405-81C338D16C38}" type="pres">
      <dgm:prSet presAssocID="{4FD25FE6-B5D9-0A47-BF82-FE6EAB976520}" presName="composite" presStyleCnt="0"/>
      <dgm:spPr/>
    </dgm:pt>
    <dgm:pt modelId="{3D4877CE-D69D-4541-BE1D-C01D4C85CAFC}" type="pres">
      <dgm:prSet presAssocID="{4FD25FE6-B5D9-0A47-BF82-FE6EAB976520}" presName="parentText" presStyleLbl="alignNode1" presStyleIdx="5" presStyleCnt="6">
        <dgm:presLayoutVars>
          <dgm:chMax val="1"/>
          <dgm:bulletEnabled val="1"/>
        </dgm:presLayoutVars>
      </dgm:prSet>
      <dgm:spPr/>
    </dgm:pt>
    <dgm:pt modelId="{8D997DC8-B72B-8E40-9691-64D2AEE786AA}" type="pres">
      <dgm:prSet presAssocID="{4FD25FE6-B5D9-0A47-BF82-FE6EAB976520}" presName="descendantText" presStyleLbl="alignAcc1" presStyleIdx="5" presStyleCnt="6">
        <dgm:presLayoutVars>
          <dgm:bulletEnabled val="1"/>
        </dgm:presLayoutVars>
      </dgm:prSet>
      <dgm:spPr/>
    </dgm:pt>
  </dgm:ptLst>
  <dgm:cxnLst>
    <dgm:cxn modelId="{2D023B14-5574-1742-8639-40AEF46544F5}" srcId="{936C8201-1683-DF4E-BEB1-5B8014EF5F99}" destId="{5B5CA588-B534-724F-A96E-FAE5E3DDAFBB}" srcOrd="3" destOrd="0" parTransId="{DA3DC2D5-AB23-E14C-B093-69AB11A49DA9}" sibTransId="{2E9C6C09-1D1E-014E-8590-B8FCD7A51D30}"/>
    <dgm:cxn modelId="{82670017-3F4E-F044-B0E1-CA461984CCFB}" srcId="{F3778DF4-2173-1142-8543-0F4CB9CDFA4B}" destId="{3C6F7229-3F68-904F-93A6-132E9EA031A0}" srcOrd="0" destOrd="0" parTransId="{329D517B-99B8-754E-8EB8-D06555D5AEB4}" sibTransId="{F5381767-A5DC-3645-8B88-5A0C9FBDA46A}"/>
    <dgm:cxn modelId="{2CD09427-5C48-D240-B7F6-1018231C0175}" type="presOf" srcId="{6DDCBAD9-B7D3-A949-8882-E93B1847C99F}" destId="{D0CF3086-9F1E-3848-B747-8B100DF29A18}" srcOrd="0" destOrd="0" presId="urn:microsoft.com/office/officeart/2005/8/layout/chevron2"/>
    <dgm:cxn modelId="{51FDC12B-3503-7C4C-B153-C03C7D9C3EFA}" type="presOf" srcId="{936C8201-1683-DF4E-BEB1-5B8014EF5F99}" destId="{B9B43650-1062-F24E-9555-69A184B98F47}" srcOrd="0" destOrd="0" presId="urn:microsoft.com/office/officeart/2005/8/layout/chevron2"/>
    <dgm:cxn modelId="{E734C22B-E156-1342-BBF5-8DF8D6D08566}" type="presOf" srcId="{42AED65C-C747-B346-8F0D-DF12B61EF825}" destId="{FEE335D9-9484-1A40-9B69-4990E23DD5DD}" srcOrd="0" destOrd="0" presId="urn:microsoft.com/office/officeart/2005/8/layout/chevron2"/>
    <dgm:cxn modelId="{048A6B2E-79D4-694E-BFF3-F08F638D568D}" srcId="{00E51C4A-1C02-4748-88FF-BDA15C8D136E}" destId="{2F825DDD-F11E-AA43-8C30-56F7B269A6C2}" srcOrd="0" destOrd="0" parTransId="{A97EB9C3-C6F6-D74D-B734-A9600AA6555E}" sibTransId="{B1BCBBA1-B385-FC4B-8CB8-445342A49A6E}"/>
    <dgm:cxn modelId="{9E7DFC4D-70E5-354A-BCF1-BDD068BEC250}" srcId="{3386E6D1-B2FD-294B-9276-225804EAAC8E}" destId="{6DDCBAD9-B7D3-A949-8882-E93B1847C99F}" srcOrd="0" destOrd="0" parTransId="{D3ED5EF1-14FE-C946-9AB7-E0828A5DE025}" sibTransId="{43D62572-CA02-314F-8954-AE7E80E84C31}"/>
    <dgm:cxn modelId="{5A44444E-EC77-AE4E-9264-7B461305A853}" srcId="{936C8201-1683-DF4E-BEB1-5B8014EF5F99}" destId="{4FD25FE6-B5D9-0A47-BF82-FE6EAB976520}" srcOrd="5" destOrd="0" parTransId="{C3F78241-215B-214C-BD28-A106B04B07AF}" sibTransId="{33425476-0F04-8C4F-8AF5-5B128869203F}"/>
    <dgm:cxn modelId="{50C72E51-8CC2-7749-AA31-386F4D45C0EC}" srcId="{936C8201-1683-DF4E-BEB1-5B8014EF5F99}" destId="{F3778DF4-2173-1142-8543-0F4CB9CDFA4B}" srcOrd="4" destOrd="0" parTransId="{F105EFE6-B28F-5543-8936-A2D43CC7E30A}" sibTransId="{32947135-232D-8842-ABD1-C138E5A4BCEC}"/>
    <dgm:cxn modelId="{BA2E1054-0831-E844-A678-791150B0C78A}" type="presOf" srcId="{3C6F7229-3F68-904F-93A6-132E9EA031A0}" destId="{95B7D5FF-810F-EE4A-944A-1C2502C94ECB}" srcOrd="0" destOrd="0" presId="urn:microsoft.com/office/officeart/2005/8/layout/chevron2"/>
    <dgm:cxn modelId="{702E3166-5E8B-634B-BC1B-03A95DA0A9F0}" type="presOf" srcId="{5B5CA588-B534-724F-A96E-FAE5E3DDAFBB}" destId="{EFE608F9-E667-8D4D-A92D-AF8E8B773E11}" srcOrd="0" destOrd="0" presId="urn:microsoft.com/office/officeart/2005/8/layout/chevron2"/>
    <dgm:cxn modelId="{E5A67E69-C5A6-B44A-9FC1-543637AD30BC}" type="presOf" srcId="{00E51C4A-1C02-4748-88FF-BDA15C8D136E}" destId="{62C1041C-2F50-D342-BBBB-D17AD10FCC63}" srcOrd="0" destOrd="0" presId="urn:microsoft.com/office/officeart/2005/8/layout/chevron2"/>
    <dgm:cxn modelId="{EE3C6B76-F020-3B44-BBCE-D306E4AD4CB0}" srcId="{5B5CA588-B534-724F-A96E-FAE5E3DDAFBB}" destId="{2EFA4FEB-4D29-D041-B5BB-A0C35871BF1F}" srcOrd="0" destOrd="0" parTransId="{97F778BE-1B6C-2E4F-AAC3-D8AA09861104}" sibTransId="{617EF7EE-2531-A642-A9F0-0F254A38EE80}"/>
    <dgm:cxn modelId="{07A99D7D-6F93-CC41-A836-39282546D701}" srcId="{936C8201-1683-DF4E-BEB1-5B8014EF5F99}" destId="{42AED65C-C747-B346-8F0D-DF12B61EF825}" srcOrd="1" destOrd="0" parTransId="{83AB52DC-52AB-DA49-9852-4A39DDBF28B6}" sibTransId="{E95A8B53-FB76-4C44-8081-5D5221DA8BB9}"/>
    <dgm:cxn modelId="{7787DF83-AC78-F74F-A162-BBC74643D161}" srcId="{936C8201-1683-DF4E-BEB1-5B8014EF5F99}" destId="{3386E6D1-B2FD-294B-9276-225804EAAC8E}" srcOrd="0" destOrd="0" parTransId="{04C0B0E0-8C84-E44E-A4DB-5E00C0BFD0CC}" sibTransId="{0B43466E-488F-4F46-B7DF-7DB86125676C}"/>
    <dgm:cxn modelId="{A5C82A92-BAAE-934A-8823-BCD766063E59}" type="presOf" srcId="{4FD25FE6-B5D9-0A47-BF82-FE6EAB976520}" destId="{3D4877CE-D69D-4541-BE1D-C01D4C85CAFC}" srcOrd="0" destOrd="0" presId="urn:microsoft.com/office/officeart/2005/8/layout/chevron2"/>
    <dgm:cxn modelId="{7CEF379B-9A29-5F4E-A152-EC90430864BB}" type="presOf" srcId="{743704E9-5EC4-4649-A02E-CAA7393513BE}" destId="{8D997DC8-B72B-8E40-9691-64D2AEE786AA}" srcOrd="0" destOrd="0" presId="urn:microsoft.com/office/officeart/2005/8/layout/chevron2"/>
    <dgm:cxn modelId="{A17850B0-5C36-6D49-8448-56788F68F097}" type="presOf" srcId="{2EFA4FEB-4D29-D041-B5BB-A0C35871BF1F}" destId="{80FF4DFA-FAF2-E74E-8C62-339BBB809881}" srcOrd="0" destOrd="0" presId="urn:microsoft.com/office/officeart/2005/8/layout/chevron2"/>
    <dgm:cxn modelId="{3A5DD7BC-A8ED-C44E-890D-9524416C5392}" srcId="{936C8201-1683-DF4E-BEB1-5B8014EF5F99}" destId="{00E51C4A-1C02-4748-88FF-BDA15C8D136E}" srcOrd="2" destOrd="0" parTransId="{D59B7D61-91C2-9D4C-ABA4-D6E6242DF1BF}" sibTransId="{03ECC09A-8AD4-274A-9CA9-1AB05F502FD8}"/>
    <dgm:cxn modelId="{85E78FC0-5012-9D48-BAAC-4E9C9767E0AF}" type="presOf" srcId="{2F825DDD-F11E-AA43-8C30-56F7B269A6C2}" destId="{8015C52B-2352-8545-AACC-7E69CEDB7BC0}" srcOrd="0" destOrd="0" presId="urn:microsoft.com/office/officeart/2005/8/layout/chevron2"/>
    <dgm:cxn modelId="{5BDE10CA-7108-A842-8B3A-8498A5BAABC1}" type="presOf" srcId="{3386E6D1-B2FD-294B-9276-225804EAAC8E}" destId="{1C7390B0-BC00-704C-8194-7DDF98DB19A4}" srcOrd="0" destOrd="0" presId="urn:microsoft.com/office/officeart/2005/8/layout/chevron2"/>
    <dgm:cxn modelId="{48AB3CDA-307A-DA4B-B7F7-71DD387C2D77}" type="presOf" srcId="{F3778DF4-2173-1142-8543-0F4CB9CDFA4B}" destId="{B46C1DFC-8FEC-E348-90C8-84334E644A76}" srcOrd="0" destOrd="0" presId="urn:microsoft.com/office/officeart/2005/8/layout/chevron2"/>
    <dgm:cxn modelId="{3F7A88EC-D8E9-5044-9F21-F4A43C06E76B}" type="presOf" srcId="{2CC9EA84-B7CA-1449-ADD3-888D5D027D9C}" destId="{EEEF7A8C-C46B-3444-8ED5-E98E752CAFC1}" srcOrd="0" destOrd="0" presId="urn:microsoft.com/office/officeart/2005/8/layout/chevron2"/>
    <dgm:cxn modelId="{B509A1F9-3679-6445-8681-504EE12FE9A8}" srcId="{4FD25FE6-B5D9-0A47-BF82-FE6EAB976520}" destId="{743704E9-5EC4-4649-A02E-CAA7393513BE}" srcOrd="0" destOrd="0" parTransId="{E6DE75A8-F3DD-DA4D-9929-0AEC0DBAD431}" sibTransId="{32BDF0AE-1160-874D-B7CA-F4F00C5D3E65}"/>
    <dgm:cxn modelId="{035545FA-3FDE-9845-B9F9-2C0D5057607A}" srcId="{42AED65C-C747-B346-8F0D-DF12B61EF825}" destId="{2CC9EA84-B7CA-1449-ADD3-888D5D027D9C}" srcOrd="0" destOrd="0" parTransId="{94085AF5-CA7B-2A49-83E3-FF6D2EF7A3CE}" sibTransId="{B30D8AB7-C1E1-1542-A603-C59B5CEEA28E}"/>
    <dgm:cxn modelId="{CD5E2146-8325-C94D-B7C9-6C32FB8E9B84}" type="presParOf" srcId="{B9B43650-1062-F24E-9555-69A184B98F47}" destId="{46FD7630-22A4-0649-85AD-EDA40140FCBA}" srcOrd="0" destOrd="0" presId="urn:microsoft.com/office/officeart/2005/8/layout/chevron2"/>
    <dgm:cxn modelId="{B82939EA-CDD3-DB44-B45C-6345A044A00A}" type="presParOf" srcId="{46FD7630-22A4-0649-85AD-EDA40140FCBA}" destId="{1C7390B0-BC00-704C-8194-7DDF98DB19A4}" srcOrd="0" destOrd="0" presId="urn:microsoft.com/office/officeart/2005/8/layout/chevron2"/>
    <dgm:cxn modelId="{21D6F962-D5AC-FE4A-94AA-2FF9BCBCFB5C}" type="presParOf" srcId="{46FD7630-22A4-0649-85AD-EDA40140FCBA}" destId="{D0CF3086-9F1E-3848-B747-8B100DF29A18}" srcOrd="1" destOrd="0" presId="urn:microsoft.com/office/officeart/2005/8/layout/chevron2"/>
    <dgm:cxn modelId="{AFBD798F-B9D3-E849-A00F-8126061D1868}" type="presParOf" srcId="{B9B43650-1062-F24E-9555-69A184B98F47}" destId="{FC86F0C3-C09E-C34B-BF52-4CCCBC5B4368}" srcOrd="1" destOrd="0" presId="urn:microsoft.com/office/officeart/2005/8/layout/chevron2"/>
    <dgm:cxn modelId="{CA0D73F7-409D-6647-AFA8-51F69C7C0683}" type="presParOf" srcId="{B9B43650-1062-F24E-9555-69A184B98F47}" destId="{0DCE0DC7-C6CE-9C46-91FB-7922323F8037}" srcOrd="2" destOrd="0" presId="urn:microsoft.com/office/officeart/2005/8/layout/chevron2"/>
    <dgm:cxn modelId="{16944068-9802-7749-A474-C092E51249FC}" type="presParOf" srcId="{0DCE0DC7-C6CE-9C46-91FB-7922323F8037}" destId="{FEE335D9-9484-1A40-9B69-4990E23DD5DD}" srcOrd="0" destOrd="0" presId="urn:microsoft.com/office/officeart/2005/8/layout/chevron2"/>
    <dgm:cxn modelId="{185537B2-B731-8C48-BC74-CCB441B9A76A}" type="presParOf" srcId="{0DCE0DC7-C6CE-9C46-91FB-7922323F8037}" destId="{EEEF7A8C-C46B-3444-8ED5-E98E752CAFC1}" srcOrd="1" destOrd="0" presId="urn:microsoft.com/office/officeart/2005/8/layout/chevron2"/>
    <dgm:cxn modelId="{9F42A65C-3A2F-4343-A5D0-F2AA86F7CEB3}" type="presParOf" srcId="{B9B43650-1062-F24E-9555-69A184B98F47}" destId="{0FDA192D-A99F-A84A-923D-B1EA920D2070}" srcOrd="3" destOrd="0" presId="urn:microsoft.com/office/officeart/2005/8/layout/chevron2"/>
    <dgm:cxn modelId="{55AA121D-ABAB-4546-AE61-1100D937F9FB}" type="presParOf" srcId="{B9B43650-1062-F24E-9555-69A184B98F47}" destId="{C6940397-DCBD-1F48-ACB2-C52E4DA12B92}" srcOrd="4" destOrd="0" presId="urn:microsoft.com/office/officeart/2005/8/layout/chevron2"/>
    <dgm:cxn modelId="{816DFA88-A6D8-9746-A189-517E9FA1C215}" type="presParOf" srcId="{C6940397-DCBD-1F48-ACB2-C52E4DA12B92}" destId="{62C1041C-2F50-D342-BBBB-D17AD10FCC63}" srcOrd="0" destOrd="0" presId="urn:microsoft.com/office/officeart/2005/8/layout/chevron2"/>
    <dgm:cxn modelId="{AE6A2C59-ACCE-364F-B9C5-AEF4EB62397D}" type="presParOf" srcId="{C6940397-DCBD-1F48-ACB2-C52E4DA12B92}" destId="{8015C52B-2352-8545-AACC-7E69CEDB7BC0}" srcOrd="1" destOrd="0" presId="urn:microsoft.com/office/officeart/2005/8/layout/chevron2"/>
    <dgm:cxn modelId="{5D28E1E9-B1AE-8E48-AB74-74BD8DDD52FF}" type="presParOf" srcId="{B9B43650-1062-F24E-9555-69A184B98F47}" destId="{B4C8A99B-AC68-E04E-9B09-C0AE6FE56408}" srcOrd="5" destOrd="0" presId="urn:microsoft.com/office/officeart/2005/8/layout/chevron2"/>
    <dgm:cxn modelId="{4762A93D-0501-3542-BBA3-A02A6F1F18E4}" type="presParOf" srcId="{B9B43650-1062-F24E-9555-69A184B98F47}" destId="{067C09EF-C915-004A-BC9C-B55ECB8F9746}" srcOrd="6" destOrd="0" presId="urn:microsoft.com/office/officeart/2005/8/layout/chevron2"/>
    <dgm:cxn modelId="{D5AC7FD3-C29E-C643-AD75-B00315D27D13}" type="presParOf" srcId="{067C09EF-C915-004A-BC9C-B55ECB8F9746}" destId="{EFE608F9-E667-8D4D-A92D-AF8E8B773E11}" srcOrd="0" destOrd="0" presId="urn:microsoft.com/office/officeart/2005/8/layout/chevron2"/>
    <dgm:cxn modelId="{02C87597-DCB6-D64D-B97B-FC5D6C54982F}" type="presParOf" srcId="{067C09EF-C915-004A-BC9C-B55ECB8F9746}" destId="{80FF4DFA-FAF2-E74E-8C62-339BBB809881}" srcOrd="1" destOrd="0" presId="urn:microsoft.com/office/officeart/2005/8/layout/chevron2"/>
    <dgm:cxn modelId="{B89CFF39-2C69-BB43-9F0E-2D4C2E724B4A}" type="presParOf" srcId="{B9B43650-1062-F24E-9555-69A184B98F47}" destId="{57079632-F3AC-0943-B4DC-5FF87ECCBD24}" srcOrd="7" destOrd="0" presId="urn:microsoft.com/office/officeart/2005/8/layout/chevron2"/>
    <dgm:cxn modelId="{51F9ABB3-12EC-A24C-BDD9-FEB252C0FBBB}" type="presParOf" srcId="{B9B43650-1062-F24E-9555-69A184B98F47}" destId="{1F67DBC2-C53A-5148-AFB2-CC653E12FDE3}" srcOrd="8" destOrd="0" presId="urn:microsoft.com/office/officeart/2005/8/layout/chevron2"/>
    <dgm:cxn modelId="{A6830A86-9FC1-A140-8198-B18277A44BB0}" type="presParOf" srcId="{1F67DBC2-C53A-5148-AFB2-CC653E12FDE3}" destId="{B46C1DFC-8FEC-E348-90C8-84334E644A76}" srcOrd="0" destOrd="0" presId="urn:microsoft.com/office/officeart/2005/8/layout/chevron2"/>
    <dgm:cxn modelId="{AB28D2AE-039A-A844-9832-AB4560D7C512}" type="presParOf" srcId="{1F67DBC2-C53A-5148-AFB2-CC653E12FDE3}" destId="{95B7D5FF-810F-EE4A-944A-1C2502C94ECB}" srcOrd="1" destOrd="0" presId="urn:microsoft.com/office/officeart/2005/8/layout/chevron2"/>
    <dgm:cxn modelId="{0C5D614D-3AC6-B04D-8255-0FC0BE9A4A46}" type="presParOf" srcId="{B9B43650-1062-F24E-9555-69A184B98F47}" destId="{91987306-B6B7-FF4F-8140-56CBC23EF7F9}" srcOrd="9" destOrd="0" presId="urn:microsoft.com/office/officeart/2005/8/layout/chevron2"/>
    <dgm:cxn modelId="{3D52C7A8-909A-4C4C-B72C-DF7E33790164}" type="presParOf" srcId="{B9B43650-1062-F24E-9555-69A184B98F47}" destId="{C11B07E8-86FE-6A44-9405-81C338D16C38}" srcOrd="10" destOrd="0" presId="urn:microsoft.com/office/officeart/2005/8/layout/chevron2"/>
    <dgm:cxn modelId="{446DAB40-0FB8-954C-B6F4-E1A75CC47C5A}" type="presParOf" srcId="{C11B07E8-86FE-6A44-9405-81C338D16C38}" destId="{3D4877CE-D69D-4541-BE1D-C01D4C85CAFC}" srcOrd="0" destOrd="0" presId="urn:microsoft.com/office/officeart/2005/8/layout/chevron2"/>
    <dgm:cxn modelId="{602B9433-C525-4A4D-B94E-BB7424727F86}" type="presParOf" srcId="{C11B07E8-86FE-6A44-9405-81C338D16C38}" destId="{8D997DC8-B72B-8E40-9691-64D2AEE786A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53DD86-35C6-4391-BEED-C0FEC50FC81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EF9D5A1-3ACA-41CC-BD04-1BCB8F03E599}">
      <dgm:prSet custT="1"/>
      <dgm:spPr/>
      <dgm:t>
        <a:bodyPr/>
        <a:lstStyle/>
        <a:p>
          <a:r>
            <a:rPr lang="de-DE" sz="2400" noProof="0" dirty="0"/>
            <a:t>Unternehmensformen</a:t>
          </a:r>
        </a:p>
      </dgm:t>
    </dgm:pt>
    <dgm:pt modelId="{9F0B0DA2-85BD-485C-A044-740DEFFD94C5}" type="parTrans" cxnId="{F04C49EE-53CB-4260-B31D-18D856AD72E4}">
      <dgm:prSet/>
      <dgm:spPr/>
      <dgm:t>
        <a:bodyPr/>
        <a:lstStyle/>
        <a:p>
          <a:endParaRPr lang="en-US"/>
        </a:p>
      </dgm:t>
    </dgm:pt>
    <dgm:pt modelId="{9557D72A-570F-4627-BF63-F638339880E3}" type="sibTrans" cxnId="{F04C49EE-53CB-4260-B31D-18D856AD72E4}">
      <dgm:prSet/>
      <dgm:spPr/>
      <dgm:t>
        <a:bodyPr/>
        <a:lstStyle/>
        <a:p>
          <a:endParaRPr lang="en-US"/>
        </a:p>
      </dgm:t>
    </dgm:pt>
    <dgm:pt modelId="{8B85927C-783F-FF4A-887F-13F4BA1E44B5}">
      <dgm:prSet custT="1"/>
      <dgm:spPr/>
      <dgm:t>
        <a:bodyPr/>
        <a:lstStyle/>
        <a:p>
          <a:r>
            <a:rPr lang="de-DE" sz="2400" noProof="0" dirty="0"/>
            <a:t>Kaufmannseigenschaften</a:t>
          </a:r>
        </a:p>
      </dgm:t>
    </dgm:pt>
    <dgm:pt modelId="{3949EE2D-5A44-6D4D-86EB-B8052BFE2AE4}" type="parTrans" cxnId="{C2C13D81-952D-1C48-8BCC-1E3CB2CECBE5}">
      <dgm:prSet/>
      <dgm:spPr/>
      <dgm:t>
        <a:bodyPr/>
        <a:lstStyle/>
        <a:p>
          <a:endParaRPr lang="de-DE"/>
        </a:p>
      </dgm:t>
    </dgm:pt>
    <dgm:pt modelId="{F2A321D1-2F68-2541-A82C-0D0F4E8D1166}" type="sibTrans" cxnId="{C2C13D81-952D-1C48-8BCC-1E3CB2CECBE5}">
      <dgm:prSet/>
      <dgm:spPr/>
      <dgm:t>
        <a:bodyPr/>
        <a:lstStyle/>
        <a:p>
          <a:endParaRPr lang="de-DE"/>
        </a:p>
      </dgm:t>
    </dgm:pt>
    <dgm:pt modelId="{4693FD9E-FD31-1347-B088-8E7631CCC4F6}">
      <dgm:prSet custT="1"/>
      <dgm:spPr/>
      <dgm:t>
        <a:bodyPr/>
        <a:lstStyle/>
        <a:p>
          <a:r>
            <a:rPr lang="en-US" sz="2400" dirty="0"/>
            <a:t>Word – Tabulatoren, </a:t>
          </a:r>
          <a:r>
            <a:rPr lang="de-DE" sz="2400" noProof="0" dirty="0"/>
            <a:t>Tabellen</a:t>
          </a:r>
        </a:p>
      </dgm:t>
    </dgm:pt>
    <dgm:pt modelId="{66D2747F-64CD-A144-8E3E-721729E6D634}" type="parTrans" cxnId="{DF7C1887-898D-5C48-A551-560B5E600065}">
      <dgm:prSet/>
      <dgm:spPr/>
      <dgm:t>
        <a:bodyPr/>
        <a:lstStyle/>
        <a:p>
          <a:endParaRPr lang="de-DE"/>
        </a:p>
      </dgm:t>
    </dgm:pt>
    <dgm:pt modelId="{B324DE69-B92E-F645-A713-B735537B111C}" type="sibTrans" cxnId="{DF7C1887-898D-5C48-A551-560B5E600065}">
      <dgm:prSet/>
      <dgm:spPr/>
      <dgm:t>
        <a:bodyPr/>
        <a:lstStyle/>
        <a:p>
          <a:endParaRPr lang="de-DE"/>
        </a:p>
      </dgm:t>
    </dgm:pt>
    <dgm:pt modelId="{C86D90DF-5988-C541-A588-F10E860B1570}" type="pres">
      <dgm:prSet presAssocID="{3353DD86-35C6-4391-BEED-C0FEC50FC81C}" presName="linear" presStyleCnt="0">
        <dgm:presLayoutVars>
          <dgm:animLvl val="lvl"/>
          <dgm:resizeHandles val="exact"/>
        </dgm:presLayoutVars>
      </dgm:prSet>
      <dgm:spPr/>
    </dgm:pt>
    <dgm:pt modelId="{AE875CD3-5612-5A49-A18E-7DCC9BD6A268}" type="pres">
      <dgm:prSet presAssocID="{1EF9D5A1-3ACA-41CC-BD04-1BCB8F03E599}" presName="parentText" presStyleLbl="node1" presStyleIdx="0" presStyleCnt="3">
        <dgm:presLayoutVars>
          <dgm:chMax val="0"/>
          <dgm:bulletEnabled val="1"/>
        </dgm:presLayoutVars>
      </dgm:prSet>
      <dgm:spPr/>
    </dgm:pt>
    <dgm:pt modelId="{3F56326F-473D-F546-B388-4EB4FB728171}" type="pres">
      <dgm:prSet presAssocID="{9557D72A-570F-4627-BF63-F638339880E3}" presName="spacer" presStyleCnt="0"/>
      <dgm:spPr/>
    </dgm:pt>
    <dgm:pt modelId="{EE9AD68E-8DBF-FB44-B419-AA02FAD1929D}" type="pres">
      <dgm:prSet presAssocID="{8B85927C-783F-FF4A-887F-13F4BA1E44B5}" presName="parentText" presStyleLbl="node1" presStyleIdx="1" presStyleCnt="3" custLinFactNeighborY="4441">
        <dgm:presLayoutVars>
          <dgm:chMax val="0"/>
          <dgm:bulletEnabled val="1"/>
        </dgm:presLayoutVars>
      </dgm:prSet>
      <dgm:spPr/>
    </dgm:pt>
    <dgm:pt modelId="{C6D2FE1A-4363-D24D-AC6B-D355688AE46E}" type="pres">
      <dgm:prSet presAssocID="{F2A321D1-2F68-2541-A82C-0D0F4E8D1166}" presName="spacer" presStyleCnt="0"/>
      <dgm:spPr/>
    </dgm:pt>
    <dgm:pt modelId="{D3F30FD0-72F3-BE4D-9D53-7F2DCB081C3D}" type="pres">
      <dgm:prSet presAssocID="{4693FD9E-FD31-1347-B088-8E7631CCC4F6}" presName="parentText" presStyleLbl="node1" presStyleIdx="2" presStyleCnt="3">
        <dgm:presLayoutVars>
          <dgm:chMax val="0"/>
          <dgm:bulletEnabled val="1"/>
        </dgm:presLayoutVars>
      </dgm:prSet>
      <dgm:spPr/>
    </dgm:pt>
  </dgm:ptLst>
  <dgm:cxnLst>
    <dgm:cxn modelId="{F9D73B24-ECC8-AD4E-860E-807392F740FD}" type="presOf" srcId="{8B85927C-783F-FF4A-887F-13F4BA1E44B5}" destId="{EE9AD68E-8DBF-FB44-B419-AA02FAD1929D}" srcOrd="0" destOrd="0" presId="urn:microsoft.com/office/officeart/2005/8/layout/vList2"/>
    <dgm:cxn modelId="{64691F3F-C8FE-FA49-8117-71E8996B5E4C}" type="presOf" srcId="{4693FD9E-FD31-1347-B088-8E7631CCC4F6}" destId="{D3F30FD0-72F3-BE4D-9D53-7F2DCB081C3D}" srcOrd="0" destOrd="0" presId="urn:microsoft.com/office/officeart/2005/8/layout/vList2"/>
    <dgm:cxn modelId="{C2C13D81-952D-1C48-8BCC-1E3CB2CECBE5}" srcId="{3353DD86-35C6-4391-BEED-C0FEC50FC81C}" destId="{8B85927C-783F-FF4A-887F-13F4BA1E44B5}" srcOrd="1" destOrd="0" parTransId="{3949EE2D-5A44-6D4D-86EB-B8052BFE2AE4}" sibTransId="{F2A321D1-2F68-2541-A82C-0D0F4E8D1166}"/>
    <dgm:cxn modelId="{DF7C1887-898D-5C48-A551-560B5E600065}" srcId="{3353DD86-35C6-4391-BEED-C0FEC50FC81C}" destId="{4693FD9E-FD31-1347-B088-8E7631CCC4F6}" srcOrd="2" destOrd="0" parTransId="{66D2747F-64CD-A144-8E3E-721729E6D634}" sibTransId="{B324DE69-B92E-F645-A713-B735537B111C}"/>
    <dgm:cxn modelId="{62B46AB7-DC42-644F-92C7-84EE3DC6EFAE}" type="presOf" srcId="{1EF9D5A1-3ACA-41CC-BD04-1BCB8F03E599}" destId="{AE875CD3-5612-5A49-A18E-7DCC9BD6A268}" srcOrd="0" destOrd="0" presId="urn:microsoft.com/office/officeart/2005/8/layout/vList2"/>
    <dgm:cxn modelId="{BAE379E5-2518-ED46-85BB-AD19FEC1AC17}" type="presOf" srcId="{3353DD86-35C6-4391-BEED-C0FEC50FC81C}" destId="{C86D90DF-5988-C541-A588-F10E860B1570}" srcOrd="0" destOrd="0" presId="urn:microsoft.com/office/officeart/2005/8/layout/vList2"/>
    <dgm:cxn modelId="{F04C49EE-53CB-4260-B31D-18D856AD72E4}" srcId="{3353DD86-35C6-4391-BEED-C0FEC50FC81C}" destId="{1EF9D5A1-3ACA-41CC-BD04-1BCB8F03E599}" srcOrd="0" destOrd="0" parTransId="{9F0B0DA2-85BD-485C-A044-740DEFFD94C5}" sibTransId="{9557D72A-570F-4627-BF63-F638339880E3}"/>
    <dgm:cxn modelId="{A52C298A-3FC1-BC49-8E60-09117127B285}" type="presParOf" srcId="{C86D90DF-5988-C541-A588-F10E860B1570}" destId="{AE875CD3-5612-5A49-A18E-7DCC9BD6A268}" srcOrd="0" destOrd="0" presId="urn:microsoft.com/office/officeart/2005/8/layout/vList2"/>
    <dgm:cxn modelId="{5CC04E94-F96A-F846-B94A-1246D07461AA}" type="presParOf" srcId="{C86D90DF-5988-C541-A588-F10E860B1570}" destId="{3F56326F-473D-F546-B388-4EB4FB728171}" srcOrd="1" destOrd="0" presId="urn:microsoft.com/office/officeart/2005/8/layout/vList2"/>
    <dgm:cxn modelId="{B0F2C7D3-BC7B-B246-B976-29E0CDD0A9E9}" type="presParOf" srcId="{C86D90DF-5988-C541-A588-F10E860B1570}" destId="{EE9AD68E-8DBF-FB44-B419-AA02FAD1929D}" srcOrd="2" destOrd="0" presId="urn:microsoft.com/office/officeart/2005/8/layout/vList2"/>
    <dgm:cxn modelId="{526CDCD6-EF13-BA4F-BC82-6D328D3692C2}" type="presParOf" srcId="{C86D90DF-5988-C541-A588-F10E860B1570}" destId="{C6D2FE1A-4363-D24D-AC6B-D355688AE46E}" srcOrd="3" destOrd="0" presId="urn:microsoft.com/office/officeart/2005/8/layout/vList2"/>
    <dgm:cxn modelId="{B4A75EAE-9F3E-6045-AB0C-660D6E7E290E}" type="presParOf" srcId="{C86D90DF-5988-C541-A588-F10E860B1570}" destId="{D3F30FD0-72F3-BE4D-9D53-7F2DCB081C3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53DD86-35C6-4391-BEED-C0FEC50FC81C}"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1EF9D5A1-3ACA-41CC-BD04-1BCB8F03E599}">
      <dgm:prSet custT="1"/>
      <dgm:spPr/>
      <dgm:t>
        <a:bodyPr/>
        <a:lstStyle/>
        <a:p>
          <a:r>
            <a:rPr lang="de-DE" sz="2400" dirty="0"/>
            <a:t>Bericht über vorangegangene berufliche Tätigkeit</a:t>
          </a:r>
          <a:endParaRPr lang="en-US" sz="2400" dirty="0"/>
        </a:p>
      </dgm:t>
    </dgm:pt>
    <dgm:pt modelId="{9F0B0DA2-85BD-485C-A044-740DEFFD94C5}" type="parTrans" cxnId="{F04C49EE-53CB-4260-B31D-18D856AD72E4}">
      <dgm:prSet/>
      <dgm:spPr/>
      <dgm:t>
        <a:bodyPr/>
        <a:lstStyle/>
        <a:p>
          <a:endParaRPr lang="en-US"/>
        </a:p>
      </dgm:t>
    </dgm:pt>
    <dgm:pt modelId="{9557D72A-570F-4627-BF63-F638339880E3}" type="sibTrans" cxnId="{F04C49EE-53CB-4260-B31D-18D856AD72E4}">
      <dgm:prSet/>
      <dgm:spPr/>
      <dgm:t>
        <a:bodyPr/>
        <a:lstStyle/>
        <a:p>
          <a:endParaRPr lang="en-US"/>
        </a:p>
      </dgm:t>
    </dgm:pt>
    <dgm:pt modelId="{29090C0E-8D46-436C-A8FA-CEA50B397AAA}">
      <dgm:prSet custT="1"/>
      <dgm:spPr/>
      <dgm:t>
        <a:bodyPr/>
        <a:lstStyle/>
        <a:p>
          <a:r>
            <a:rPr lang="de-DE" sz="2400" dirty="0"/>
            <a:t>Rezension eines Films/einer Serie/eines Buches etc. </a:t>
          </a:r>
          <a:endParaRPr lang="en-US" sz="2400" dirty="0"/>
        </a:p>
      </dgm:t>
    </dgm:pt>
    <dgm:pt modelId="{1DB99ADB-87D4-4B5D-A173-305D97CB1A3B}" type="parTrans" cxnId="{80703DA1-0465-4AC2-AB99-2B90236D7F31}">
      <dgm:prSet/>
      <dgm:spPr/>
      <dgm:t>
        <a:bodyPr/>
        <a:lstStyle/>
        <a:p>
          <a:endParaRPr lang="en-US"/>
        </a:p>
      </dgm:t>
    </dgm:pt>
    <dgm:pt modelId="{586D6306-12D9-4C20-ACBC-AA310E8351D0}" type="sibTrans" cxnId="{80703DA1-0465-4AC2-AB99-2B90236D7F31}">
      <dgm:prSet/>
      <dgm:spPr/>
      <dgm:t>
        <a:bodyPr/>
        <a:lstStyle/>
        <a:p>
          <a:endParaRPr lang="en-US"/>
        </a:p>
      </dgm:t>
    </dgm:pt>
    <dgm:pt modelId="{106C3531-CEB5-49C5-8D5C-417EECFEF906}">
      <dgm:prSet custT="1"/>
      <dgm:spPr/>
      <dgm:t>
        <a:bodyPr/>
        <a:lstStyle/>
        <a:p>
          <a:r>
            <a:rPr lang="de-DE" sz="2400" dirty="0"/>
            <a:t>Historie des Lieblingsfußballvereins</a:t>
          </a:r>
          <a:endParaRPr lang="en-US" sz="2400" dirty="0"/>
        </a:p>
      </dgm:t>
    </dgm:pt>
    <dgm:pt modelId="{5F994586-904B-456C-8615-BC2190934A38}" type="parTrans" cxnId="{D329AC70-458F-424E-9538-92F8CD165B27}">
      <dgm:prSet/>
      <dgm:spPr/>
      <dgm:t>
        <a:bodyPr/>
        <a:lstStyle/>
        <a:p>
          <a:endParaRPr lang="en-US"/>
        </a:p>
      </dgm:t>
    </dgm:pt>
    <dgm:pt modelId="{CDAF2A7B-11D8-4B77-9666-9984801C4C51}" type="sibTrans" cxnId="{D329AC70-458F-424E-9538-92F8CD165B27}">
      <dgm:prSet/>
      <dgm:spPr/>
      <dgm:t>
        <a:bodyPr/>
        <a:lstStyle/>
        <a:p>
          <a:endParaRPr lang="en-US"/>
        </a:p>
      </dgm:t>
    </dgm:pt>
    <dgm:pt modelId="{10217744-AC2A-4B80-AE84-9DED9E20B33F}">
      <dgm:prSet custT="1"/>
      <dgm:spPr/>
      <dgm:t>
        <a:bodyPr/>
        <a:lstStyle/>
        <a:p>
          <a:r>
            <a:rPr lang="de-DE" sz="2400" dirty="0"/>
            <a:t>Bericht über letztes Heimwerker-Projekt</a:t>
          </a:r>
          <a:endParaRPr lang="en-US" sz="2400" dirty="0"/>
        </a:p>
      </dgm:t>
    </dgm:pt>
    <dgm:pt modelId="{083338CC-6D4A-4D76-A76A-A5B8E5CD9789}" type="parTrans" cxnId="{FCFB9534-B75A-45FB-B20C-4D863C14E7F6}">
      <dgm:prSet/>
      <dgm:spPr/>
      <dgm:t>
        <a:bodyPr/>
        <a:lstStyle/>
        <a:p>
          <a:endParaRPr lang="en-US"/>
        </a:p>
      </dgm:t>
    </dgm:pt>
    <dgm:pt modelId="{EED4196A-C534-4068-8DD5-A6500C014194}" type="sibTrans" cxnId="{FCFB9534-B75A-45FB-B20C-4D863C14E7F6}">
      <dgm:prSet/>
      <dgm:spPr/>
      <dgm:t>
        <a:bodyPr/>
        <a:lstStyle/>
        <a:p>
          <a:endParaRPr lang="en-US"/>
        </a:p>
      </dgm:t>
    </dgm:pt>
    <dgm:pt modelId="{1B53F627-C713-4B6F-B79E-2E4780591C42}">
      <dgm:prSet custT="1"/>
      <dgm:spPr/>
      <dgm:t>
        <a:bodyPr/>
        <a:lstStyle/>
        <a:p>
          <a:r>
            <a:rPr lang="de-DE" sz="2400" dirty="0"/>
            <a:t>Rezepte/Bericht über Ernährungsgewohnheiten</a:t>
          </a:r>
          <a:endParaRPr lang="en-US" sz="2400" dirty="0"/>
        </a:p>
      </dgm:t>
    </dgm:pt>
    <dgm:pt modelId="{D0F3EBAA-DD08-4C98-B308-5FD64A9E179B}" type="parTrans" cxnId="{710E33FE-0503-4426-B2E9-CC41864A758E}">
      <dgm:prSet/>
      <dgm:spPr/>
      <dgm:t>
        <a:bodyPr/>
        <a:lstStyle/>
        <a:p>
          <a:endParaRPr lang="en-US"/>
        </a:p>
      </dgm:t>
    </dgm:pt>
    <dgm:pt modelId="{4D35410A-ED30-4544-89DC-AE7FD1E2B1FD}" type="sibTrans" cxnId="{710E33FE-0503-4426-B2E9-CC41864A758E}">
      <dgm:prSet/>
      <dgm:spPr/>
      <dgm:t>
        <a:bodyPr/>
        <a:lstStyle/>
        <a:p>
          <a:endParaRPr lang="en-US"/>
        </a:p>
      </dgm:t>
    </dgm:pt>
    <dgm:pt modelId="{52548E23-53B5-40E2-A75D-661BB2404AF2}">
      <dgm:prSet custT="1"/>
      <dgm:spPr/>
      <dgm:t>
        <a:bodyPr/>
        <a:lstStyle/>
        <a:p>
          <a:r>
            <a:rPr lang="de-DE" sz="2400" dirty="0"/>
            <a:t>Bericht über Land der letzten Reise (z. B. Historisches, Geografie etc.)</a:t>
          </a:r>
          <a:endParaRPr lang="en-US" sz="2400" dirty="0"/>
        </a:p>
      </dgm:t>
    </dgm:pt>
    <dgm:pt modelId="{3FF4065F-1FE1-471B-A2B1-011BC3E24B33}" type="parTrans" cxnId="{07539E92-FF21-43E9-9269-E26BF1CBB4A4}">
      <dgm:prSet/>
      <dgm:spPr/>
      <dgm:t>
        <a:bodyPr/>
        <a:lstStyle/>
        <a:p>
          <a:endParaRPr lang="en-US"/>
        </a:p>
      </dgm:t>
    </dgm:pt>
    <dgm:pt modelId="{BE2103AF-BFFC-4454-9E64-A98FF0E31FE2}" type="sibTrans" cxnId="{07539E92-FF21-43E9-9269-E26BF1CBB4A4}">
      <dgm:prSet/>
      <dgm:spPr/>
      <dgm:t>
        <a:bodyPr/>
        <a:lstStyle/>
        <a:p>
          <a:endParaRPr lang="en-US"/>
        </a:p>
      </dgm:t>
    </dgm:pt>
    <dgm:pt modelId="{5E89D7E0-2B02-43F6-AD68-2BA8DDA17688}">
      <dgm:prSet custT="1"/>
      <dgm:spPr/>
      <dgm:t>
        <a:bodyPr/>
        <a:lstStyle/>
        <a:p>
          <a:r>
            <a:rPr lang="de-DE" sz="2400" dirty="0"/>
            <a:t>Vorstellung eines bestimmten Hobbys</a:t>
          </a:r>
          <a:endParaRPr lang="en-US" sz="2400" dirty="0"/>
        </a:p>
      </dgm:t>
    </dgm:pt>
    <dgm:pt modelId="{4A375684-A236-422D-BA9D-0B5BFF35A582}" type="parTrans" cxnId="{B8E4EAFC-0314-481D-877C-06390F6905D4}">
      <dgm:prSet/>
      <dgm:spPr/>
      <dgm:t>
        <a:bodyPr/>
        <a:lstStyle/>
        <a:p>
          <a:endParaRPr lang="en-US"/>
        </a:p>
      </dgm:t>
    </dgm:pt>
    <dgm:pt modelId="{C45C0215-1E77-4D74-8CBB-41BD0DE951E3}" type="sibTrans" cxnId="{B8E4EAFC-0314-481D-877C-06390F6905D4}">
      <dgm:prSet/>
      <dgm:spPr/>
      <dgm:t>
        <a:bodyPr/>
        <a:lstStyle/>
        <a:p>
          <a:endParaRPr lang="en-US"/>
        </a:p>
      </dgm:t>
    </dgm:pt>
    <dgm:pt modelId="{C86D90DF-5988-C541-A588-F10E860B1570}" type="pres">
      <dgm:prSet presAssocID="{3353DD86-35C6-4391-BEED-C0FEC50FC81C}" presName="linear" presStyleCnt="0">
        <dgm:presLayoutVars>
          <dgm:animLvl val="lvl"/>
          <dgm:resizeHandles val="exact"/>
        </dgm:presLayoutVars>
      </dgm:prSet>
      <dgm:spPr/>
    </dgm:pt>
    <dgm:pt modelId="{AE875CD3-5612-5A49-A18E-7DCC9BD6A268}" type="pres">
      <dgm:prSet presAssocID="{1EF9D5A1-3ACA-41CC-BD04-1BCB8F03E599}" presName="parentText" presStyleLbl="node1" presStyleIdx="0" presStyleCnt="7">
        <dgm:presLayoutVars>
          <dgm:chMax val="0"/>
          <dgm:bulletEnabled val="1"/>
        </dgm:presLayoutVars>
      </dgm:prSet>
      <dgm:spPr/>
    </dgm:pt>
    <dgm:pt modelId="{A8E67DB1-315B-B648-949D-5D89B5CBF8DA}" type="pres">
      <dgm:prSet presAssocID="{9557D72A-570F-4627-BF63-F638339880E3}" presName="spacer" presStyleCnt="0"/>
      <dgm:spPr/>
    </dgm:pt>
    <dgm:pt modelId="{24BA1F50-4735-4940-BCAA-CBABB5F8D839}" type="pres">
      <dgm:prSet presAssocID="{29090C0E-8D46-436C-A8FA-CEA50B397AAA}" presName="parentText" presStyleLbl="node1" presStyleIdx="1" presStyleCnt="7">
        <dgm:presLayoutVars>
          <dgm:chMax val="0"/>
          <dgm:bulletEnabled val="1"/>
        </dgm:presLayoutVars>
      </dgm:prSet>
      <dgm:spPr/>
    </dgm:pt>
    <dgm:pt modelId="{BCA29873-72FE-654F-A800-BA217A3A932C}" type="pres">
      <dgm:prSet presAssocID="{586D6306-12D9-4C20-ACBC-AA310E8351D0}" presName="spacer" presStyleCnt="0"/>
      <dgm:spPr/>
    </dgm:pt>
    <dgm:pt modelId="{1BD11CF5-A771-1A46-ABE2-B70FFAEF99CB}" type="pres">
      <dgm:prSet presAssocID="{106C3531-CEB5-49C5-8D5C-417EECFEF906}" presName="parentText" presStyleLbl="node1" presStyleIdx="2" presStyleCnt="7">
        <dgm:presLayoutVars>
          <dgm:chMax val="0"/>
          <dgm:bulletEnabled val="1"/>
        </dgm:presLayoutVars>
      </dgm:prSet>
      <dgm:spPr/>
    </dgm:pt>
    <dgm:pt modelId="{0645C748-4AE7-5048-8F42-37D5533076FF}" type="pres">
      <dgm:prSet presAssocID="{CDAF2A7B-11D8-4B77-9666-9984801C4C51}" presName="spacer" presStyleCnt="0"/>
      <dgm:spPr/>
    </dgm:pt>
    <dgm:pt modelId="{0DBBBA02-04E6-834B-B903-BD8F4A2AF70B}" type="pres">
      <dgm:prSet presAssocID="{10217744-AC2A-4B80-AE84-9DED9E20B33F}" presName="parentText" presStyleLbl="node1" presStyleIdx="3" presStyleCnt="7">
        <dgm:presLayoutVars>
          <dgm:chMax val="0"/>
          <dgm:bulletEnabled val="1"/>
        </dgm:presLayoutVars>
      </dgm:prSet>
      <dgm:spPr/>
    </dgm:pt>
    <dgm:pt modelId="{04454EC9-E761-104B-8C4F-2575CF70B121}" type="pres">
      <dgm:prSet presAssocID="{EED4196A-C534-4068-8DD5-A6500C014194}" presName="spacer" presStyleCnt="0"/>
      <dgm:spPr/>
    </dgm:pt>
    <dgm:pt modelId="{596FBC1E-6192-9149-B8A4-52E8C8C1056D}" type="pres">
      <dgm:prSet presAssocID="{1B53F627-C713-4B6F-B79E-2E4780591C42}" presName="parentText" presStyleLbl="node1" presStyleIdx="4" presStyleCnt="7">
        <dgm:presLayoutVars>
          <dgm:chMax val="0"/>
          <dgm:bulletEnabled val="1"/>
        </dgm:presLayoutVars>
      </dgm:prSet>
      <dgm:spPr/>
    </dgm:pt>
    <dgm:pt modelId="{25F2FB0A-48EF-A34D-B311-139BBD338F80}" type="pres">
      <dgm:prSet presAssocID="{4D35410A-ED30-4544-89DC-AE7FD1E2B1FD}" presName="spacer" presStyleCnt="0"/>
      <dgm:spPr/>
    </dgm:pt>
    <dgm:pt modelId="{E896C32F-8349-9F46-B933-6E7FA07BE467}" type="pres">
      <dgm:prSet presAssocID="{52548E23-53B5-40E2-A75D-661BB2404AF2}" presName="parentText" presStyleLbl="node1" presStyleIdx="5" presStyleCnt="7">
        <dgm:presLayoutVars>
          <dgm:chMax val="0"/>
          <dgm:bulletEnabled val="1"/>
        </dgm:presLayoutVars>
      </dgm:prSet>
      <dgm:spPr/>
    </dgm:pt>
    <dgm:pt modelId="{A10C9D1B-6CBE-AA4E-9ACB-B2A402266B07}" type="pres">
      <dgm:prSet presAssocID="{BE2103AF-BFFC-4454-9E64-A98FF0E31FE2}" presName="spacer" presStyleCnt="0"/>
      <dgm:spPr/>
    </dgm:pt>
    <dgm:pt modelId="{749AB9A4-81BD-954B-886D-18A59A550429}" type="pres">
      <dgm:prSet presAssocID="{5E89D7E0-2B02-43F6-AD68-2BA8DDA17688}" presName="parentText" presStyleLbl="node1" presStyleIdx="6" presStyleCnt="7">
        <dgm:presLayoutVars>
          <dgm:chMax val="0"/>
          <dgm:bulletEnabled val="1"/>
        </dgm:presLayoutVars>
      </dgm:prSet>
      <dgm:spPr/>
    </dgm:pt>
  </dgm:ptLst>
  <dgm:cxnLst>
    <dgm:cxn modelId="{19F12E1F-3E19-4640-88EA-EBA432844ADF}" type="presOf" srcId="{52548E23-53B5-40E2-A75D-661BB2404AF2}" destId="{E896C32F-8349-9F46-B933-6E7FA07BE467}" srcOrd="0" destOrd="0" presId="urn:microsoft.com/office/officeart/2005/8/layout/vList2"/>
    <dgm:cxn modelId="{B374BF2D-500A-084F-8C98-BFFF746DC996}" type="presOf" srcId="{1EF9D5A1-3ACA-41CC-BD04-1BCB8F03E599}" destId="{AE875CD3-5612-5A49-A18E-7DCC9BD6A268}" srcOrd="0" destOrd="0" presId="urn:microsoft.com/office/officeart/2005/8/layout/vList2"/>
    <dgm:cxn modelId="{FCFB9534-B75A-45FB-B20C-4D863C14E7F6}" srcId="{3353DD86-35C6-4391-BEED-C0FEC50FC81C}" destId="{10217744-AC2A-4B80-AE84-9DED9E20B33F}" srcOrd="3" destOrd="0" parTransId="{083338CC-6D4A-4D76-A76A-A5B8E5CD9789}" sibTransId="{EED4196A-C534-4068-8DD5-A6500C014194}"/>
    <dgm:cxn modelId="{850D6E3D-292F-2B41-9F94-0D0F546C137B}" type="presOf" srcId="{5E89D7E0-2B02-43F6-AD68-2BA8DDA17688}" destId="{749AB9A4-81BD-954B-886D-18A59A550429}" srcOrd="0" destOrd="0" presId="urn:microsoft.com/office/officeart/2005/8/layout/vList2"/>
    <dgm:cxn modelId="{4F80C454-3406-434E-9AFA-2BA491D056A9}" type="presOf" srcId="{1B53F627-C713-4B6F-B79E-2E4780591C42}" destId="{596FBC1E-6192-9149-B8A4-52E8C8C1056D}" srcOrd="0" destOrd="0" presId="urn:microsoft.com/office/officeart/2005/8/layout/vList2"/>
    <dgm:cxn modelId="{772BE75B-5A5C-7546-A78B-24B214663875}" type="presOf" srcId="{3353DD86-35C6-4391-BEED-C0FEC50FC81C}" destId="{C86D90DF-5988-C541-A588-F10E860B1570}" srcOrd="0" destOrd="0" presId="urn:microsoft.com/office/officeart/2005/8/layout/vList2"/>
    <dgm:cxn modelId="{D329AC70-458F-424E-9538-92F8CD165B27}" srcId="{3353DD86-35C6-4391-BEED-C0FEC50FC81C}" destId="{106C3531-CEB5-49C5-8D5C-417EECFEF906}" srcOrd="2" destOrd="0" parTransId="{5F994586-904B-456C-8615-BC2190934A38}" sibTransId="{CDAF2A7B-11D8-4B77-9666-9984801C4C51}"/>
    <dgm:cxn modelId="{28D9A285-F32F-FE40-B8BE-4097DFA2B4B5}" type="presOf" srcId="{29090C0E-8D46-436C-A8FA-CEA50B397AAA}" destId="{24BA1F50-4735-4940-BCAA-CBABB5F8D839}" srcOrd="0" destOrd="0" presId="urn:microsoft.com/office/officeart/2005/8/layout/vList2"/>
    <dgm:cxn modelId="{07539E92-FF21-43E9-9269-E26BF1CBB4A4}" srcId="{3353DD86-35C6-4391-BEED-C0FEC50FC81C}" destId="{52548E23-53B5-40E2-A75D-661BB2404AF2}" srcOrd="5" destOrd="0" parTransId="{3FF4065F-1FE1-471B-A2B1-011BC3E24B33}" sibTransId="{BE2103AF-BFFC-4454-9E64-A98FF0E31FE2}"/>
    <dgm:cxn modelId="{80703DA1-0465-4AC2-AB99-2B90236D7F31}" srcId="{3353DD86-35C6-4391-BEED-C0FEC50FC81C}" destId="{29090C0E-8D46-436C-A8FA-CEA50B397AAA}" srcOrd="1" destOrd="0" parTransId="{1DB99ADB-87D4-4B5D-A173-305D97CB1A3B}" sibTransId="{586D6306-12D9-4C20-ACBC-AA310E8351D0}"/>
    <dgm:cxn modelId="{0687C2ED-F35F-C446-8396-6EDD32441E66}" type="presOf" srcId="{106C3531-CEB5-49C5-8D5C-417EECFEF906}" destId="{1BD11CF5-A771-1A46-ABE2-B70FFAEF99CB}" srcOrd="0" destOrd="0" presId="urn:microsoft.com/office/officeart/2005/8/layout/vList2"/>
    <dgm:cxn modelId="{F04C49EE-53CB-4260-B31D-18D856AD72E4}" srcId="{3353DD86-35C6-4391-BEED-C0FEC50FC81C}" destId="{1EF9D5A1-3ACA-41CC-BD04-1BCB8F03E599}" srcOrd="0" destOrd="0" parTransId="{9F0B0DA2-85BD-485C-A044-740DEFFD94C5}" sibTransId="{9557D72A-570F-4627-BF63-F638339880E3}"/>
    <dgm:cxn modelId="{B8E4EAFC-0314-481D-877C-06390F6905D4}" srcId="{3353DD86-35C6-4391-BEED-C0FEC50FC81C}" destId="{5E89D7E0-2B02-43F6-AD68-2BA8DDA17688}" srcOrd="6" destOrd="0" parTransId="{4A375684-A236-422D-BA9D-0B5BFF35A582}" sibTransId="{C45C0215-1E77-4D74-8CBB-41BD0DE951E3}"/>
    <dgm:cxn modelId="{710E33FE-0503-4426-B2E9-CC41864A758E}" srcId="{3353DD86-35C6-4391-BEED-C0FEC50FC81C}" destId="{1B53F627-C713-4B6F-B79E-2E4780591C42}" srcOrd="4" destOrd="0" parTransId="{D0F3EBAA-DD08-4C98-B308-5FD64A9E179B}" sibTransId="{4D35410A-ED30-4544-89DC-AE7FD1E2B1FD}"/>
    <dgm:cxn modelId="{B3FA3FFF-307D-1C41-85E6-31C8628E0E56}" type="presOf" srcId="{10217744-AC2A-4B80-AE84-9DED9E20B33F}" destId="{0DBBBA02-04E6-834B-B903-BD8F4A2AF70B}" srcOrd="0" destOrd="0" presId="urn:microsoft.com/office/officeart/2005/8/layout/vList2"/>
    <dgm:cxn modelId="{1764E447-5226-6446-A1F3-0B9669450D19}" type="presParOf" srcId="{C86D90DF-5988-C541-A588-F10E860B1570}" destId="{AE875CD3-5612-5A49-A18E-7DCC9BD6A268}" srcOrd="0" destOrd="0" presId="urn:microsoft.com/office/officeart/2005/8/layout/vList2"/>
    <dgm:cxn modelId="{F9016BB6-E539-4B48-8986-192206B27D49}" type="presParOf" srcId="{C86D90DF-5988-C541-A588-F10E860B1570}" destId="{A8E67DB1-315B-B648-949D-5D89B5CBF8DA}" srcOrd="1" destOrd="0" presId="urn:microsoft.com/office/officeart/2005/8/layout/vList2"/>
    <dgm:cxn modelId="{CCBB7069-6FDC-FA4E-9BB0-B3085D48759C}" type="presParOf" srcId="{C86D90DF-5988-C541-A588-F10E860B1570}" destId="{24BA1F50-4735-4940-BCAA-CBABB5F8D839}" srcOrd="2" destOrd="0" presId="urn:microsoft.com/office/officeart/2005/8/layout/vList2"/>
    <dgm:cxn modelId="{EA3D9436-3149-6F4B-B8A7-763BCCA0F381}" type="presParOf" srcId="{C86D90DF-5988-C541-A588-F10E860B1570}" destId="{BCA29873-72FE-654F-A800-BA217A3A932C}" srcOrd="3" destOrd="0" presId="urn:microsoft.com/office/officeart/2005/8/layout/vList2"/>
    <dgm:cxn modelId="{55B2436B-52FD-E34A-BBED-739A0782073A}" type="presParOf" srcId="{C86D90DF-5988-C541-A588-F10E860B1570}" destId="{1BD11CF5-A771-1A46-ABE2-B70FFAEF99CB}" srcOrd="4" destOrd="0" presId="urn:microsoft.com/office/officeart/2005/8/layout/vList2"/>
    <dgm:cxn modelId="{E7B440B8-B5A4-F54D-B6CA-26A1AB8976F7}" type="presParOf" srcId="{C86D90DF-5988-C541-A588-F10E860B1570}" destId="{0645C748-4AE7-5048-8F42-37D5533076FF}" srcOrd="5" destOrd="0" presId="urn:microsoft.com/office/officeart/2005/8/layout/vList2"/>
    <dgm:cxn modelId="{2286EE9E-6CC2-F54E-AA7B-F8C6CFB31D6C}" type="presParOf" srcId="{C86D90DF-5988-C541-A588-F10E860B1570}" destId="{0DBBBA02-04E6-834B-B903-BD8F4A2AF70B}" srcOrd="6" destOrd="0" presId="urn:microsoft.com/office/officeart/2005/8/layout/vList2"/>
    <dgm:cxn modelId="{AA816877-CADB-5A40-AAA3-D152D00774BF}" type="presParOf" srcId="{C86D90DF-5988-C541-A588-F10E860B1570}" destId="{04454EC9-E761-104B-8C4F-2575CF70B121}" srcOrd="7" destOrd="0" presId="urn:microsoft.com/office/officeart/2005/8/layout/vList2"/>
    <dgm:cxn modelId="{1AEF5E25-3985-3A4F-BA33-BE78F92EC5CC}" type="presParOf" srcId="{C86D90DF-5988-C541-A588-F10E860B1570}" destId="{596FBC1E-6192-9149-B8A4-52E8C8C1056D}" srcOrd="8" destOrd="0" presId="urn:microsoft.com/office/officeart/2005/8/layout/vList2"/>
    <dgm:cxn modelId="{7570EBB2-0A59-4247-B785-343ED87343CA}" type="presParOf" srcId="{C86D90DF-5988-C541-A588-F10E860B1570}" destId="{25F2FB0A-48EF-A34D-B311-139BBD338F80}" srcOrd="9" destOrd="0" presId="urn:microsoft.com/office/officeart/2005/8/layout/vList2"/>
    <dgm:cxn modelId="{24F614B3-6122-5F47-9CB8-8C0951AF64A3}" type="presParOf" srcId="{C86D90DF-5988-C541-A588-F10E860B1570}" destId="{E896C32F-8349-9F46-B933-6E7FA07BE467}" srcOrd="10" destOrd="0" presId="urn:microsoft.com/office/officeart/2005/8/layout/vList2"/>
    <dgm:cxn modelId="{8219BD97-D23D-7F45-B52B-E049B99D53C0}" type="presParOf" srcId="{C86D90DF-5988-C541-A588-F10E860B1570}" destId="{A10C9D1B-6CBE-AA4E-9ACB-B2A402266B07}" srcOrd="11" destOrd="0" presId="urn:microsoft.com/office/officeart/2005/8/layout/vList2"/>
    <dgm:cxn modelId="{C1753D5D-B646-FF45-8C04-A5E5B94EC229}" type="presParOf" srcId="{C86D90DF-5988-C541-A588-F10E860B1570}" destId="{749AB9A4-81BD-954B-886D-18A59A55042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6C8201-1683-DF4E-BEB1-5B8014EF5F99}"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de-DE"/>
        </a:p>
      </dgm:t>
    </dgm:pt>
    <dgm:pt modelId="{3386E6D1-B2FD-294B-9276-225804EAAC8E}">
      <dgm:prSet phldrT="[Text]"/>
      <dgm:spPr/>
      <dgm:t>
        <a:bodyPr/>
        <a:lstStyle/>
        <a:p>
          <a:r>
            <a:rPr lang="de-DE" dirty="0"/>
            <a:t> </a:t>
          </a:r>
        </a:p>
      </dgm:t>
    </dgm:pt>
    <dgm:pt modelId="{04C0B0E0-8C84-E44E-A4DB-5E00C0BFD0CC}" type="parTrans" cxnId="{7787DF83-AC78-F74F-A162-BBC74643D161}">
      <dgm:prSet/>
      <dgm:spPr/>
      <dgm:t>
        <a:bodyPr/>
        <a:lstStyle/>
        <a:p>
          <a:endParaRPr lang="de-DE"/>
        </a:p>
      </dgm:t>
    </dgm:pt>
    <dgm:pt modelId="{0B43466E-488F-4F46-B7DF-7DB86125676C}" type="sibTrans" cxnId="{7787DF83-AC78-F74F-A162-BBC74643D161}">
      <dgm:prSet/>
      <dgm:spPr/>
      <dgm:t>
        <a:bodyPr/>
        <a:lstStyle/>
        <a:p>
          <a:endParaRPr lang="de-DE"/>
        </a:p>
      </dgm:t>
    </dgm:pt>
    <dgm:pt modelId="{42AED65C-C747-B346-8F0D-DF12B61EF825}">
      <dgm:prSet phldrT="[Text]"/>
      <dgm:spPr/>
      <dgm:t>
        <a:bodyPr/>
        <a:lstStyle/>
        <a:p>
          <a:r>
            <a:rPr lang="de-DE" dirty="0"/>
            <a:t> </a:t>
          </a:r>
        </a:p>
      </dgm:t>
    </dgm:pt>
    <dgm:pt modelId="{83AB52DC-52AB-DA49-9852-4A39DDBF28B6}" type="parTrans" cxnId="{07A99D7D-6F93-CC41-A836-39282546D701}">
      <dgm:prSet/>
      <dgm:spPr/>
      <dgm:t>
        <a:bodyPr/>
        <a:lstStyle/>
        <a:p>
          <a:endParaRPr lang="de-DE"/>
        </a:p>
      </dgm:t>
    </dgm:pt>
    <dgm:pt modelId="{E95A8B53-FB76-4C44-8081-5D5221DA8BB9}" type="sibTrans" cxnId="{07A99D7D-6F93-CC41-A836-39282546D701}">
      <dgm:prSet/>
      <dgm:spPr/>
      <dgm:t>
        <a:bodyPr/>
        <a:lstStyle/>
        <a:p>
          <a:endParaRPr lang="de-DE"/>
        </a:p>
      </dgm:t>
    </dgm:pt>
    <dgm:pt modelId="{2CC9EA84-B7CA-1449-ADD3-888D5D027D9C}">
      <dgm:prSet/>
      <dgm:spPr/>
      <dgm:t>
        <a:bodyPr/>
        <a:lstStyle/>
        <a:p>
          <a:pPr>
            <a:buFontTx/>
            <a:buNone/>
          </a:pPr>
          <a:r>
            <a:rPr lang="de-DE" dirty="0">
              <a:solidFill>
                <a:schemeClr val="accent2"/>
              </a:solidFill>
            </a:rPr>
            <a:t>Auswahl des Mediums</a:t>
          </a:r>
        </a:p>
      </dgm:t>
    </dgm:pt>
    <dgm:pt modelId="{94085AF5-CA7B-2A49-83E3-FF6D2EF7A3CE}" type="parTrans" cxnId="{035545FA-3FDE-9845-B9F9-2C0D5057607A}">
      <dgm:prSet/>
      <dgm:spPr/>
      <dgm:t>
        <a:bodyPr/>
        <a:lstStyle/>
        <a:p>
          <a:endParaRPr lang="de-DE"/>
        </a:p>
      </dgm:t>
    </dgm:pt>
    <dgm:pt modelId="{B30D8AB7-C1E1-1542-A603-C59B5CEEA28E}" type="sibTrans" cxnId="{035545FA-3FDE-9845-B9F9-2C0D5057607A}">
      <dgm:prSet/>
      <dgm:spPr/>
      <dgm:t>
        <a:bodyPr/>
        <a:lstStyle/>
        <a:p>
          <a:endParaRPr lang="de-DE"/>
        </a:p>
      </dgm:t>
    </dgm:pt>
    <dgm:pt modelId="{2F825DDD-F11E-AA43-8C30-56F7B269A6C2}">
      <dgm:prSet/>
      <dgm:spPr/>
      <dgm:t>
        <a:bodyPr/>
        <a:lstStyle/>
        <a:p>
          <a:pPr>
            <a:buFontTx/>
            <a:buNone/>
          </a:pPr>
          <a:r>
            <a:rPr lang="de-DE" dirty="0"/>
            <a:t>Konzeption</a:t>
          </a:r>
        </a:p>
      </dgm:t>
    </dgm:pt>
    <dgm:pt modelId="{A97EB9C3-C6F6-D74D-B734-A9600AA6555E}" type="parTrans" cxnId="{048A6B2E-79D4-694E-BFF3-F08F638D568D}">
      <dgm:prSet/>
      <dgm:spPr/>
      <dgm:t>
        <a:bodyPr/>
        <a:lstStyle/>
        <a:p>
          <a:endParaRPr lang="de-DE"/>
        </a:p>
      </dgm:t>
    </dgm:pt>
    <dgm:pt modelId="{B1BCBBA1-B385-FC4B-8CB8-445342A49A6E}" type="sibTrans" cxnId="{048A6B2E-79D4-694E-BFF3-F08F638D568D}">
      <dgm:prSet/>
      <dgm:spPr/>
      <dgm:t>
        <a:bodyPr/>
        <a:lstStyle/>
        <a:p>
          <a:endParaRPr lang="de-DE"/>
        </a:p>
      </dgm:t>
    </dgm:pt>
    <dgm:pt modelId="{00E51C4A-1C02-4748-88FF-BDA15C8D136E}">
      <dgm:prSet/>
      <dgm:spPr/>
      <dgm:t>
        <a:bodyPr/>
        <a:lstStyle/>
        <a:p>
          <a:endParaRPr lang="de-DE" dirty="0"/>
        </a:p>
      </dgm:t>
    </dgm:pt>
    <dgm:pt modelId="{D59B7D61-91C2-9D4C-ABA4-D6E6242DF1BF}" type="parTrans" cxnId="{3A5DD7BC-A8ED-C44E-890D-9524416C5392}">
      <dgm:prSet/>
      <dgm:spPr/>
      <dgm:t>
        <a:bodyPr/>
        <a:lstStyle/>
        <a:p>
          <a:endParaRPr lang="de-DE"/>
        </a:p>
      </dgm:t>
    </dgm:pt>
    <dgm:pt modelId="{03ECC09A-8AD4-274A-9CA9-1AB05F502FD8}" type="sibTrans" cxnId="{3A5DD7BC-A8ED-C44E-890D-9524416C5392}">
      <dgm:prSet/>
      <dgm:spPr/>
      <dgm:t>
        <a:bodyPr/>
        <a:lstStyle/>
        <a:p>
          <a:endParaRPr lang="de-DE"/>
        </a:p>
      </dgm:t>
    </dgm:pt>
    <dgm:pt modelId="{2EFA4FEB-4D29-D041-B5BB-A0C35871BF1F}">
      <dgm:prSet/>
      <dgm:spPr/>
      <dgm:t>
        <a:bodyPr/>
        <a:lstStyle/>
        <a:p>
          <a:pPr>
            <a:buFontTx/>
            <a:buNone/>
          </a:pPr>
          <a:r>
            <a:rPr lang="de-DE" dirty="0"/>
            <a:t>Vorbereitung</a:t>
          </a:r>
        </a:p>
      </dgm:t>
    </dgm:pt>
    <dgm:pt modelId="{97F778BE-1B6C-2E4F-AAC3-D8AA09861104}" type="parTrans" cxnId="{EE3C6B76-F020-3B44-BBCE-D306E4AD4CB0}">
      <dgm:prSet/>
      <dgm:spPr/>
      <dgm:t>
        <a:bodyPr/>
        <a:lstStyle/>
        <a:p>
          <a:endParaRPr lang="de-DE"/>
        </a:p>
      </dgm:t>
    </dgm:pt>
    <dgm:pt modelId="{617EF7EE-2531-A642-A9F0-0F254A38EE80}" type="sibTrans" cxnId="{EE3C6B76-F020-3B44-BBCE-D306E4AD4CB0}">
      <dgm:prSet/>
      <dgm:spPr/>
      <dgm:t>
        <a:bodyPr/>
        <a:lstStyle/>
        <a:p>
          <a:endParaRPr lang="de-DE"/>
        </a:p>
      </dgm:t>
    </dgm:pt>
    <dgm:pt modelId="{5B5CA588-B534-724F-A96E-FAE5E3DDAFBB}">
      <dgm:prSet/>
      <dgm:spPr/>
      <dgm:t>
        <a:bodyPr/>
        <a:lstStyle/>
        <a:p>
          <a:endParaRPr lang="de-DE" dirty="0"/>
        </a:p>
      </dgm:t>
    </dgm:pt>
    <dgm:pt modelId="{DA3DC2D5-AB23-E14C-B093-69AB11A49DA9}" type="parTrans" cxnId="{2D023B14-5574-1742-8639-40AEF46544F5}">
      <dgm:prSet/>
      <dgm:spPr/>
      <dgm:t>
        <a:bodyPr/>
        <a:lstStyle/>
        <a:p>
          <a:endParaRPr lang="de-DE"/>
        </a:p>
      </dgm:t>
    </dgm:pt>
    <dgm:pt modelId="{2E9C6C09-1D1E-014E-8590-B8FCD7A51D30}" type="sibTrans" cxnId="{2D023B14-5574-1742-8639-40AEF46544F5}">
      <dgm:prSet/>
      <dgm:spPr/>
      <dgm:t>
        <a:bodyPr/>
        <a:lstStyle/>
        <a:p>
          <a:endParaRPr lang="de-DE"/>
        </a:p>
      </dgm:t>
    </dgm:pt>
    <dgm:pt modelId="{3C6F7229-3F68-904F-93A6-132E9EA031A0}">
      <dgm:prSet/>
      <dgm:spPr/>
      <dgm:t>
        <a:bodyPr/>
        <a:lstStyle/>
        <a:p>
          <a:pPr>
            <a:buFontTx/>
            <a:buNone/>
          </a:pPr>
          <a:r>
            <a:rPr lang="de-DE" dirty="0"/>
            <a:t>Herstellung</a:t>
          </a:r>
        </a:p>
      </dgm:t>
    </dgm:pt>
    <dgm:pt modelId="{329D517B-99B8-754E-8EB8-D06555D5AEB4}" type="parTrans" cxnId="{82670017-3F4E-F044-B0E1-CA461984CCFB}">
      <dgm:prSet/>
      <dgm:spPr/>
      <dgm:t>
        <a:bodyPr/>
        <a:lstStyle/>
        <a:p>
          <a:endParaRPr lang="de-DE"/>
        </a:p>
      </dgm:t>
    </dgm:pt>
    <dgm:pt modelId="{F5381767-A5DC-3645-8B88-5A0C9FBDA46A}" type="sibTrans" cxnId="{82670017-3F4E-F044-B0E1-CA461984CCFB}">
      <dgm:prSet/>
      <dgm:spPr/>
      <dgm:t>
        <a:bodyPr/>
        <a:lstStyle/>
        <a:p>
          <a:endParaRPr lang="de-DE"/>
        </a:p>
      </dgm:t>
    </dgm:pt>
    <dgm:pt modelId="{F3778DF4-2173-1142-8543-0F4CB9CDFA4B}">
      <dgm:prSet/>
      <dgm:spPr/>
      <dgm:t>
        <a:bodyPr/>
        <a:lstStyle/>
        <a:p>
          <a:endParaRPr lang="de-DE" dirty="0"/>
        </a:p>
      </dgm:t>
    </dgm:pt>
    <dgm:pt modelId="{F105EFE6-B28F-5543-8936-A2D43CC7E30A}" type="parTrans" cxnId="{50C72E51-8CC2-7749-AA31-386F4D45C0EC}">
      <dgm:prSet/>
      <dgm:spPr/>
      <dgm:t>
        <a:bodyPr/>
        <a:lstStyle/>
        <a:p>
          <a:endParaRPr lang="de-DE"/>
        </a:p>
      </dgm:t>
    </dgm:pt>
    <dgm:pt modelId="{32947135-232D-8842-ABD1-C138E5A4BCEC}" type="sibTrans" cxnId="{50C72E51-8CC2-7749-AA31-386F4D45C0EC}">
      <dgm:prSet/>
      <dgm:spPr/>
      <dgm:t>
        <a:bodyPr/>
        <a:lstStyle/>
        <a:p>
          <a:endParaRPr lang="de-DE"/>
        </a:p>
      </dgm:t>
    </dgm:pt>
    <dgm:pt modelId="{743704E9-5EC4-4649-A02E-CAA7393513BE}">
      <dgm:prSet/>
      <dgm:spPr/>
      <dgm:t>
        <a:bodyPr/>
        <a:lstStyle/>
        <a:p>
          <a:pPr>
            <a:buFontTx/>
            <a:buNone/>
          </a:pPr>
          <a:r>
            <a:rPr lang="de-DE" dirty="0"/>
            <a:t>Nachbereitung</a:t>
          </a:r>
        </a:p>
      </dgm:t>
    </dgm:pt>
    <dgm:pt modelId="{E6DE75A8-F3DD-DA4D-9929-0AEC0DBAD431}" type="parTrans" cxnId="{B509A1F9-3679-6445-8681-504EE12FE9A8}">
      <dgm:prSet/>
      <dgm:spPr/>
      <dgm:t>
        <a:bodyPr/>
        <a:lstStyle/>
        <a:p>
          <a:endParaRPr lang="de-DE"/>
        </a:p>
      </dgm:t>
    </dgm:pt>
    <dgm:pt modelId="{32BDF0AE-1160-874D-B7CA-F4F00C5D3E65}" type="sibTrans" cxnId="{B509A1F9-3679-6445-8681-504EE12FE9A8}">
      <dgm:prSet/>
      <dgm:spPr/>
      <dgm:t>
        <a:bodyPr/>
        <a:lstStyle/>
        <a:p>
          <a:endParaRPr lang="de-DE"/>
        </a:p>
      </dgm:t>
    </dgm:pt>
    <dgm:pt modelId="{4FD25FE6-B5D9-0A47-BF82-FE6EAB976520}">
      <dgm:prSet/>
      <dgm:spPr/>
      <dgm:t>
        <a:bodyPr/>
        <a:lstStyle/>
        <a:p>
          <a:endParaRPr lang="de-DE" dirty="0"/>
        </a:p>
      </dgm:t>
    </dgm:pt>
    <dgm:pt modelId="{C3F78241-215B-214C-BD28-A106B04B07AF}" type="parTrans" cxnId="{5A44444E-EC77-AE4E-9264-7B461305A853}">
      <dgm:prSet/>
      <dgm:spPr/>
      <dgm:t>
        <a:bodyPr/>
        <a:lstStyle/>
        <a:p>
          <a:endParaRPr lang="de-DE"/>
        </a:p>
      </dgm:t>
    </dgm:pt>
    <dgm:pt modelId="{33425476-0F04-8C4F-8AF5-5B128869203F}" type="sibTrans" cxnId="{5A44444E-EC77-AE4E-9264-7B461305A853}">
      <dgm:prSet/>
      <dgm:spPr/>
      <dgm:t>
        <a:bodyPr/>
        <a:lstStyle/>
        <a:p>
          <a:endParaRPr lang="de-DE"/>
        </a:p>
      </dgm:t>
    </dgm:pt>
    <dgm:pt modelId="{6DDCBAD9-B7D3-A949-8882-E93B1847C99F}">
      <dgm:prSet/>
      <dgm:spPr/>
      <dgm:t>
        <a:bodyPr/>
        <a:lstStyle/>
        <a:p>
          <a:pPr>
            <a:buFontTx/>
            <a:buNone/>
          </a:pPr>
          <a:r>
            <a:rPr lang="de-DE" dirty="0"/>
            <a:t>Auswahl des Themas</a:t>
          </a:r>
        </a:p>
      </dgm:t>
    </dgm:pt>
    <dgm:pt modelId="{43D62572-CA02-314F-8954-AE7E80E84C31}" type="sibTrans" cxnId="{9E7DFC4D-70E5-354A-BCF1-BDD068BEC250}">
      <dgm:prSet/>
      <dgm:spPr/>
      <dgm:t>
        <a:bodyPr/>
        <a:lstStyle/>
        <a:p>
          <a:endParaRPr lang="de-DE"/>
        </a:p>
      </dgm:t>
    </dgm:pt>
    <dgm:pt modelId="{D3ED5EF1-14FE-C946-9AB7-E0828A5DE025}" type="parTrans" cxnId="{9E7DFC4D-70E5-354A-BCF1-BDD068BEC250}">
      <dgm:prSet/>
      <dgm:spPr/>
      <dgm:t>
        <a:bodyPr/>
        <a:lstStyle/>
        <a:p>
          <a:endParaRPr lang="de-DE"/>
        </a:p>
      </dgm:t>
    </dgm:pt>
    <dgm:pt modelId="{B9B43650-1062-F24E-9555-69A184B98F47}" type="pres">
      <dgm:prSet presAssocID="{936C8201-1683-DF4E-BEB1-5B8014EF5F99}" presName="linearFlow" presStyleCnt="0">
        <dgm:presLayoutVars>
          <dgm:dir/>
          <dgm:animLvl val="lvl"/>
          <dgm:resizeHandles val="exact"/>
        </dgm:presLayoutVars>
      </dgm:prSet>
      <dgm:spPr/>
    </dgm:pt>
    <dgm:pt modelId="{46FD7630-22A4-0649-85AD-EDA40140FCBA}" type="pres">
      <dgm:prSet presAssocID="{3386E6D1-B2FD-294B-9276-225804EAAC8E}" presName="composite" presStyleCnt="0"/>
      <dgm:spPr/>
    </dgm:pt>
    <dgm:pt modelId="{1C7390B0-BC00-704C-8194-7DDF98DB19A4}" type="pres">
      <dgm:prSet presAssocID="{3386E6D1-B2FD-294B-9276-225804EAAC8E}" presName="parentText" presStyleLbl="alignNode1" presStyleIdx="0" presStyleCnt="6">
        <dgm:presLayoutVars>
          <dgm:chMax val="1"/>
          <dgm:bulletEnabled val="1"/>
        </dgm:presLayoutVars>
      </dgm:prSet>
      <dgm:spPr/>
    </dgm:pt>
    <dgm:pt modelId="{D0CF3086-9F1E-3848-B747-8B100DF29A18}" type="pres">
      <dgm:prSet presAssocID="{3386E6D1-B2FD-294B-9276-225804EAAC8E}" presName="descendantText" presStyleLbl="alignAcc1" presStyleIdx="0" presStyleCnt="6">
        <dgm:presLayoutVars>
          <dgm:bulletEnabled val="1"/>
        </dgm:presLayoutVars>
      </dgm:prSet>
      <dgm:spPr/>
    </dgm:pt>
    <dgm:pt modelId="{FC86F0C3-C09E-C34B-BF52-4CCCBC5B4368}" type="pres">
      <dgm:prSet presAssocID="{0B43466E-488F-4F46-B7DF-7DB86125676C}" presName="sp" presStyleCnt="0"/>
      <dgm:spPr/>
    </dgm:pt>
    <dgm:pt modelId="{0DCE0DC7-C6CE-9C46-91FB-7922323F8037}" type="pres">
      <dgm:prSet presAssocID="{42AED65C-C747-B346-8F0D-DF12B61EF825}" presName="composite" presStyleCnt="0"/>
      <dgm:spPr/>
    </dgm:pt>
    <dgm:pt modelId="{FEE335D9-9484-1A40-9B69-4990E23DD5DD}" type="pres">
      <dgm:prSet presAssocID="{42AED65C-C747-B346-8F0D-DF12B61EF825}" presName="parentText" presStyleLbl="alignNode1" presStyleIdx="1" presStyleCnt="6">
        <dgm:presLayoutVars>
          <dgm:chMax val="1"/>
          <dgm:bulletEnabled val="1"/>
        </dgm:presLayoutVars>
      </dgm:prSet>
      <dgm:spPr/>
    </dgm:pt>
    <dgm:pt modelId="{EEEF7A8C-C46B-3444-8ED5-E98E752CAFC1}" type="pres">
      <dgm:prSet presAssocID="{42AED65C-C747-B346-8F0D-DF12B61EF825}" presName="descendantText" presStyleLbl="alignAcc1" presStyleIdx="1" presStyleCnt="6">
        <dgm:presLayoutVars>
          <dgm:bulletEnabled val="1"/>
        </dgm:presLayoutVars>
      </dgm:prSet>
      <dgm:spPr/>
    </dgm:pt>
    <dgm:pt modelId="{0FDA192D-A99F-A84A-923D-B1EA920D2070}" type="pres">
      <dgm:prSet presAssocID="{E95A8B53-FB76-4C44-8081-5D5221DA8BB9}" presName="sp" presStyleCnt="0"/>
      <dgm:spPr/>
    </dgm:pt>
    <dgm:pt modelId="{C6940397-DCBD-1F48-ACB2-C52E4DA12B92}" type="pres">
      <dgm:prSet presAssocID="{00E51C4A-1C02-4748-88FF-BDA15C8D136E}" presName="composite" presStyleCnt="0"/>
      <dgm:spPr/>
    </dgm:pt>
    <dgm:pt modelId="{62C1041C-2F50-D342-BBBB-D17AD10FCC63}" type="pres">
      <dgm:prSet presAssocID="{00E51C4A-1C02-4748-88FF-BDA15C8D136E}" presName="parentText" presStyleLbl="alignNode1" presStyleIdx="2" presStyleCnt="6">
        <dgm:presLayoutVars>
          <dgm:chMax val="1"/>
          <dgm:bulletEnabled val="1"/>
        </dgm:presLayoutVars>
      </dgm:prSet>
      <dgm:spPr/>
    </dgm:pt>
    <dgm:pt modelId="{8015C52B-2352-8545-AACC-7E69CEDB7BC0}" type="pres">
      <dgm:prSet presAssocID="{00E51C4A-1C02-4748-88FF-BDA15C8D136E}" presName="descendantText" presStyleLbl="alignAcc1" presStyleIdx="2" presStyleCnt="6">
        <dgm:presLayoutVars>
          <dgm:bulletEnabled val="1"/>
        </dgm:presLayoutVars>
      </dgm:prSet>
      <dgm:spPr/>
    </dgm:pt>
    <dgm:pt modelId="{B4C8A99B-AC68-E04E-9B09-C0AE6FE56408}" type="pres">
      <dgm:prSet presAssocID="{03ECC09A-8AD4-274A-9CA9-1AB05F502FD8}" presName="sp" presStyleCnt="0"/>
      <dgm:spPr/>
    </dgm:pt>
    <dgm:pt modelId="{067C09EF-C915-004A-BC9C-B55ECB8F9746}" type="pres">
      <dgm:prSet presAssocID="{5B5CA588-B534-724F-A96E-FAE5E3DDAFBB}" presName="composite" presStyleCnt="0"/>
      <dgm:spPr/>
    </dgm:pt>
    <dgm:pt modelId="{EFE608F9-E667-8D4D-A92D-AF8E8B773E11}" type="pres">
      <dgm:prSet presAssocID="{5B5CA588-B534-724F-A96E-FAE5E3DDAFBB}" presName="parentText" presStyleLbl="alignNode1" presStyleIdx="3" presStyleCnt="6">
        <dgm:presLayoutVars>
          <dgm:chMax val="1"/>
          <dgm:bulletEnabled val="1"/>
        </dgm:presLayoutVars>
      </dgm:prSet>
      <dgm:spPr/>
    </dgm:pt>
    <dgm:pt modelId="{80FF4DFA-FAF2-E74E-8C62-339BBB809881}" type="pres">
      <dgm:prSet presAssocID="{5B5CA588-B534-724F-A96E-FAE5E3DDAFBB}" presName="descendantText" presStyleLbl="alignAcc1" presStyleIdx="3" presStyleCnt="6">
        <dgm:presLayoutVars>
          <dgm:bulletEnabled val="1"/>
        </dgm:presLayoutVars>
      </dgm:prSet>
      <dgm:spPr/>
    </dgm:pt>
    <dgm:pt modelId="{57079632-F3AC-0943-B4DC-5FF87ECCBD24}" type="pres">
      <dgm:prSet presAssocID="{2E9C6C09-1D1E-014E-8590-B8FCD7A51D30}" presName="sp" presStyleCnt="0"/>
      <dgm:spPr/>
    </dgm:pt>
    <dgm:pt modelId="{1F67DBC2-C53A-5148-AFB2-CC653E12FDE3}" type="pres">
      <dgm:prSet presAssocID="{F3778DF4-2173-1142-8543-0F4CB9CDFA4B}" presName="composite" presStyleCnt="0"/>
      <dgm:spPr/>
    </dgm:pt>
    <dgm:pt modelId="{B46C1DFC-8FEC-E348-90C8-84334E644A76}" type="pres">
      <dgm:prSet presAssocID="{F3778DF4-2173-1142-8543-0F4CB9CDFA4B}" presName="parentText" presStyleLbl="alignNode1" presStyleIdx="4" presStyleCnt="6">
        <dgm:presLayoutVars>
          <dgm:chMax val="1"/>
          <dgm:bulletEnabled val="1"/>
        </dgm:presLayoutVars>
      </dgm:prSet>
      <dgm:spPr/>
    </dgm:pt>
    <dgm:pt modelId="{95B7D5FF-810F-EE4A-944A-1C2502C94ECB}" type="pres">
      <dgm:prSet presAssocID="{F3778DF4-2173-1142-8543-0F4CB9CDFA4B}" presName="descendantText" presStyleLbl="alignAcc1" presStyleIdx="4" presStyleCnt="6">
        <dgm:presLayoutVars>
          <dgm:bulletEnabled val="1"/>
        </dgm:presLayoutVars>
      </dgm:prSet>
      <dgm:spPr/>
    </dgm:pt>
    <dgm:pt modelId="{91987306-B6B7-FF4F-8140-56CBC23EF7F9}" type="pres">
      <dgm:prSet presAssocID="{32947135-232D-8842-ABD1-C138E5A4BCEC}" presName="sp" presStyleCnt="0"/>
      <dgm:spPr/>
    </dgm:pt>
    <dgm:pt modelId="{C11B07E8-86FE-6A44-9405-81C338D16C38}" type="pres">
      <dgm:prSet presAssocID="{4FD25FE6-B5D9-0A47-BF82-FE6EAB976520}" presName="composite" presStyleCnt="0"/>
      <dgm:spPr/>
    </dgm:pt>
    <dgm:pt modelId="{3D4877CE-D69D-4541-BE1D-C01D4C85CAFC}" type="pres">
      <dgm:prSet presAssocID="{4FD25FE6-B5D9-0A47-BF82-FE6EAB976520}" presName="parentText" presStyleLbl="alignNode1" presStyleIdx="5" presStyleCnt="6">
        <dgm:presLayoutVars>
          <dgm:chMax val="1"/>
          <dgm:bulletEnabled val="1"/>
        </dgm:presLayoutVars>
      </dgm:prSet>
      <dgm:spPr/>
    </dgm:pt>
    <dgm:pt modelId="{8D997DC8-B72B-8E40-9691-64D2AEE786AA}" type="pres">
      <dgm:prSet presAssocID="{4FD25FE6-B5D9-0A47-BF82-FE6EAB976520}" presName="descendantText" presStyleLbl="alignAcc1" presStyleIdx="5" presStyleCnt="6">
        <dgm:presLayoutVars>
          <dgm:bulletEnabled val="1"/>
        </dgm:presLayoutVars>
      </dgm:prSet>
      <dgm:spPr/>
    </dgm:pt>
  </dgm:ptLst>
  <dgm:cxnLst>
    <dgm:cxn modelId="{2D023B14-5574-1742-8639-40AEF46544F5}" srcId="{936C8201-1683-DF4E-BEB1-5B8014EF5F99}" destId="{5B5CA588-B534-724F-A96E-FAE5E3DDAFBB}" srcOrd="3" destOrd="0" parTransId="{DA3DC2D5-AB23-E14C-B093-69AB11A49DA9}" sibTransId="{2E9C6C09-1D1E-014E-8590-B8FCD7A51D30}"/>
    <dgm:cxn modelId="{82670017-3F4E-F044-B0E1-CA461984CCFB}" srcId="{F3778DF4-2173-1142-8543-0F4CB9CDFA4B}" destId="{3C6F7229-3F68-904F-93A6-132E9EA031A0}" srcOrd="0" destOrd="0" parTransId="{329D517B-99B8-754E-8EB8-D06555D5AEB4}" sibTransId="{F5381767-A5DC-3645-8B88-5A0C9FBDA46A}"/>
    <dgm:cxn modelId="{2CD09427-5C48-D240-B7F6-1018231C0175}" type="presOf" srcId="{6DDCBAD9-B7D3-A949-8882-E93B1847C99F}" destId="{D0CF3086-9F1E-3848-B747-8B100DF29A18}" srcOrd="0" destOrd="0" presId="urn:microsoft.com/office/officeart/2005/8/layout/chevron2"/>
    <dgm:cxn modelId="{51FDC12B-3503-7C4C-B153-C03C7D9C3EFA}" type="presOf" srcId="{936C8201-1683-DF4E-BEB1-5B8014EF5F99}" destId="{B9B43650-1062-F24E-9555-69A184B98F47}" srcOrd="0" destOrd="0" presId="urn:microsoft.com/office/officeart/2005/8/layout/chevron2"/>
    <dgm:cxn modelId="{E734C22B-E156-1342-BBF5-8DF8D6D08566}" type="presOf" srcId="{42AED65C-C747-B346-8F0D-DF12B61EF825}" destId="{FEE335D9-9484-1A40-9B69-4990E23DD5DD}" srcOrd="0" destOrd="0" presId="urn:microsoft.com/office/officeart/2005/8/layout/chevron2"/>
    <dgm:cxn modelId="{048A6B2E-79D4-694E-BFF3-F08F638D568D}" srcId="{00E51C4A-1C02-4748-88FF-BDA15C8D136E}" destId="{2F825DDD-F11E-AA43-8C30-56F7B269A6C2}" srcOrd="0" destOrd="0" parTransId="{A97EB9C3-C6F6-D74D-B734-A9600AA6555E}" sibTransId="{B1BCBBA1-B385-FC4B-8CB8-445342A49A6E}"/>
    <dgm:cxn modelId="{9E7DFC4D-70E5-354A-BCF1-BDD068BEC250}" srcId="{3386E6D1-B2FD-294B-9276-225804EAAC8E}" destId="{6DDCBAD9-B7D3-A949-8882-E93B1847C99F}" srcOrd="0" destOrd="0" parTransId="{D3ED5EF1-14FE-C946-9AB7-E0828A5DE025}" sibTransId="{43D62572-CA02-314F-8954-AE7E80E84C31}"/>
    <dgm:cxn modelId="{5A44444E-EC77-AE4E-9264-7B461305A853}" srcId="{936C8201-1683-DF4E-BEB1-5B8014EF5F99}" destId="{4FD25FE6-B5D9-0A47-BF82-FE6EAB976520}" srcOrd="5" destOrd="0" parTransId="{C3F78241-215B-214C-BD28-A106B04B07AF}" sibTransId="{33425476-0F04-8C4F-8AF5-5B128869203F}"/>
    <dgm:cxn modelId="{50C72E51-8CC2-7749-AA31-386F4D45C0EC}" srcId="{936C8201-1683-DF4E-BEB1-5B8014EF5F99}" destId="{F3778DF4-2173-1142-8543-0F4CB9CDFA4B}" srcOrd="4" destOrd="0" parTransId="{F105EFE6-B28F-5543-8936-A2D43CC7E30A}" sibTransId="{32947135-232D-8842-ABD1-C138E5A4BCEC}"/>
    <dgm:cxn modelId="{BA2E1054-0831-E844-A678-791150B0C78A}" type="presOf" srcId="{3C6F7229-3F68-904F-93A6-132E9EA031A0}" destId="{95B7D5FF-810F-EE4A-944A-1C2502C94ECB}" srcOrd="0" destOrd="0" presId="urn:microsoft.com/office/officeart/2005/8/layout/chevron2"/>
    <dgm:cxn modelId="{702E3166-5E8B-634B-BC1B-03A95DA0A9F0}" type="presOf" srcId="{5B5CA588-B534-724F-A96E-FAE5E3DDAFBB}" destId="{EFE608F9-E667-8D4D-A92D-AF8E8B773E11}" srcOrd="0" destOrd="0" presId="urn:microsoft.com/office/officeart/2005/8/layout/chevron2"/>
    <dgm:cxn modelId="{E5A67E69-C5A6-B44A-9FC1-543637AD30BC}" type="presOf" srcId="{00E51C4A-1C02-4748-88FF-BDA15C8D136E}" destId="{62C1041C-2F50-D342-BBBB-D17AD10FCC63}" srcOrd="0" destOrd="0" presId="urn:microsoft.com/office/officeart/2005/8/layout/chevron2"/>
    <dgm:cxn modelId="{EE3C6B76-F020-3B44-BBCE-D306E4AD4CB0}" srcId="{5B5CA588-B534-724F-A96E-FAE5E3DDAFBB}" destId="{2EFA4FEB-4D29-D041-B5BB-A0C35871BF1F}" srcOrd="0" destOrd="0" parTransId="{97F778BE-1B6C-2E4F-AAC3-D8AA09861104}" sibTransId="{617EF7EE-2531-A642-A9F0-0F254A38EE80}"/>
    <dgm:cxn modelId="{07A99D7D-6F93-CC41-A836-39282546D701}" srcId="{936C8201-1683-DF4E-BEB1-5B8014EF5F99}" destId="{42AED65C-C747-B346-8F0D-DF12B61EF825}" srcOrd="1" destOrd="0" parTransId="{83AB52DC-52AB-DA49-9852-4A39DDBF28B6}" sibTransId="{E95A8B53-FB76-4C44-8081-5D5221DA8BB9}"/>
    <dgm:cxn modelId="{7787DF83-AC78-F74F-A162-BBC74643D161}" srcId="{936C8201-1683-DF4E-BEB1-5B8014EF5F99}" destId="{3386E6D1-B2FD-294B-9276-225804EAAC8E}" srcOrd="0" destOrd="0" parTransId="{04C0B0E0-8C84-E44E-A4DB-5E00C0BFD0CC}" sibTransId="{0B43466E-488F-4F46-B7DF-7DB86125676C}"/>
    <dgm:cxn modelId="{A5C82A92-BAAE-934A-8823-BCD766063E59}" type="presOf" srcId="{4FD25FE6-B5D9-0A47-BF82-FE6EAB976520}" destId="{3D4877CE-D69D-4541-BE1D-C01D4C85CAFC}" srcOrd="0" destOrd="0" presId="urn:microsoft.com/office/officeart/2005/8/layout/chevron2"/>
    <dgm:cxn modelId="{7CEF379B-9A29-5F4E-A152-EC90430864BB}" type="presOf" srcId="{743704E9-5EC4-4649-A02E-CAA7393513BE}" destId="{8D997DC8-B72B-8E40-9691-64D2AEE786AA}" srcOrd="0" destOrd="0" presId="urn:microsoft.com/office/officeart/2005/8/layout/chevron2"/>
    <dgm:cxn modelId="{A17850B0-5C36-6D49-8448-56788F68F097}" type="presOf" srcId="{2EFA4FEB-4D29-D041-B5BB-A0C35871BF1F}" destId="{80FF4DFA-FAF2-E74E-8C62-339BBB809881}" srcOrd="0" destOrd="0" presId="urn:microsoft.com/office/officeart/2005/8/layout/chevron2"/>
    <dgm:cxn modelId="{3A5DD7BC-A8ED-C44E-890D-9524416C5392}" srcId="{936C8201-1683-DF4E-BEB1-5B8014EF5F99}" destId="{00E51C4A-1C02-4748-88FF-BDA15C8D136E}" srcOrd="2" destOrd="0" parTransId="{D59B7D61-91C2-9D4C-ABA4-D6E6242DF1BF}" sibTransId="{03ECC09A-8AD4-274A-9CA9-1AB05F502FD8}"/>
    <dgm:cxn modelId="{85E78FC0-5012-9D48-BAAC-4E9C9767E0AF}" type="presOf" srcId="{2F825DDD-F11E-AA43-8C30-56F7B269A6C2}" destId="{8015C52B-2352-8545-AACC-7E69CEDB7BC0}" srcOrd="0" destOrd="0" presId="urn:microsoft.com/office/officeart/2005/8/layout/chevron2"/>
    <dgm:cxn modelId="{5BDE10CA-7108-A842-8B3A-8498A5BAABC1}" type="presOf" srcId="{3386E6D1-B2FD-294B-9276-225804EAAC8E}" destId="{1C7390B0-BC00-704C-8194-7DDF98DB19A4}" srcOrd="0" destOrd="0" presId="urn:microsoft.com/office/officeart/2005/8/layout/chevron2"/>
    <dgm:cxn modelId="{48AB3CDA-307A-DA4B-B7F7-71DD387C2D77}" type="presOf" srcId="{F3778DF4-2173-1142-8543-0F4CB9CDFA4B}" destId="{B46C1DFC-8FEC-E348-90C8-84334E644A76}" srcOrd="0" destOrd="0" presId="urn:microsoft.com/office/officeart/2005/8/layout/chevron2"/>
    <dgm:cxn modelId="{3F7A88EC-D8E9-5044-9F21-F4A43C06E76B}" type="presOf" srcId="{2CC9EA84-B7CA-1449-ADD3-888D5D027D9C}" destId="{EEEF7A8C-C46B-3444-8ED5-E98E752CAFC1}" srcOrd="0" destOrd="0" presId="urn:microsoft.com/office/officeart/2005/8/layout/chevron2"/>
    <dgm:cxn modelId="{B509A1F9-3679-6445-8681-504EE12FE9A8}" srcId="{4FD25FE6-B5D9-0A47-BF82-FE6EAB976520}" destId="{743704E9-5EC4-4649-A02E-CAA7393513BE}" srcOrd="0" destOrd="0" parTransId="{E6DE75A8-F3DD-DA4D-9929-0AEC0DBAD431}" sibTransId="{32BDF0AE-1160-874D-B7CA-F4F00C5D3E65}"/>
    <dgm:cxn modelId="{035545FA-3FDE-9845-B9F9-2C0D5057607A}" srcId="{42AED65C-C747-B346-8F0D-DF12B61EF825}" destId="{2CC9EA84-B7CA-1449-ADD3-888D5D027D9C}" srcOrd="0" destOrd="0" parTransId="{94085AF5-CA7B-2A49-83E3-FF6D2EF7A3CE}" sibTransId="{B30D8AB7-C1E1-1542-A603-C59B5CEEA28E}"/>
    <dgm:cxn modelId="{CD5E2146-8325-C94D-B7C9-6C32FB8E9B84}" type="presParOf" srcId="{B9B43650-1062-F24E-9555-69A184B98F47}" destId="{46FD7630-22A4-0649-85AD-EDA40140FCBA}" srcOrd="0" destOrd="0" presId="urn:microsoft.com/office/officeart/2005/8/layout/chevron2"/>
    <dgm:cxn modelId="{B82939EA-CDD3-DB44-B45C-6345A044A00A}" type="presParOf" srcId="{46FD7630-22A4-0649-85AD-EDA40140FCBA}" destId="{1C7390B0-BC00-704C-8194-7DDF98DB19A4}" srcOrd="0" destOrd="0" presId="urn:microsoft.com/office/officeart/2005/8/layout/chevron2"/>
    <dgm:cxn modelId="{21D6F962-D5AC-FE4A-94AA-2FF9BCBCFB5C}" type="presParOf" srcId="{46FD7630-22A4-0649-85AD-EDA40140FCBA}" destId="{D0CF3086-9F1E-3848-B747-8B100DF29A18}" srcOrd="1" destOrd="0" presId="urn:microsoft.com/office/officeart/2005/8/layout/chevron2"/>
    <dgm:cxn modelId="{AFBD798F-B9D3-E849-A00F-8126061D1868}" type="presParOf" srcId="{B9B43650-1062-F24E-9555-69A184B98F47}" destId="{FC86F0C3-C09E-C34B-BF52-4CCCBC5B4368}" srcOrd="1" destOrd="0" presId="urn:microsoft.com/office/officeart/2005/8/layout/chevron2"/>
    <dgm:cxn modelId="{CA0D73F7-409D-6647-AFA8-51F69C7C0683}" type="presParOf" srcId="{B9B43650-1062-F24E-9555-69A184B98F47}" destId="{0DCE0DC7-C6CE-9C46-91FB-7922323F8037}" srcOrd="2" destOrd="0" presId="urn:microsoft.com/office/officeart/2005/8/layout/chevron2"/>
    <dgm:cxn modelId="{16944068-9802-7749-A474-C092E51249FC}" type="presParOf" srcId="{0DCE0DC7-C6CE-9C46-91FB-7922323F8037}" destId="{FEE335D9-9484-1A40-9B69-4990E23DD5DD}" srcOrd="0" destOrd="0" presId="urn:microsoft.com/office/officeart/2005/8/layout/chevron2"/>
    <dgm:cxn modelId="{185537B2-B731-8C48-BC74-CCB441B9A76A}" type="presParOf" srcId="{0DCE0DC7-C6CE-9C46-91FB-7922323F8037}" destId="{EEEF7A8C-C46B-3444-8ED5-E98E752CAFC1}" srcOrd="1" destOrd="0" presId="urn:microsoft.com/office/officeart/2005/8/layout/chevron2"/>
    <dgm:cxn modelId="{9F42A65C-3A2F-4343-A5D0-F2AA86F7CEB3}" type="presParOf" srcId="{B9B43650-1062-F24E-9555-69A184B98F47}" destId="{0FDA192D-A99F-A84A-923D-B1EA920D2070}" srcOrd="3" destOrd="0" presId="urn:microsoft.com/office/officeart/2005/8/layout/chevron2"/>
    <dgm:cxn modelId="{55AA121D-ABAB-4546-AE61-1100D937F9FB}" type="presParOf" srcId="{B9B43650-1062-F24E-9555-69A184B98F47}" destId="{C6940397-DCBD-1F48-ACB2-C52E4DA12B92}" srcOrd="4" destOrd="0" presId="urn:microsoft.com/office/officeart/2005/8/layout/chevron2"/>
    <dgm:cxn modelId="{816DFA88-A6D8-9746-A189-517E9FA1C215}" type="presParOf" srcId="{C6940397-DCBD-1F48-ACB2-C52E4DA12B92}" destId="{62C1041C-2F50-D342-BBBB-D17AD10FCC63}" srcOrd="0" destOrd="0" presId="urn:microsoft.com/office/officeart/2005/8/layout/chevron2"/>
    <dgm:cxn modelId="{AE6A2C59-ACCE-364F-B9C5-AEF4EB62397D}" type="presParOf" srcId="{C6940397-DCBD-1F48-ACB2-C52E4DA12B92}" destId="{8015C52B-2352-8545-AACC-7E69CEDB7BC0}" srcOrd="1" destOrd="0" presId="urn:microsoft.com/office/officeart/2005/8/layout/chevron2"/>
    <dgm:cxn modelId="{5D28E1E9-B1AE-8E48-AB74-74BD8DDD52FF}" type="presParOf" srcId="{B9B43650-1062-F24E-9555-69A184B98F47}" destId="{B4C8A99B-AC68-E04E-9B09-C0AE6FE56408}" srcOrd="5" destOrd="0" presId="urn:microsoft.com/office/officeart/2005/8/layout/chevron2"/>
    <dgm:cxn modelId="{4762A93D-0501-3542-BBA3-A02A6F1F18E4}" type="presParOf" srcId="{B9B43650-1062-F24E-9555-69A184B98F47}" destId="{067C09EF-C915-004A-BC9C-B55ECB8F9746}" srcOrd="6" destOrd="0" presId="urn:microsoft.com/office/officeart/2005/8/layout/chevron2"/>
    <dgm:cxn modelId="{D5AC7FD3-C29E-C643-AD75-B00315D27D13}" type="presParOf" srcId="{067C09EF-C915-004A-BC9C-B55ECB8F9746}" destId="{EFE608F9-E667-8D4D-A92D-AF8E8B773E11}" srcOrd="0" destOrd="0" presId="urn:microsoft.com/office/officeart/2005/8/layout/chevron2"/>
    <dgm:cxn modelId="{02C87597-DCB6-D64D-B97B-FC5D6C54982F}" type="presParOf" srcId="{067C09EF-C915-004A-BC9C-B55ECB8F9746}" destId="{80FF4DFA-FAF2-E74E-8C62-339BBB809881}" srcOrd="1" destOrd="0" presId="urn:microsoft.com/office/officeart/2005/8/layout/chevron2"/>
    <dgm:cxn modelId="{B89CFF39-2C69-BB43-9F0E-2D4C2E724B4A}" type="presParOf" srcId="{B9B43650-1062-F24E-9555-69A184B98F47}" destId="{57079632-F3AC-0943-B4DC-5FF87ECCBD24}" srcOrd="7" destOrd="0" presId="urn:microsoft.com/office/officeart/2005/8/layout/chevron2"/>
    <dgm:cxn modelId="{51F9ABB3-12EC-A24C-BDD9-FEB252C0FBBB}" type="presParOf" srcId="{B9B43650-1062-F24E-9555-69A184B98F47}" destId="{1F67DBC2-C53A-5148-AFB2-CC653E12FDE3}" srcOrd="8" destOrd="0" presId="urn:microsoft.com/office/officeart/2005/8/layout/chevron2"/>
    <dgm:cxn modelId="{A6830A86-9FC1-A140-8198-B18277A44BB0}" type="presParOf" srcId="{1F67DBC2-C53A-5148-AFB2-CC653E12FDE3}" destId="{B46C1DFC-8FEC-E348-90C8-84334E644A76}" srcOrd="0" destOrd="0" presId="urn:microsoft.com/office/officeart/2005/8/layout/chevron2"/>
    <dgm:cxn modelId="{AB28D2AE-039A-A844-9832-AB4560D7C512}" type="presParOf" srcId="{1F67DBC2-C53A-5148-AFB2-CC653E12FDE3}" destId="{95B7D5FF-810F-EE4A-944A-1C2502C94ECB}" srcOrd="1" destOrd="0" presId="urn:microsoft.com/office/officeart/2005/8/layout/chevron2"/>
    <dgm:cxn modelId="{0C5D614D-3AC6-B04D-8255-0FC0BE9A4A46}" type="presParOf" srcId="{B9B43650-1062-F24E-9555-69A184B98F47}" destId="{91987306-B6B7-FF4F-8140-56CBC23EF7F9}" srcOrd="9" destOrd="0" presId="urn:microsoft.com/office/officeart/2005/8/layout/chevron2"/>
    <dgm:cxn modelId="{3D52C7A8-909A-4C4C-B72C-DF7E33790164}" type="presParOf" srcId="{B9B43650-1062-F24E-9555-69A184B98F47}" destId="{C11B07E8-86FE-6A44-9405-81C338D16C38}" srcOrd="10" destOrd="0" presId="urn:microsoft.com/office/officeart/2005/8/layout/chevron2"/>
    <dgm:cxn modelId="{446DAB40-0FB8-954C-B6F4-E1A75CC47C5A}" type="presParOf" srcId="{C11B07E8-86FE-6A44-9405-81C338D16C38}" destId="{3D4877CE-D69D-4541-BE1D-C01D4C85CAFC}" srcOrd="0" destOrd="0" presId="urn:microsoft.com/office/officeart/2005/8/layout/chevron2"/>
    <dgm:cxn modelId="{602B9433-C525-4A4D-B94E-BB7424727F86}" type="presParOf" srcId="{C11B07E8-86FE-6A44-9405-81C338D16C38}" destId="{8D997DC8-B72B-8E40-9691-64D2AEE786A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6C8201-1683-DF4E-BEB1-5B8014EF5F99}"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de-DE"/>
        </a:p>
      </dgm:t>
    </dgm:pt>
    <dgm:pt modelId="{3386E6D1-B2FD-294B-9276-225804EAAC8E}">
      <dgm:prSet phldrT="[Text]"/>
      <dgm:spPr/>
      <dgm:t>
        <a:bodyPr/>
        <a:lstStyle/>
        <a:p>
          <a:r>
            <a:rPr lang="de-DE" dirty="0"/>
            <a:t> </a:t>
          </a:r>
        </a:p>
      </dgm:t>
    </dgm:pt>
    <dgm:pt modelId="{04C0B0E0-8C84-E44E-A4DB-5E00C0BFD0CC}" type="parTrans" cxnId="{7787DF83-AC78-F74F-A162-BBC74643D161}">
      <dgm:prSet/>
      <dgm:spPr/>
      <dgm:t>
        <a:bodyPr/>
        <a:lstStyle/>
        <a:p>
          <a:endParaRPr lang="de-DE"/>
        </a:p>
      </dgm:t>
    </dgm:pt>
    <dgm:pt modelId="{0B43466E-488F-4F46-B7DF-7DB86125676C}" type="sibTrans" cxnId="{7787DF83-AC78-F74F-A162-BBC74643D161}">
      <dgm:prSet/>
      <dgm:spPr/>
      <dgm:t>
        <a:bodyPr/>
        <a:lstStyle/>
        <a:p>
          <a:endParaRPr lang="de-DE"/>
        </a:p>
      </dgm:t>
    </dgm:pt>
    <dgm:pt modelId="{42AED65C-C747-B346-8F0D-DF12B61EF825}">
      <dgm:prSet phldrT="[Text]"/>
      <dgm:spPr/>
      <dgm:t>
        <a:bodyPr/>
        <a:lstStyle/>
        <a:p>
          <a:r>
            <a:rPr lang="de-DE" dirty="0"/>
            <a:t> </a:t>
          </a:r>
        </a:p>
      </dgm:t>
    </dgm:pt>
    <dgm:pt modelId="{83AB52DC-52AB-DA49-9852-4A39DDBF28B6}" type="parTrans" cxnId="{07A99D7D-6F93-CC41-A836-39282546D701}">
      <dgm:prSet/>
      <dgm:spPr/>
      <dgm:t>
        <a:bodyPr/>
        <a:lstStyle/>
        <a:p>
          <a:endParaRPr lang="de-DE"/>
        </a:p>
      </dgm:t>
    </dgm:pt>
    <dgm:pt modelId="{E95A8B53-FB76-4C44-8081-5D5221DA8BB9}" type="sibTrans" cxnId="{07A99D7D-6F93-CC41-A836-39282546D701}">
      <dgm:prSet/>
      <dgm:spPr/>
      <dgm:t>
        <a:bodyPr/>
        <a:lstStyle/>
        <a:p>
          <a:endParaRPr lang="de-DE"/>
        </a:p>
      </dgm:t>
    </dgm:pt>
    <dgm:pt modelId="{2CC9EA84-B7CA-1449-ADD3-888D5D027D9C}">
      <dgm:prSet/>
      <dgm:spPr/>
      <dgm:t>
        <a:bodyPr/>
        <a:lstStyle/>
        <a:p>
          <a:pPr>
            <a:buFontTx/>
            <a:buNone/>
          </a:pPr>
          <a:r>
            <a:rPr lang="de-DE" dirty="0"/>
            <a:t>Auswahl des Mediums</a:t>
          </a:r>
        </a:p>
      </dgm:t>
    </dgm:pt>
    <dgm:pt modelId="{94085AF5-CA7B-2A49-83E3-FF6D2EF7A3CE}" type="parTrans" cxnId="{035545FA-3FDE-9845-B9F9-2C0D5057607A}">
      <dgm:prSet/>
      <dgm:spPr/>
      <dgm:t>
        <a:bodyPr/>
        <a:lstStyle/>
        <a:p>
          <a:endParaRPr lang="de-DE"/>
        </a:p>
      </dgm:t>
    </dgm:pt>
    <dgm:pt modelId="{B30D8AB7-C1E1-1542-A603-C59B5CEEA28E}" type="sibTrans" cxnId="{035545FA-3FDE-9845-B9F9-2C0D5057607A}">
      <dgm:prSet/>
      <dgm:spPr/>
      <dgm:t>
        <a:bodyPr/>
        <a:lstStyle/>
        <a:p>
          <a:endParaRPr lang="de-DE"/>
        </a:p>
      </dgm:t>
    </dgm:pt>
    <dgm:pt modelId="{2F825DDD-F11E-AA43-8C30-56F7B269A6C2}">
      <dgm:prSet/>
      <dgm:spPr/>
      <dgm:t>
        <a:bodyPr/>
        <a:lstStyle/>
        <a:p>
          <a:pPr>
            <a:buFontTx/>
            <a:buNone/>
          </a:pPr>
          <a:r>
            <a:rPr lang="de-DE" dirty="0">
              <a:solidFill>
                <a:schemeClr val="accent2"/>
              </a:solidFill>
            </a:rPr>
            <a:t>Konzeption</a:t>
          </a:r>
        </a:p>
      </dgm:t>
    </dgm:pt>
    <dgm:pt modelId="{A97EB9C3-C6F6-D74D-B734-A9600AA6555E}" type="parTrans" cxnId="{048A6B2E-79D4-694E-BFF3-F08F638D568D}">
      <dgm:prSet/>
      <dgm:spPr/>
      <dgm:t>
        <a:bodyPr/>
        <a:lstStyle/>
        <a:p>
          <a:endParaRPr lang="de-DE"/>
        </a:p>
      </dgm:t>
    </dgm:pt>
    <dgm:pt modelId="{B1BCBBA1-B385-FC4B-8CB8-445342A49A6E}" type="sibTrans" cxnId="{048A6B2E-79D4-694E-BFF3-F08F638D568D}">
      <dgm:prSet/>
      <dgm:spPr/>
      <dgm:t>
        <a:bodyPr/>
        <a:lstStyle/>
        <a:p>
          <a:endParaRPr lang="de-DE"/>
        </a:p>
      </dgm:t>
    </dgm:pt>
    <dgm:pt modelId="{00E51C4A-1C02-4748-88FF-BDA15C8D136E}">
      <dgm:prSet/>
      <dgm:spPr/>
      <dgm:t>
        <a:bodyPr/>
        <a:lstStyle/>
        <a:p>
          <a:endParaRPr lang="de-DE" dirty="0"/>
        </a:p>
      </dgm:t>
    </dgm:pt>
    <dgm:pt modelId="{D59B7D61-91C2-9D4C-ABA4-D6E6242DF1BF}" type="parTrans" cxnId="{3A5DD7BC-A8ED-C44E-890D-9524416C5392}">
      <dgm:prSet/>
      <dgm:spPr/>
      <dgm:t>
        <a:bodyPr/>
        <a:lstStyle/>
        <a:p>
          <a:endParaRPr lang="de-DE"/>
        </a:p>
      </dgm:t>
    </dgm:pt>
    <dgm:pt modelId="{03ECC09A-8AD4-274A-9CA9-1AB05F502FD8}" type="sibTrans" cxnId="{3A5DD7BC-A8ED-C44E-890D-9524416C5392}">
      <dgm:prSet/>
      <dgm:spPr/>
      <dgm:t>
        <a:bodyPr/>
        <a:lstStyle/>
        <a:p>
          <a:endParaRPr lang="de-DE"/>
        </a:p>
      </dgm:t>
    </dgm:pt>
    <dgm:pt modelId="{2EFA4FEB-4D29-D041-B5BB-A0C35871BF1F}">
      <dgm:prSet/>
      <dgm:spPr/>
      <dgm:t>
        <a:bodyPr/>
        <a:lstStyle/>
        <a:p>
          <a:pPr>
            <a:buFontTx/>
            <a:buNone/>
          </a:pPr>
          <a:r>
            <a:rPr lang="de-DE" dirty="0"/>
            <a:t>Vorbereitung</a:t>
          </a:r>
        </a:p>
      </dgm:t>
    </dgm:pt>
    <dgm:pt modelId="{97F778BE-1B6C-2E4F-AAC3-D8AA09861104}" type="parTrans" cxnId="{EE3C6B76-F020-3B44-BBCE-D306E4AD4CB0}">
      <dgm:prSet/>
      <dgm:spPr/>
      <dgm:t>
        <a:bodyPr/>
        <a:lstStyle/>
        <a:p>
          <a:endParaRPr lang="de-DE"/>
        </a:p>
      </dgm:t>
    </dgm:pt>
    <dgm:pt modelId="{617EF7EE-2531-A642-A9F0-0F254A38EE80}" type="sibTrans" cxnId="{EE3C6B76-F020-3B44-BBCE-D306E4AD4CB0}">
      <dgm:prSet/>
      <dgm:spPr/>
      <dgm:t>
        <a:bodyPr/>
        <a:lstStyle/>
        <a:p>
          <a:endParaRPr lang="de-DE"/>
        </a:p>
      </dgm:t>
    </dgm:pt>
    <dgm:pt modelId="{5B5CA588-B534-724F-A96E-FAE5E3DDAFBB}">
      <dgm:prSet/>
      <dgm:spPr/>
      <dgm:t>
        <a:bodyPr/>
        <a:lstStyle/>
        <a:p>
          <a:endParaRPr lang="de-DE" dirty="0"/>
        </a:p>
      </dgm:t>
    </dgm:pt>
    <dgm:pt modelId="{DA3DC2D5-AB23-E14C-B093-69AB11A49DA9}" type="parTrans" cxnId="{2D023B14-5574-1742-8639-40AEF46544F5}">
      <dgm:prSet/>
      <dgm:spPr/>
      <dgm:t>
        <a:bodyPr/>
        <a:lstStyle/>
        <a:p>
          <a:endParaRPr lang="de-DE"/>
        </a:p>
      </dgm:t>
    </dgm:pt>
    <dgm:pt modelId="{2E9C6C09-1D1E-014E-8590-B8FCD7A51D30}" type="sibTrans" cxnId="{2D023B14-5574-1742-8639-40AEF46544F5}">
      <dgm:prSet/>
      <dgm:spPr/>
      <dgm:t>
        <a:bodyPr/>
        <a:lstStyle/>
        <a:p>
          <a:endParaRPr lang="de-DE"/>
        </a:p>
      </dgm:t>
    </dgm:pt>
    <dgm:pt modelId="{3C6F7229-3F68-904F-93A6-132E9EA031A0}">
      <dgm:prSet/>
      <dgm:spPr/>
      <dgm:t>
        <a:bodyPr/>
        <a:lstStyle/>
        <a:p>
          <a:pPr>
            <a:buFontTx/>
            <a:buNone/>
          </a:pPr>
          <a:r>
            <a:rPr lang="de-DE" dirty="0"/>
            <a:t>Herstellung</a:t>
          </a:r>
        </a:p>
      </dgm:t>
    </dgm:pt>
    <dgm:pt modelId="{329D517B-99B8-754E-8EB8-D06555D5AEB4}" type="parTrans" cxnId="{82670017-3F4E-F044-B0E1-CA461984CCFB}">
      <dgm:prSet/>
      <dgm:spPr/>
      <dgm:t>
        <a:bodyPr/>
        <a:lstStyle/>
        <a:p>
          <a:endParaRPr lang="de-DE"/>
        </a:p>
      </dgm:t>
    </dgm:pt>
    <dgm:pt modelId="{F5381767-A5DC-3645-8B88-5A0C9FBDA46A}" type="sibTrans" cxnId="{82670017-3F4E-F044-B0E1-CA461984CCFB}">
      <dgm:prSet/>
      <dgm:spPr/>
      <dgm:t>
        <a:bodyPr/>
        <a:lstStyle/>
        <a:p>
          <a:endParaRPr lang="de-DE"/>
        </a:p>
      </dgm:t>
    </dgm:pt>
    <dgm:pt modelId="{F3778DF4-2173-1142-8543-0F4CB9CDFA4B}">
      <dgm:prSet/>
      <dgm:spPr/>
      <dgm:t>
        <a:bodyPr/>
        <a:lstStyle/>
        <a:p>
          <a:endParaRPr lang="de-DE" dirty="0"/>
        </a:p>
      </dgm:t>
    </dgm:pt>
    <dgm:pt modelId="{F105EFE6-B28F-5543-8936-A2D43CC7E30A}" type="parTrans" cxnId="{50C72E51-8CC2-7749-AA31-386F4D45C0EC}">
      <dgm:prSet/>
      <dgm:spPr/>
      <dgm:t>
        <a:bodyPr/>
        <a:lstStyle/>
        <a:p>
          <a:endParaRPr lang="de-DE"/>
        </a:p>
      </dgm:t>
    </dgm:pt>
    <dgm:pt modelId="{32947135-232D-8842-ABD1-C138E5A4BCEC}" type="sibTrans" cxnId="{50C72E51-8CC2-7749-AA31-386F4D45C0EC}">
      <dgm:prSet/>
      <dgm:spPr/>
      <dgm:t>
        <a:bodyPr/>
        <a:lstStyle/>
        <a:p>
          <a:endParaRPr lang="de-DE"/>
        </a:p>
      </dgm:t>
    </dgm:pt>
    <dgm:pt modelId="{743704E9-5EC4-4649-A02E-CAA7393513BE}">
      <dgm:prSet/>
      <dgm:spPr/>
      <dgm:t>
        <a:bodyPr/>
        <a:lstStyle/>
        <a:p>
          <a:pPr>
            <a:buFontTx/>
            <a:buNone/>
          </a:pPr>
          <a:r>
            <a:rPr lang="de-DE" dirty="0"/>
            <a:t>Nachbereitung</a:t>
          </a:r>
        </a:p>
      </dgm:t>
    </dgm:pt>
    <dgm:pt modelId="{E6DE75A8-F3DD-DA4D-9929-0AEC0DBAD431}" type="parTrans" cxnId="{B509A1F9-3679-6445-8681-504EE12FE9A8}">
      <dgm:prSet/>
      <dgm:spPr/>
      <dgm:t>
        <a:bodyPr/>
        <a:lstStyle/>
        <a:p>
          <a:endParaRPr lang="de-DE"/>
        </a:p>
      </dgm:t>
    </dgm:pt>
    <dgm:pt modelId="{32BDF0AE-1160-874D-B7CA-F4F00C5D3E65}" type="sibTrans" cxnId="{B509A1F9-3679-6445-8681-504EE12FE9A8}">
      <dgm:prSet/>
      <dgm:spPr/>
      <dgm:t>
        <a:bodyPr/>
        <a:lstStyle/>
        <a:p>
          <a:endParaRPr lang="de-DE"/>
        </a:p>
      </dgm:t>
    </dgm:pt>
    <dgm:pt modelId="{4FD25FE6-B5D9-0A47-BF82-FE6EAB976520}">
      <dgm:prSet/>
      <dgm:spPr/>
      <dgm:t>
        <a:bodyPr/>
        <a:lstStyle/>
        <a:p>
          <a:endParaRPr lang="de-DE" dirty="0"/>
        </a:p>
      </dgm:t>
    </dgm:pt>
    <dgm:pt modelId="{C3F78241-215B-214C-BD28-A106B04B07AF}" type="parTrans" cxnId="{5A44444E-EC77-AE4E-9264-7B461305A853}">
      <dgm:prSet/>
      <dgm:spPr/>
      <dgm:t>
        <a:bodyPr/>
        <a:lstStyle/>
        <a:p>
          <a:endParaRPr lang="de-DE"/>
        </a:p>
      </dgm:t>
    </dgm:pt>
    <dgm:pt modelId="{33425476-0F04-8C4F-8AF5-5B128869203F}" type="sibTrans" cxnId="{5A44444E-EC77-AE4E-9264-7B461305A853}">
      <dgm:prSet/>
      <dgm:spPr/>
      <dgm:t>
        <a:bodyPr/>
        <a:lstStyle/>
        <a:p>
          <a:endParaRPr lang="de-DE"/>
        </a:p>
      </dgm:t>
    </dgm:pt>
    <dgm:pt modelId="{6DDCBAD9-B7D3-A949-8882-E93B1847C99F}">
      <dgm:prSet/>
      <dgm:spPr/>
      <dgm:t>
        <a:bodyPr/>
        <a:lstStyle/>
        <a:p>
          <a:pPr>
            <a:buFontTx/>
            <a:buNone/>
          </a:pPr>
          <a:r>
            <a:rPr lang="de-DE" dirty="0"/>
            <a:t>Auswahl des Themas</a:t>
          </a:r>
        </a:p>
      </dgm:t>
    </dgm:pt>
    <dgm:pt modelId="{43D62572-CA02-314F-8954-AE7E80E84C31}" type="sibTrans" cxnId="{9E7DFC4D-70E5-354A-BCF1-BDD068BEC250}">
      <dgm:prSet/>
      <dgm:spPr/>
      <dgm:t>
        <a:bodyPr/>
        <a:lstStyle/>
        <a:p>
          <a:endParaRPr lang="de-DE"/>
        </a:p>
      </dgm:t>
    </dgm:pt>
    <dgm:pt modelId="{D3ED5EF1-14FE-C946-9AB7-E0828A5DE025}" type="parTrans" cxnId="{9E7DFC4D-70E5-354A-BCF1-BDD068BEC250}">
      <dgm:prSet/>
      <dgm:spPr/>
      <dgm:t>
        <a:bodyPr/>
        <a:lstStyle/>
        <a:p>
          <a:endParaRPr lang="de-DE"/>
        </a:p>
      </dgm:t>
    </dgm:pt>
    <dgm:pt modelId="{B9B43650-1062-F24E-9555-69A184B98F47}" type="pres">
      <dgm:prSet presAssocID="{936C8201-1683-DF4E-BEB1-5B8014EF5F99}" presName="linearFlow" presStyleCnt="0">
        <dgm:presLayoutVars>
          <dgm:dir/>
          <dgm:animLvl val="lvl"/>
          <dgm:resizeHandles val="exact"/>
        </dgm:presLayoutVars>
      </dgm:prSet>
      <dgm:spPr/>
    </dgm:pt>
    <dgm:pt modelId="{46FD7630-22A4-0649-85AD-EDA40140FCBA}" type="pres">
      <dgm:prSet presAssocID="{3386E6D1-B2FD-294B-9276-225804EAAC8E}" presName="composite" presStyleCnt="0"/>
      <dgm:spPr/>
    </dgm:pt>
    <dgm:pt modelId="{1C7390B0-BC00-704C-8194-7DDF98DB19A4}" type="pres">
      <dgm:prSet presAssocID="{3386E6D1-B2FD-294B-9276-225804EAAC8E}" presName="parentText" presStyleLbl="alignNode1" presStyleIdx="0" presStyleCnt="6">
        <dgm:presLayoutVars>
          <dgm:chMax val="1"/>
          <dgm:bulletEnabled val="1"/>
        </dgm:presLayoutVars>
      </dgm:prSet>
      <dgm:spPr/>
    </dgm:pt>
    <dgm:pt modelId="{D0CF3086-9F1E-3848-B747-8B100DF29A18}" type="pres">
      <dgm:prSet presAssocID="{3386E6D1-B2FD-294B-9276-225804EAAC8E}" presName="descendantText" presStyleLbl="alignAcc1" presStyleIdx="0" presStyleCnt="6">
        <dgm:presLayoutVars>
          <dgm:bulletEnabled val="1"/>
        </dgm:presLayoutVars>
      </dgm:prSet>
      <dgm:spPr/>
    </dgm:pt>
    <dgm:pt modelId="{FC86F0C3-C09E-C34B-BF52-4CCCBC5B4368}" type="pres">
      <dgm:prSet presAssocID="{0B43466E-488F-4F46-B7DF-7DB86125676C}" presName="sp" presStyleCnt="0"/>
      <dgm:spPr/>
    </dgm:pt>
    <dgm:pt modelId="{0DCE0DC7-C6CE-9C46-91FB-7922323F8037}" type="pres">
      <dgm:prSet presAssocID="{42AED65C-C747-B346-8F0D-DF12B61EF825}" presName="composite" presStyleCnt="0"/>
      <dgm:spPr/>
    </dgm:pt>
    <dgm:pt modelId="{FEE335D9-9484-1A40-9B69-4990E23DD5DD}" type="pres">
      <dgm:prSet presAssocID="{42AED65C-C747-B346-8F0D-DF12B61EF825}" presName="parentText" presStyleLbl="alignNode1" presStyleIdx="1" presStyleCnt="6">
        <dgm:presLayoutVars>
          <dgm:chMax val="1"/>
          <dgm:bulletEnabled val="1"/>
        </dgm:presLayoutVars>
      </dgm:prSet>
      <dgm:spPr/>
    </dgm:pt>
    <dgm:pt modelId="{EEEF7A8C-C46B-3444-8ED5-E98E752CAFC1}" type="pres">
      <dgm:prSet presAssocID="{42AED65C-C747-B346-8F0D-DF12B61EF825}" presName="descendantText" presStyleLbl="alignAcc1" presStyleIdx="1" presStyleCnt="6">
        <dgm:presLayoutVars>
          <dgm:bulletEnabled val="1"/>
        </dgm:presLayoutVars>
      </dgm:prSet>
      <dgm:spPr/>
    </dgm:pt>
    <dgm:pt modelId="{0FDA192D-A99F-A84A-923D-B1EA920D2070}" type="pres">
      <dgm:prSet presAssocID="{E95A8B53-FB76-4C44-8081-5D5221DA8BB9}" presName="sp" presStyleCnt="0"/>
      <dgm:spPr/>
    </dgm:pt>
    <dgm:pt modelId="{C6940397-DCBD-1F48-ACB2-C52E4DA12B92}" type="pres">
      <dgm:prSet presAssocID="{00E51C4A-1C02-4748-88FF-BDA15C8D136E}" presName="composite" presStyleCnt="0"/>
      <dgm:spPr/>
    </dgm:pt>
    <dgm:pt modelId="{62C1041C-2F50-D342-BBBB-D17AD10FCC63}" type="pres">
      <dgm:prSet presAssocID="{00E51C4A-1C02-4748-88FF-BDA15C8D136E}" presName="parentText" presStyleLbl="alignNode1" presStyleIdx="2" presStyleCnt="6">
        <dgm:presLayoutVars>
          <dgm:chMax val="1"/>
          <dgm:bulletEnabled val="1"/>
        </dgm:presLayoutVars>
      </dgm:prSet>
      <dgm:spPr/>
    </dgm:pt>
    <dgm:pt modelId="{8015C52B-2352-8545-AACC-7E69CEDB7BC0}" type="pres">
      <dgm:prSet presAssocID="{00E51C4A-1C02-4748-88FF-BDA15C8D136E}" presName="descendantText" presStyleLbl="alignAcc1" presStyleIdx="2" presStyleCnt="6">
        <dgm:presLayoutVars>
          <dgm:bulletEnabled val="1"/>
        </dgm:presLayoutVars>
      </dgm:prSet>
      <dgm:spPr/>
    </dgm:pt>
    <dgm:pt modelId="{B4C8A99B-AC68-E04E-9B09-C0AE6FE56408}" type="pres">
      <dgm:prSet presAssocID="{03ECC09A-8AD4-274A-9CA9-1AB05F502FD8}" presName="sp" presStyleCnt="0"/>
      <dgm:spPr/>
    </dgm:pt>
    <dgm:pt modelId="{067C09EF-C915-004A-BC9C-B55ECB8F9746}" type="pres">
      <dgm:prSet presAssocID="{5B5CA588-B534-724F-A96E-FAE5E3DDAFBB}" presName="composite" presStyleCnt="0"/>
      <dgm:spPr/>
    </dgm:pt>
    <dgm:pt modelId="{EFE608F9-E667-8D4D-A92D-AF8E8B773E11}" type="pres">
      <dgm:prSet presAssocID="{5B5CA588-B534-724F-A96E-FAE5E3DDAFBB}" presName="parentText" presStyleLbl="alignNode1" presStyleIdx="3" presStyleCnt="6">
        <dgm:presLayoutVars>
          <dgm:chMax val="1"/>
          <dgm:bulletEnabled val="1"/>
        </dgm:presLayoutVars>
      </dgm:prSet>
      <dgm:spPr/>
    </dgm:pt>
    <dgm:pt modelId="{80FF4DFA-FAF2-E74E-8C62-339BBB809881}" type="pres">
      <dgm:prSet presAssocID="{5B5CA588-B534-724F-A96E-FAE5E3DDAFBB}" presName="descendantText" presStyleLbl="alignAcc1" presStyleIdx="3" presStyleCnt="6">
        <dgm:presLayoutVars>
          <dgm:bulletEnabled val="1"/>
        </dgm:presLayoutVars>
      </dgm:prSet>
      <dgm:spPr/>
    </dgm:pt>
    <dgm:pt modelId="{57079632-F3AC-0943-B4DC-5FF87ECCBD24}" type="pres">
      <dgm:prSet presAssocID="{2E9C6C09-1D1E-014E-8590-B8FCD7A51D30}" presName="sp" presStyleCnt="0"/>
      <dgm:spPr/>
    </dgm:pt>
    <dgm:pt modelId="{1F67DBC2-C53A-5148-AFB2-CC653E12FDE3}" type="pres">
      <dgm:prSet presAssocID="{F3778DF4-2173-1142-8543-0F4CB9CDFA4B}" presName="composite" presStyleCnt="0"/>
      <dgm:spPr/>
    </dgm:pt>
    <dgm:pt modelId="{B46C1DFC-8FEC-E348-90C8-84334E644A76}" type="pres">
      <dgm:prSet presAssocID="{F3778DF4-2173-1142-8543-0F4CB9CDFA4B}" presName="parentText" presStyleLbl="alignNode1" presStyleIdx="4" presStyleCnt="6">
        <dgm:presLayoutVars>
          <dgm:chMax val="1"/>
          <dgm:bulletEnabled val="1"/>
        </dgm:presLayoutVars>
      </dgm:prSet>
      <dgm:spPr/>
    </dgm:pt>
    <dgm:pt modelId="{95B7D5FF-810F-EE4A-944A-1C2502C94ECB}" type="pres">
      <dgm:prSet presAssocID="{F3778DF4-2173-1142-8543-0F4CB9CDFA4B}" presName="descendantText" presStyleLbl="alignAcc1" presStyleIdx="4" presStyleCnt="6">
        <dgm:presLayoutVars>
          <dgm:bulletEnabled val="1"/>
        </dgm:presLayoutVars>
      </dgm:prSet>
      <dgm:spPr/>
    </dgm:pt>
    <dgm:pt modelId="{91987306-B6B7-FF4F-8140-56CBC23EF7F9}" type="pres">
      <dgm:prSet presAssocID="{32947135-232D-8842-ABD1-C138E5A4BCEC}" presName="sp" presStyleCnt="0"/>
      <dgm:spPr/>
    </dgm:pt>
    <dgm:pt modelId="{C11B07E8-86FE-6A44-9405-81C338D16C38}" type="pres">
      <dgm:prSet presAssocID="{4FD25FE6-B5D9-0A47-BF82-FE6EAB976520}" presName="composite" presStyleCnt="0"/>
      <dgm:spPr/>
    </dgm:pt>
    <dgm:pt modelId="{3D4877CE-D69D-4541-BE1D-C01D4C85CAFC}" type="pres">
      <dgm:prSet presAssocID="{4FD25FE6-B5D9-0A47-BF82-FE6EAB976520}" presName="parentText" presStyleLbl="alignNode1" presStyleIdx="5" presStyleCnt="6">
        <dgm:presLayoutVars>
          <dgm:chMax val="1"/>
          <dgm:bulletEnabled val="1"/>
        </dgm:presLayoutVars>
      </dgm:prSet>
      <dgm:spPr/>
    </dgm:pt>
    <dgm:pt modelId="{8D997DC8-B72B-8E40-9691-64D2AEE786AA}" type="pres">
      <dgm:prSet presAssocID="{4FD25FE6-B5D9-0A47-BF82-FE6EAB976520}" presName="descendantText" presStyleLbl="alignAcc1" presStyleIdx="5" presStyleCnt="6">
        <dgm:presLayoutVars>
          <dgm:bulletEnabled val="1"/>
        </dgm:presLayoutVars>
      </dgm:prSet>
      <dgm:spPr/>
    </dgm:pt>
  </dgm:ptLst>
  <dgm:cxnLst>
    <dgm:cxn modelId="{2D023B14-5574-1742-8639-40AEF46544F5}" srcId="{936C8201-1683-DF4E-BEB1-5B8014EF5F99}" destId="{5B5CA588-B534-724F-A96E-FAE5E3DDAFBB}" srcOrd="3" destOrd="0" parTransId="{DA3DC2D5-AB23-E14C-B093-69AB11A49DA9}" sibTransId="{2E9C6C09-1D1E-014E-8590-B8FCD7A51D30}"/>
    <dgm:cxn modelId="{82670017-3F4E-F044-B0E1-CA461984CCFB}" srcId="{F3778DF4-2173-1142-8543-0F4CB9CDFA4B}" destId="{3C6F7229-3F68-904F-93A6-132E9EA031A0}" srcOrd="0" destOrd="0" parTransId="{329D517B-99B8-754E-8EB8-D06555D5AEB4}" sibTransId="{F5381767-A5DC-3645-8B88-5A0C9FBDA46A}"/>
    <dgm:cxn modelId="{2CD09427-5C48-D240-B7F6-1018231C0175}" type="presOf" srcId="{6DDCBAD9-B7D3-A949-8882-E93B1847C99F}" destId="{D0CF3086-9F1E-3848-B747-8B100DF29A18}" srcOrd="0" destOrd="0" presId="urn:microsoft.com/office/officeart/2005/8/layout/chevron2"/>
    <dgm:cxn modelId="{51FDC12B-3503-7C4C-B153-C03C7D9C3EFA}" type="presOf" srcId="{936C8201-1683-DF4E-BEB1-5B8014EF5F99}" destId="{B9B43650-1062-F24E-9555-69A184B98F47}" srcOrd="0" destOrd="0" presId="urn:microsoft.com/office/officeart/2005/8/layout/chevron2"/>
    <dgm:cxn modelId="{E734C22B-E156-1342-BBF5-8DF8D6D08566}" type="presOf" srcId="{42AED65C-C747-B346-8F0D-DF12B61EF825}" destId="{FEE335D9-9484-1A40-9B69-4990E23DD5DD}" srcOrd="0" destOrd="0" presId="urn:microsoft.com/office/officeart/2005/8/layout/chevron2"/>
    <dgm:cxn modelId="{048A6B2E-79D4-694E-BFF3-F08F638D568D}" srcId="{00E51C4A-1C02-4748-88FF-BDA15C8D136E}" destId="{2F825DDD-F11E-AA43-8C30-56F7B269A6C2}" srcOrd="0" destOrd="0" parTransId="{A97EB9C3-C6F6-D74D-B734-A9600AA6555E}" sibTransId="{B1BCBBA1-B385-FC4B-8CB8-445342A49A6E}"/>
    <dgm:cxn modelId="{9E7DFC4D-70E5-354A-BCF1-BDD068BEC250}" srcId="{3386E6D1-B2FD-294B-9276-225804EAAC8E}" destId="{6DDCBAD9-B7D3-A949-8882-E93B1847C99F}" srcOrd="0" destOrd="0" parTransId="{D3ED5EF1-14FE-C946-9AB7-E0828A5DE025}" sibTransId="{43D62572-CA02-314F-8954-AE7E80E84C31}"/>
    <dgm:cxn modelId="{5A44444E-EC77-AE4E-9264-7B461305A853}" srcId="{936C8201-1683-DF4E-BEB1-5B8014EF5F99}" destId="{4FD25FE6-B5D9-0A47-BF82-FE6EAB976520}" srcOrd="5" destOrd="0" parTransId="{C3F78241-215B-214C-BD28-A106B04B07AF}" sibTransId="{33425476-0F04-8C4F-8AF5-5B128869203F}"/>
    <dgm:cxn modelId="{50C72E51-8CC2-7749-AA31-386F4D45C0EC}" srcId="{936C8201-1683-DF4E-BEB1-5B8014EF5F99}" destId="{F3778DF4-2173-1142-8543-0F4CB9CDFA4B}" srcOrd="4" destOrd="0" parTransId="{F105EFE6-B28F-5543-8936-A2D43CC7E30A}" sibTransId="{32947135-232D-8842-ABD1-C138E5A4BCEC}"/>
    <dgm:cxn modelId="{BA2E1054-0831-E844-A678-791150B0C78A}" type="presOf" srcId="{3C6F7229-3F68-904F-93A6-132E9EA031A0}" destId="{95B7D5FF-810F-EE4A-944A-1C2502C94ECB}" srcOrd="0" destOrd="0" presId="urn:microsoft.com/office/officeart/2005/8/layout/chevron2"/>
    <dgm:cxn modelId="{702E3166-5E8B-634B-BC1B-03A95DA0A9F0}" type="presOf" srcId="{5B5CA588-B534-724F-A96E-FAE5E3DDAFBB}" destId="{EFE608F9-E667-8D4D-A92D-AF8E8B773E11}" srcOrd="0" destOrd="0" presId="urn:microsoft.com/office/officeart/2005/8/layout/chevron2"/>
    <dgm:cxn modelId="{E5A67E69-C5A6-B44A-9FC1-543637AD30BC}" type="presOf" srcId="{00E51C4A-1C02-4748-88FF-BDA15C8D136E}" destId="{62C1041C-2F50-D342-BBBB-D17AD10FCC63}" srcOrd="0" destOrd="0" presId="urn:microsoft.com/office/officeart/2005/8/layout/chevron2"/>
    <dgm:cxn modelId="{EE3C6B76-F020-3B44-BBCE-D306E4AD4CB0}" srcId="{5B5CA588-B534-724F-A96E-FAE5E3DDAFBB}" destId="{2EFA4FEB-4D29-D041-B5BB-A0C35871BF1F}" srcOrd="0" destOrd="0" parTransId="{97F778BE-1B6C-2E4F-AAC3-D8AA09861104}" sibTransId="{617EF7EE-2531-A642-A9F0-0F254A38EE80}"/>
    <dgm:cxn modelId="{07A99D7D-6F93-CC41-A836-39282546D701}" srcId="{936C8201-1683-DF4E-BEB1-5B8014EF5F99}" destId="{42AED65C-C747-B346-8F0D-DF12B61EF825}" srcOrd="1" destOrd="0" parTransId="{83AB52DC-52AB-DA49-9852-4A39DDBF28B6}" sibTransId="{E95A8B53-FB76-4C44-8081-5D5221DA8BB9}"/>
    <dgm:cxn modelId="{7787DF83-AC78-F74F-A162-BBC74643D161}" srcId="{936C8201-1683-DF4E-BEB1-5B8014EF5F99}" destId="{3386E6D1-B2FD-294B-9276-225804EAAC8E}" srcOrd="0" destOrd="0" parTransId="{04C0B0E0-8C84-E44E-A4DB-5E00C0BFD0CC}" sibTransId="{0B43466E-488F-4F46-B7DF-7DB86125676C}"/>
    <dgm:cxn modelId="{A5C82A92-BAAE-934A-8823-BCD766063E59}" type="presOf" srcId="{4FD25FE6-B5D9-0A47-BF82-FE6EAB976520}" destId="{3D4877CE-D69D-4541-BE1D-C01D4C85CAFC}" srcOrd="0" destOrd="0" presId="urn:microsoft.com/office/officeart/2005/8/layout/chevron2"/>
    <dgm:cxn modelId="{7CEF379B-9A29-5F4E-A152-EC90430864BB}" type="presOf" srcId="{743704E9-5EC4-4649-A02E-CAA7393513BE}" destId="{8D997DC8-B72B-8E40-9691-64D2AEE786AA}" srcOrd="0" destOrd="0" presId="urn:microsoft.com/office/officeart/2005/8/layout/chevron2"/>
    <dgm:cxn modelId="{A17850B0-5C36-6D49-8448-56788F68F097}" type="presOf" srcId="{2EFA4FEB-4D29-D041-B5BB-A0C35871BF1F}" destId="{80FF4DFA-FAF2-E74E-8C62-339BBB809881}" srcOrd="0" destOrd="0" presId="urn:microsoft.com/office/officeart/2005/8/layout/chevron2"/>
    <dgm:cxn modelId="{3A5DD7BC-A8ED-C44E-890D-9524416C5392}" srcId="{936C8201-1683-DF4E-BEB1-5B8014EF5F99}" destId="{00E51C4A-1C02-4748-88FF-BDA15C8D136E}" srcOrd="2" destOrd="0" parTransId="{D59B7D61-91C2-9D4C-ABA4-D6E6242DF1BF}" sibTransId="{03ECC09A-8AD4-274A-9CA9-1AB05F502FD8}"/>
    <dgm:cxn modelId="{85E78FC0-5012-9D48-BAAC-4E9C9767E0AF}" type="presOf" srcId="{2F825DDD-F11E-AA43-8C30-56F7B269A6C2}" destId="{8015C52B-2352-8545-AACC-7E69CEDB7BC0}" srcOrd="0" destOrd="0" presId="urn:microsoft.com/office/officeart/2005/8/layout/chevron2"/>
    <dgm:cxn modelId="{5BDE10CA-7108-A842-8B3A-8498A5BAABC1}" type="presOf" srcId="{3386E6D1-B2FD-294B-9276-225804EAAC8E}" destId="{1C7390B0-BC00-704C-8194-7DDF98DB19A4}" srcOrd="0" destOrd="0" presId="urn:microsoft.com/office/officeart/2005/8/layout/chevron2"/>
    <dgm:cxn modelId="{48AB3CDA-307A-DA4B-B7F7-71DD387C2D77}" type="presOf" srcId="{F3778DF4-2173-1142-8543-0F4CB9CDFA4B}" destId="{B46C1DFC-8FEC-E348-90C8-84334E644A76}" srcOrd="0" destOrd="0" presId="urn:microsoft.com/office/officeart/2005/8/layout/chevron2"/>
    <dgm:cxn modelId="{3F7A88EC-D8E9-5044-9F21-F4A43C06E76B}" type="presOf" srcId="{2CC9EA84-B7CA-1449-ADD3-888D5D027D9C}" destId="{EEEF7A8C-C46B-3444-8ED5-E98E752CAFC1}" srcOrd="0" destOrd="0" presId="urn:microsoft.com/office/officeart/2005/8/layout/chevron2"/>
    <dgm:cxn modelId="{B509A1F9-3679-6445-8681-504EE12FE9A8}" srcId="{4FD25FE6-B5D9-0A47-BF82-FE6EAB976520}" destId="{743704E9-5EC4-4649-A02E-CAA7393513BE}" srcOrd="0" destOrd="0" parTransId="{E6DE75A8-F3DD-DA4D-9929-0AEC0DBAD431}" sibTransId="{32BDF0AE-1160-874D-B7CA-F4F00C5D3E65}"/>
    <dgm:cxn modelId="{035545FA-3FDE-9845-B9F9-2C0D5057607A}" srcId="{42AED65C-C747-B346-8F0D-DF12B61EF825}" destId="{2CC9EA84-B7CA-1449-ADD3-888D5D027D9C}" srcOrd="0" destOrd="0" parTransId="{94085AF5-CA7B-2A49-83E3-FF6D2EF7A3CE}" sibTransId="{B30D8AB7-C1E1-1542-A603-C59B5CEEA28E}"/>
    <dgm:cxn modelId="{CD5E2146-8325-C94D-B7C9-6C32FB8E9B84}" type="presParOf" srcId="{B9B43650-1062-F24E-9555-69A184B98F47}" destId="{46FD7630-22A4-0649-85AD-EDA40140FCBA}" srcOrd="0" destOrd="0" presId="urn:microsoft.com/office/officeart/2005/8/layout/chevron2"/>
    <dgm:cxn modelId="{B82939EA-CDD3-DB44-B45C-6345A044A00A}" type="presParOf" srcId="{46FD7630-22A4-0649-85AD-EDA40140FCBA}" destId="{1C7390B0-BC00-704C-8194-7DDF98DB19A4}" srcOrd="0" destOrd="0" presId="urn:microsoft.com/office/officeart/2005/8/layout/chevron2"/>
    <dgm:cxn modelId="{21D6F962-D5AC-FE4A-94AA-2FF9BCBCFB5C}" type="presParOf" srcId="{46FD7630-22A4-0649-85AD-EDA40140FCBA}" destId="{D0CF3086-9F1E-3848-B747-8B100DF29A18}" srcOrd="1" destOrd="0" presId="urn:microsoft.com/office/officeart/2005/8/layout/chevron2"/>
    <dgm:cxn modelId="{AFBD798F-B9D3-E849-A00F-8126061D1868}" type="presParOf" srcId="{B9B43650-1062-F24E-9555-69A184B98F47}" destId="{FC86F0C3-C09E-C34B-BF52-4CCCBC5B4368}" srcOrd="1" destOrd="0" presId="urn:microsoft.com/office/officeart/2005/8/layout/chevron2"/>
    <dgm:cxn modelId="{CA0D73F7-409D-6647-AFA8-51F69C7C0683}" type="presParOf" srcId="{B9B43650-1062-F24E-9555-69A184B98F47}" destId="{0DCE0DC7-C6CE-9C46-91FB-7922323F8037}" srcOrd="2" destOrd="0" presId="urn:microsoft.com/office/officeart/2005/8/layout/chevron2"/>
    <dgm:cxn modelId="{16944068-9802-7749-A474-C092E51249FC}" type="presParOf" srcId="{0DCE0DC7-C6CE-9C46-91FB-7922323F8037}" destId="{FEE335D9-9484-1A40-9B69-4990E23DD5DD}" srcOrd="0" destOrd="0" presId="urn:microsoft.com/office/officeart/2005/8/layout/chevron2"/>
    <dgm:cxn modelId="{185537B2-B731-8C48-BC74-CCB441B9A76A}" type="presParOf" srcId="{0DCE0DC7-C6CE-9C46-91FB-7922323F8037}" destId="{EEEF7A8C-C46B-3444-8ED5-E98E752CAFC1}" srcOrd="1" destOrd="0" presId="urn:microsoft.com/office/officeart/2005/8/layout/chevron2"/>
    <dgm:cxn modelId="{9F42A65C-3A2F-4343-A5D0-F2AA86F7CEB3}" type="presParOf" srcId="{B9B43650-1062-F24E-9555-69A184B98F47}" destId="{0FDA192D-A99F-A84A-923D-B1EA920D2070}" srcOrd="3" destOrd="0" presId="urn:microsoft.com/office/officeart/2005/8/layout/chevron2"/>
    <dgm:cxn modelId="{55AA121D-ABAB-4546-AE61-1100D937F9FB}" type="presParOf" srcId="{B9B43650-1062-F24E-9555-69A184B98F47}" destId="{C6940397-DCBD-1F48-ACB2-C52E4DA12B92}" srcOrd="4" destOrd="0" presId="urn:microsoft.com/office/officeart/2005/8/layout/chevron2"/>
    <dgm:cxn modelId="{816DFA88-A6D8-9746-A189-517E9FA1C215}" type="presParOf" srcId="{C6940397-DCBD-1F48-ACB2-C52E4DA12B92}" destId="{62C1041C-2F50-D342-BBBB-D17AD10FCC63}" srcOrd="0" destOrd="0" presId="urn:microsoft.com/office/officeart/2005/8/layout/chevron2"/>
    <dgm:cxn modelId="{AE6A2C59-ACCE-364F-B9C5-AEF4EB62397D}" type="presParOf" srcId="{C6940397-DCBD-1F48-ACB2-C52E4DA12B92}" destId="{8015C52B-2352-8545-AACC-7E69CEDB7BC0}" srcOrd="1" destOrd="0" presId="urn:microsoft.com/office/officeart/2005/8/layout/chevron2"/>
    <dgm:cxn modelId="{5D28E1E9-B1AE-8E48-AB74-74BD8DDD52FF}" type="presParOf" srcId="{B9B43650-1062-F24E-9555-69A184B98F47}" destId="{B4C8A99B-AC68-E04E-9B09-C0AE6FE56408}" srcOrd="5" destOrd="0" presId="urn:microsoft.com/office/officeart/2005/8/layout/chevron2"/>
    <dgm:cxn modelId="{4762A93D-0501-3542-BBA3-A02A6F1F18E4}" type="presParOf" srcId="{B9B43650-1062-F24E-9555-69A184B98F47}" destId="{067C09EF-C915-004A-BC9C-B55ECB8F9746}" srcOrd="6" destOrd="0" presId="urn:microsoft.com/office/officeart/2005/8/layout/chevron2"/>
    <dgm:cxn modelId="{D5AC7FD3-C29E-C643-AD75-B00315D27D13}" type="presParOf" srcId="{067C09EF-C915-004A-BC9C-B55ECB8F9746}" destId="{EFE608F9-E667-8D4D-A92D-AF8E8B773E11}" srcOrd="0" destOrd="0" presId="urn:microsoft.com/office/officeart/2005/8/layout/chevron2"/>
    <dgm:cxn modelId="{02C87597-DCB6-D64D-B97B-FC5D6C54982F}" type="presParOf" srcId="{067C09EF-C915-004A-BC9C-B55ECB8F9746}" destId="{80FF4DFA-FAF2-E74E-8C62-339BBB809881}" srcOrd="1" destOrd="0" presId="urn:microsoft.com/office/officeart/2005/8/layout/chevron2"/>
    <dgm:cxn modelId="{B89CFF39-2C69-BB43-9F0E-2D4C2E724B4A}" type="presParOf" srcId="{B9B43650-1062-F24E-9555-69A184B98F47}" destId="{57079632-F3AC-0943-B4DC-5FF87ECCBD24}" srcOrd="7" destOrd="0" presId="urn:microsoft.com/office/officeart/2005/8/layout/chevron2"/>
    <dgm:cxn modelId="{51F9ABB3-12EC-A24C-BDD9-FEB252C0FBBB}" type="presParOf" srcId="{B9B43650-1062-F24E-9555-69A184B98F47}" destId="{1F67DBC2-C53A-5148-AFB2-CC653E12FDE3}" srcOrd="8" destOrd="0" presId="urn:microsoft.com/office/officeart/2005/8/layout/chevron2"/>
    <dgm:cxn modelId="{A6830A86-9FC1-A140-8198-B18277A44BB0}" type="presParOf" srcId="{1F67DBC2-C53A-5148-AFB2-CC653E12FDE3}" destId="{B46C1DFC-8FEC-E348-90C8-84334E644A76}" srcOrd="0" destOrd="0" presId="urn:microsoft.com/office/officeart/2005/8/layout/chevron2"/>
    <dgm:cxn modelId="{AB28D2AE-039A-A844-9832-AB4560D7C512}" type="presParOf" srcId="{1F67DBC2-C53A-5148-AFB2-CC653E12FDE3}" destId="{95B7D5FF-810F-EE4A-944A-1C2502C94ECB}" srcOrd="1" destOrd="0" presId="urn:microsoft.com/office/officeart/2005/8/layout/chevron2"/>
    <dgm:cxn modelId="{0C5D614D-3AC6-B04D-8255-0FC0BE9A4A46}" type="presParOf" srcId="{B9B43650-1062-F24E-9555-69A184B98F47}" destId="{91987306-B6B7-FF4F-8140-56CBC23EF7F9}" srcOrd="9" destOrd="0" presId="urn:microsoft.com/office/officeart/2005/8/layout/chevron2"/>
    <dgm:cxn modelId="{3D52C7A8-909A-4C4C-B72C-DF7E33790164}" type="presParOf" srcId="{B9B43650-1062-F24E-9555-69A184B98F47}" destId="{C11B07E8-86FE-6A44-9405-81C338D16C38}" srcOrd="10" destOrd="0" presId="urn:microsoft.com/office/officeart/2005/8/layout/chevron2"/>
    <dgm:cxn modelId="{446DAB40-0FB8-954C-B6F4-E1A75CC47C5A}" type="presParOf" srcId="{C11B07E8-86FE-6A44-9405-81C338D16C38}" destId="{3D4877CE-D69D-4541-BE1D-C01D4C85CAFC}" srcOrd="0" destOrd="0" presId="urn:microsoft.com/office/officeart/2005/8/layout/chevron2"/>
    <dgm:cxn modelId="{602B9433-C525-4A4D-B94E-BB7424727F86}" type="presParOf" srcId="{C11B07E8-86FE-6A44-9405-81C338D16C38}" destId="{8D997DC8-B72B-8E40-9691-64D2AEE786A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FA4F9-65B7-714F-A2D9-BA92A8EBFC4A}">
      <dsp:nvSpPr>
        <dsp:cNvPr id="0" name=""/>
        <dsp:cNvSpPr/>
      </dsp:nvSpPr>
      <dsp:spPr>
        <a:xfrm>
          <a:off x="0" y="385588"/>
          <a:ext cx="6513603" cy="965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e-DE" sz="2500" kern="1200" dirty="0"/>
            <a:t>Thema: Kaufmännisch/ausbildungsbezogen oder frei gewählt</a:t>
          </a:r>
          <a:endParaRPr lang="en-US" sz="2500" kern="1200" dirty="0"/>
        </a:p>
      </dsp:txBody>
      <dsp:txXfrm>
        <a:off x="47120" y="432708"/>
        <a:ext cx="6419363" cy="871010"/>
      </dsp:txXfrm>
    </dsp:sp>
    <dsp:sp modelId="{2C5EB0FF-C97D-EB49-A3E4-FB8DE7A805BE}">
      <dsp:nvSpPr>
        <dsp:cNvPr id="0" name=""/>
        <dsp:cNvSpPr/>
      </dsp:nvSpPr>
      <dsp:spPr>
        <a:xfrm>
          <a:off x="0" y="1422838"/>
          <a:ext cx="6513603" cy="965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e-DE" sz="2500" kern="1200" dirty="0"/>
            <a:t>Partnerarbeit oder Einzelarbeit</a:t>
          </a:r>
          <a:endParaRPr lang="en-US" sz="2500" kern="1200" dirty="0"/>
        </a:p>
      </dsp:txBody>
      <dsp:txXfrm>
        <a:off x="47120" y="1469958"/>
        <a:ext cx="6419363" cy="871010"/>
      </dsp:txXfrm>
    </dsp:sp>
    <dsp:sp modelId="{82E26CEB-5E2E-F248-9AD1-DA42EE08E215}">
      <dsp:nvSpPr>
        <dsp:cNvPr id="0" name=""/>
        <dsp:cNvSpPr/>
      </dsp:nvSpPr>
      <dsp:spPr>
        <a:xfrm>
          <a:off x="0" y="2463180"/>
          <a:ext cx="6513603" cy="965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e-DE" sz="2500" i="1" kern="1200" dirty="0"/>
            <a:t>Bitte individuell eintragen: Herstellungszeitraum</a:t>
          </a:r>
          <a:endParaRPr lang="en-US" sz="2500" i="1" kern="1200" dirty="0"/>
        </a:p>
      </dsp:txBody>
      <dsp:txXfrm>
        <a:off x="47120" y="2510300"/>
        <a:ext cx="6419363" cy="871010"/>
      </dsp:txXfrm>
    </dsp:sp>
    <dsp:sp modelId="{3A538593-1F1E-2D49-A89E-8E137A02C029}">
      <dsp:nvSpPr>
        <dsp:cNvPr id="0" name=""/>
        <dsp:cNvSpPr/>
      </dsp:nvSpPr>
      <dsp:spPr>
        <a:xfrm>
          <a:off x="0" y="3497338"/>
          <a:ext cx="6513603" cy="965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e-DE" sz="2500" i="1" kern="1200" dirty="0"/>
            <a:t>Bitte individuell eintragen: </a:t>
          </a:r>
          <a:r>
            <a:rPr lang="en-US" sz="2500" i="1" kern="1200" dirty="0"/>
            <a:t>Zeitpunkt der Präsentation der fertigen Lernmedien</a:t>
          </a:r>
        </a:p>
      </dsp:txBody>
      <dsp:txXfrm>
        <a:off x="47120" y="3544458"/>
        <a:ext cx="6419363" cy="871010"/>
      </dsp:txXfrm>
    </dsp:sp>
    <dsp:sp modelId="{800DE853-507B-C04A-9FCD-A8BCA1079359}">
      <dsp:nvSpPr>
        <dsp:cNvPr id="0" name=""/>
        <dsp:cNvSpPr/>
      </dsp:nvSpPr>
      <dsp:spPr>
        <a:xfrm>
          <a:off x="0" y="4534588"/>
          <a:ext cx="6513603" cy="965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de-DE" sz="2500" i="1" kern="1200" dirty="0"/>
            <a:t>Bitte individuell eintragen: Arbeitsmaterial (Rechner, Tablets, Smartphones etc.)</a:t>
          </a:r>
          <a:endParaRPr lang="en-US" sz="2500" i="1" kern="1200" dirty="0"/>
        </a:p>
      </dsp:txBody>
      <dsp:txXfrm>
        <a:off x="47120" y="4581708"/>
        <a:ext cx="6419363" cy="8710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390B0-BC00-704C-8194-7DDF98DB19A4}">
      <dsp:nvSpPr>
        <dsp:cNvPr id="0" name=""/>
        <dsp:cNvSpPr/>
      </dsp:nvSpPr>
      <dsp:spPr>
        <a:xfrm rot="5400000">
          <a:off x="-121106" y="123128"/>
          <a:ext cx="807377" cy="56516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 </a:t>
          </a:r>
        </a:p>
      </dsp:txBody>
      <dsp:txXfrm rot="-5400000">
        <a:off x="1" y="284603"/>
        <a:ext cx="565164" cy="242213"/>
      </dsp:txXfrm>
    </dsp:sp>
    <dsp:sp modelId="{D0CF3086-9F1E-3848-B747-8B100DF29A18}">
      <dsp:nvSpPr>
        <dsp:cNvPr id="0" name=""/>
        <dsp:cNvSpPr/>
      </dsp:nvSpPr>
      <dsp:spPr>
        <a:xfrm rot="5400000">
          <a:off x="5277984" y="-4710798"/>
          <a:ext cx="524795" cy="995043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Auswahl des Themas</a:t>
          </a:r>
        </a:p>
      </dsp:txBody>
      <dsp:txXfrm rot="-5400000">
        <a:off x="565164" y="27640"/>
        <a:ext cx="9924817" cy="473559"/>
      </dsp:txXfrm>
    </dsp:sp>
    <dsp:sp modelId="{FEE335D9-9484-1A40-9B69-4990E23DD5DD}">
      <dsp:nvSpPr>
        <dsp:cNvPr id="0" name=""/>
        <dsp:cNvSpPr/>
      </dsp:nvSpPr>
      <dsp:spPr>
        <a:xfrm rot="5400000">
          <a:off x="-121106" y="831111"/>
          <a:ext cx="807377" cy="56516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 </a:t>
          </a:r>
        </a:p>
      </dsp:txBody>
      <dsp:txXfrm rot="-5400000">
        <a:off x="1" y="992586"/>
        <a:ext cx="565164" cy="242213"/>
      </dsp:txXfrm>
    </dsp:sp>
    <dsp:sp modelId="{EEEF7A8C-C46B-3444-8ED5-E98E752CAFC1}">
      <dsp:nvSpPr>
        <dsp:cNvPr id="0" name=""/>
        <dsp:cNvSpPr/>
      </dsp:nvSpPr>
      <dsp:spPr>
        <a:xfrm rot="5400000">
          <a:off x="5277984" y="-4002815"/>
          <a:ext cx="524795" cy="995043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Auswahl des Mediums</a:t>
          </a:r>
        </a:p>
      </dsp:txBody>
      <dsp:txXfrm rot="-5400000">
        <a:off x="565164" y="735623"/>
        <a:ext cx="9924817" cy="473559"/>
      </dsp:txXfrm>
    </dsp:sp>
    <dsp:sp modelId="{62C1041C-2F50-D342-BBBB-D17AD10FCC63}">
      <dsp:nvSpPr>
        <dsp:cNvPr id="0" name=""/>
        <dsp:cNvSpPr/>
      </dsp:nvSpPr>
      <dsp:spPr>
        <a:xfrm rot="5400000">
          <a:off x="-121106" y="1539095"/>
          <a:ext cx="807377" cy="56516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1700570"/>
        <a:ext cx="565164" cy="242213"/>
      </dsp:txXfrm>
    </dsp:sp>
    <dsp:sp modelId="{8015C52B-2352-8545-AACC-7E69CEDB7BC0}">
      <dsp:nvSpPr>
        <dsp:cNvPr id="0" name=""/>
        <dsp:cNvSpPr/>
      </dsp:nvSpPr>
      <dsp:spPr>
        <a:xfrm rot="5400000">
          <a:off x="5277984" y="-3294831"/>
          <a:ext cx="524795" cy="995043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solidFill>
                <a:schemeClr val="tx1"/>
              </a:solidFill>
            </a:rPr>
            <a:t>Konzeption</a:t>
          </a:r>
        </a:p>
      </dsp:txBody>
      <dsp:txXfrm rot="-5400000">
        <a:off x="565164" y="1443607"/>
        <a:ext cx="9924817" cy="473559"/>
      </dsp:txXfrm>
    </dsp:sp>
    <dsp:sp modelId="{EFE608F9-E667-8D4D-A92D-AF8E8B773E11}">
      <dsp:nvSpPr>
        <dsp:cNvPr id="0" name=""/>
        <dsp:cNvSpPr/>
      </dsp:nvSpPr>
      <dsp:spPr>
        <a:xfrm rot="5400000">
          <a:off x="-121106" y="2247078"/>
          <a:ext cx="807377" cy="56516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2408553"/>
        <a:ext cx="565164" cy="242213"/>
      </dsp:txXfrm>
    </dsp:sp>
    <dsp:sp modelId="{80FF4DFA-FAF2-E74E-8C62-339BBB809881}">
      <dsp:nvSpPr>
        <dsp:cNvPr id="0" name=""/>
        <dsp:cNvSpPr/>
      </dsp:nvSpPr>
      <dsp:spPr>
        <a:xfrm rot="5400000">
          <a:off x="5277984" y="-2586848"/>
          <a:ext cx="524795" cy="995043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solidFill>
                <a:schemeClr val="accent2"/>
              </a:solidFill>
            </a:rPr>
            <a:t>Vorbereitung</a:t>
          </a:r>
        </a:p>
      </dsp:txBody>
      <dsp:txXfrm rot="-5400000">
        <a:off x="565164" y="2151590"/>
        <a:ext cx="9924817" cy="473559"/>
      </dsp:txXfrm>
    </dsp:sp>
    <dsp:sp modelId="{B46C1DFC-8FEC-E348-90C8-84334E644A76}">
      <dsp:nvSpPr>
        <dsp:cNvPr id="0" name=""/>
        <dsp:cNvSpPr/>
      </dsp:nvSpPr>
      <dsp:spPr>
        <a:xfrm rot="5400000">
          <a:off x="-121106" y="2955062"/>
          <a:ext cx="807377" cy="565164"/>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3116537"/>
        <a:ext cx="565164" cy="242213"/>
      </dsp:txXfrm>
    </dsp:sp>
    <dsp:sp modelId="{95B7D5FF-810F-EE4A-944A-1C2502C94ECB}">
      <dsp:nvSpPr>
        <dsp:cNvPr id="0" name=""/>
        <dsp:cNvSpPr/>
      </dsp:nvSpPr>
      <dsp:spPr>
        <a:xfrm rot="5400000">
          <a:off x="5277984" y="-1878864"/>
          <a:ext cx="524795" cy="9950435"/>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solidFill>
                <a:schemeClr val="accent2"/>
              </a:solidFill>
            </a:rPr>
            <a:t>Herstellung</a:t>
          </a:r>
        </a:p>
      </dsp:txBody>
      <dsp:txXfrm rot="-5400000">
        <a:off x="565164" y="2859574"/>
        <a:ext cx="9924817" cy="473559"/>
      </dsp:txXfrm>
    </dsp:sp>
    <dsp:sp modelId="{3D4877CE-D69D-4541-BE1D-C01D4C85CAFC}">
      <dsp:nvSpPr>
        <dsp:cNvPr id="0" name=""/>
        <dsp:cNvSpPr/>
      </dsp:nvSpPr>
      <dsp:spPr>
        <a:xfrm rot="5400000">
          <a:off x="-121106" y="3663045"/>
          <a:ext cx="807377" cy="56516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3824520"/>
        <a:ext cx="565164" cy="242213"/>
      </dsp:txXfrm>
    </dsp:sp>
    <dsp:sp modelId="{8D997DC8-B72B-8E40-9691-64D2AEE786AA}">
      <dsp:nvSpPr>
        <dsp:cNvPr id="0" name=""/>
        <dsp:cNvSpPr/>
      </dsp:nvSpPr>
      <dsp:spPr>
        <a:xfrm rot="5400000">
          <a:off x="5277984" y="-1170881"/>
          <a:ext cx="524795" cy="995043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solidFill>
                <a:schemeClr val="accent2"/>
              </a:solidFill>
            </a:rPr>
            <a:t>Nachbereitung</a:t>
          </a:r>
        </a:p>
      </dsp:txBody>
      <dsp:txXfrm rot="-5400000">
        <a:off x="565164" y="3567557"/>
        <a:ext cx="9924817" cy="473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19550-F187-5A45-A023-C2640A4CB5AC}">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Sprach-kompetenz</a:t>
          </a:r>
          <a:endParaRPr lang="en-US" sz="2400" kern="1200" dirty="0"/>
        </a:p>
      </dsp:txBody>
      <dsp:txXfrm>
        <a:off x="3080" y="587032"/>
        <a:ext cx="2444055" cy="1466433"/>
      </dsp:txXfrm>
    </dsp:sp>
    <dsp:sp modelId="{C236D4FC-9423-D549-B760-110F91AA2CBE}">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tx1"/>
              </a:solidFill>
            </a:rPr>
            <a:t>Umgang mit digitalen Medien</a:t>
          </a:r>
          <a:endParaRPr lang="en-US" sz="2400" kern="1200" dirty="0">
            <a:solidFill>
              <a:schemeClr val="tx1"/>
            </a:solidFill>
          </a:endParaRPr>
        </a:p>
      </dsp:txBody>
      <dsp:txXfrm>
        <a:off x="2691541" y="587032"/>
        <a:ext cx="2444055" cy="1466433"/>
      </dsp:txXfrm>
    </dsp:sp>
    <dsp:sp modelId="{4FACA0ED-8774-2B4B-8E62-00F0B39944B3}">
      <dsp:nvSpPr>
        <dsp:cNvPr id="0" name=""/>
        <dsp:cNvSpPr/>
      </dsp:nvSpPr>
      <dsp:spPr>
        <a:xfrm>
          <a:off x="5380002" y="58703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Projektplanung</a:t>
          </a:r>
          <a:endParaRPr lang="en-US" sz="2400" kern="1200" dirty="0"/>
        </a:p>
      </dsp:txBody>
      <dsp:txXfrm>
        <a:off x="5380002" y="587032"/>
        <a:ext cx="2444055" cy="1466433"/>
      </dsp:txXfrm>
    </dsp:sp>
    <dsp:sp modelId="{18FEF9D8-F466-084E-8641-D958F53C8DBA}">
      <dsp:nvSpPr>
        <dsp:cNvPr id="0" name=""/>
        <dsp:cNvSpPr/>
      </dsp:nvSpPr>
      <dsp:spPr>
        <a:xfrm>
          <a:off x="8068463"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Teamarbeit</a:t>
          </a:r>
          <a:endParaRPr lang="en-US" sz="2400" kern="1200" dirty="0"/>
        </a:p>
      </dsp:txBody>
      <dsp:txXfrm>
        <a:off x="8068463" y="587032"/>
        <a:ext cx="2444055" cy="1466433"/>
      </dsp:txXfrm>
    </dsp:sp>
    <dsp:sp modelId="{82A6E1D2-B456-0647-83FB-E8E038BEB756}">
      <dsp:nvSpPr>
        <dsp:cNvPr id="0" name=""/>
        <dsp:cNvSpPr/>
      </dsp:nvSpPr>
      <dsp:spPr>
        <a:xfrm>
          <a:off x="1347311" y="2297871"/>
          <a:ext cx="2444055" cy="146643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Material-recherche online</a:t>
          </a:r>
          <a:endParaRPr lang="en-US" sz="2400" kern="1200" dirty="0"/>
        </a:p>
      </dsp:txBody>
      <dsp:txXfrm>
        <a:off x="1347311" y="2297871"/>
        <a:ext cx="2444055" cy="1466433"/>
      </dsp:txXfrm>
    </dsp:sp>
    <dsp:sp modelId="{C466BF8C-598B-9345-8241-31D27FCD3A3E}">
      <dsp:nvSpPr>
        <dsp:cNvPr id="0" name=""/>
        <dsp:cNvSpPr/>
      </dsp:nvSpPr>
      <dsp:spPr>
        <a:xfrm>
          <a:off x="4035772"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Urheberrecht / Lizenzen</a:t>
          </a:r>
          <a:endParaRPr lang="en-US" sz="2400" kern="1200" dirty="0"/>
        </a:p>
      </dsp:txBody>
      <dsp:txXfrm>
        <a:off x="4035772" y="2297871"/>
        <a:ext cx="2444055" cy="1466433"/>
      </dsp:txXfrm>
    </dsp:sp>
    <dsp:sp modelId="{6362D0D7-2507-0D4F-8BD3-E839DB8B1CD7}">
      <dsp:nvSpPr>
        <dsp:cNvPr id="0" name=""/>
        <dsp:cNvSpPr/>
      </dsp:nvSpPr>
      <dsp:spPr>
        <a:xfrm>
          <a:off x="6724233"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tx1"/>
              </a:solidFill>
            </a:rPr>
            <a:t>Lernen durch Lehren</a:t>
          </a:r>
          <a:endParaRPr lang="en-US" sz="2400" kern="1200" dirty="0">
            <a:solidFill>
              <a:schemeClr val="tx1"/>
            </a:solidFill>
          </a:endParaRPr>
        </a:p>
      </dsp:txBody>
      <dsp:txXfrm>
        <a:off x="6724233" y="229787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26A0F-C15C-49A5-B42A-DD9A2F9215B5}">
      <dsp:nvSpPr>
        <dsp:cNvPr id="0" name=""/>
        <dsp:cNvSpPr/>
      </dsp:nvSpPr>
      <dsp:spPr>
        <a:xfrm>
          <a:off x="0" y="6829"/>
          <a:ext cx="7301344" cy="6780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A9676-0498-4DF9-9887-228DEAABEEA6}">
      <dsp:nvSpPr>
        <dsp:cNvPr id="0" name=""/>
        <dsp:cNvSpPr/>
      </dsp:nvSpPr>
      <dsp:spPr>
        <a:xfrm>
          <a:off x="205100" y="159383"/>
          <a:ext cx="373273" cy="3729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14653-CF6B-48DD-A299-B8AEFBCB6AC9}">
      <dsp:nvSpPr>
        <dsp:cNvPr id="0" name=""/>
        <dsp:cNvSpPr/>
      </dsp:nvSpPr>
      <dsp:spPr>
        <a:xfrm>
          <a:off x="783474" y="6829"/>
          <a:ext cx="5851113" cy="721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12" tIns="76312" rIns="76312" bIns="76312" numCol="1" spcCol="1270" anchor="ctr" anchorCtr="0">
          <a:noAutofit/>
        </a:bodyPr>
        <a:lstStyle/>
        <a:p>
          <a:pPr marL="0" lvl="0" indent="0" algn="l" defTabSz="1066800">
            <a:lnSpc>
              <a:spcPct val="100000"/>
            </a:lnSpc>
            <a:spcBef>
              <a:spcPct val="0"/>
            </a:spcBef>
            <a:spcAft>
              <a:spcPct val="35000"/>
            </a:spcAft>
            <a:buNone/>
          </a:pPr>
          <a:r>
            <a:rPr lang="de-DE" sz="2400" kern="1200" dirty="0"/>
            <a:t>Inhaltlich korrekt und informativ</a:t>
          </a:r>
          <a:endParaRPr lang="en-US" sz="2400" kern="1200" dirty="0"/>
        </a:p>
      </dsp:txBody>
      <dsp:txXfrm>
        <a:off x="783474" y="6829"/>
        <a:ext cx="5851113" cy="721055"/>
      </dsp:txXfrm>
    </dsp:sp>
    <dsp:sp modelId="{A3DBA415-6E0F-4DDE-A127-90170644FCCB}">
      <dsp:nvSpPr>
        <dsp:cNvPr id="0" name=""/>
        <dsp:cNvSpPr/>
      </dsp:nvSpPr>
      <dsp:spPr>
        <a:xfrm>
          <a:off x="0" y="902686"/>
          <a:ext cx="7301344" cy="6780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FE9DD1-9B53-4E59-AD25-00FB27A62334}">
      <dsp:nvSpPr>
        <dsp:cNvPr id="0" name=""/>
        <dsp:cNvSpPr/>
      </dsp:nvSpPr>
      <dsp:spPr>
        <a:xfrm>
          <a:off x="205100" y="1055240"/>
          <a:ext cx="373273" cy="3729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605DB1-4D92-4A00-B3D0-B54978822FEC}">
      <dsp:nvSpPr>
        <dsp:cNvPr id="0" name=""/>
        <dsp:cNvSpPr/>
      </dsp:nvSpPr>
      <dsp:spPr>
        <a:xfrm>
          <a:off x="783474" y="902686"/>
          <a:ext cx="5851113" cy="721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12" tIns="76312" rIns="76312" bIns="76312" numCol="1" spcCol="1270" anchor="ctr" anchorCtr="0">
          <a:noAutofit/>
        </a:bodyPr>
        <a:lstStyle/>
        <a:p>
          <a:pPr marL="0" lvl="0" indent="0" algn="l" defTabSz="1066800">
            <a:lnSpc>
              <a:spcPct val="100000"/>
            </a:lnSpc>
            <a:spcBef>
              <a:spcPct val="0"/>
            </a:spcBef>
            <a:spcAft>
              <a:spcPct val="35000"/>
            </a:spcAft>
            <a:buNone/>
          </a:pPr>
          <a:r>
            <a:rPr lang="de-DE" sz="2400" kern="1200" dirty="0"/>
            <a:t>Einprägsam, unterhaltsam (Bilder und Geschichten)</a:t>
          </a:r>
          <a:endParaRPr lang="en-US" sz="2400" kern="1200" dirty="0"/>
        </a:p>
      </dsp:txBody>
      <dsp:txXfrm>
        <a:off x="783474" y="902686"/>
        <a:ext cx="5851113" cy="721055"/>
      </dsp:txXfrm>
    </dsp:sp>
    <dsp:sp modelId="{F0C86B37-4237-4366-8C2B-C7FC72FDF23C}">
      <dsp:nvSpPr>
        <dsp:cNvPr id="0" name=""/>
        <dsp:cNvSpPr/>
      </dsp:nvSpPr>
      <dsp:spPr>
        <a:xfrm>
          <a:off x="0" y="1798542"/>
          <a:ext cx="7301344" cy="6780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510F6-CCF7-4BD3-A60C-2429F0D0D60E}">
      <dsp:nvSpPr>
        <dsp:cNvPr id="0" name=""/>
        <dsp:cNvSpPr/>
      </dsp:nvSpPr>
      <dsp:spPr>
        <a:xfrm>
          <a:off x="205100" y="1951096"/>
          <a:ext cx="373273" cy="3729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1B4DF-DFD1-4FB4-9644-B3BB9F692AEF}">
      <dsp:nvSpPr>
        <dsp:cNvPr id="0" name=""/>
        <dsp:cNvSpPr/>
      </dsp:nvSpPr>
      <dsp:spPr>
        <a:xfrm>
          <a:off x="783474" y="1798542"/>
          <a:ext cx="5851113" cy="721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12" tIns="76312" rIns="76312" bIns="76312" numCol="1" spcCol="1270" anchor="ctr" anchorCtr="0">
          <a:noAutofit/>
        </a:bodyPr>
        <a:lstStyle/>
        <a:p>
          <a:pPr marL="0" lvl="0" indent="0" algn="l" defTabSz="1066800">
            <a:lnSpc>
              <a:spcPct val="100000"/>
            </a:lnSpc>
            <a:spcBef>
              <a:spcPct val="0"/>
            </a:spcBef>
            <a:spcAft>
              <a:spcPct val="35000"/>
            </a:spcAft>
            <a:buNone/>
          </a:pPr>
          <a:r>
            <a:rPr lang="de-DE" sz="2400" kern="1200" dirty="0"/>
            <a:t>Wiederholungen/Zusammenfassungen</a:t>
          </a:r>
          <a:endParaRPr lang="en-US" sz="2400" kern="1200" dirty="0"/>
        </a:p>
      </dsp:txBody>
      <dsp:txXfrm>
        <a:off x="783474" y="1798542"/>
        <a:ext cx="5851113" cy="721055"/>
      </dsp:txXfrm>
    </dsp:sp>
    <dsp:sp modelId="{1BBB0276-489D-40CA-96BC-8F70D2FAA154}">
      <dsp:nvSpPr>
        <dsp:cNvPr id="0" name=""/>
        <dsp:cNvSpPr/>
      </dsp:nvSpPr>
      <dsp:spPr>
        <a:xfrm>
          <a:off x="0" y="2694398"/>
          <a:ext cx="7301344" cy="6780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F06373-204A-4BB3-BFE8-6E74584CA493}">
      <dsp:nvSpPr>
        <dsp:cNvPr id="0" name=""/>
        <dsp:cNvSpPr/>
      </dsp:nvSpPr>
      <dsp:spPr>
        <a:xfrm>
          <a:off x="205100" y="2846952"/>
          <a:ext cx="373273" cy="3729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872C6-9878-4EF4-8489-897BD7D8344B}">
      <dsp:nvSpPr>
        <dsp:cNvPr id="0" name=""/>
        <dsp:cNvSpPr/>
      </dsp:nvSpPr>
      <dsp:spPr>
        <a:xfrm>
          <a:off x="783474" y="2694398"/>
          <a:ext cx="5851113" cy="721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12" tIns="76312" rIns="76312" bIns="76312" numCol="1" spcCol="1270" anchor="ctr" anchorCtr="0">
          <a:noAutofit/>
        </a:bodyPr>
        <a:lstStyle/>
        <a:p>
          <a:pPr marL="0" lvl="0" indent="0" algn="l" defTabSz="1066800">
            <a:lnSpc>
              <a:spcPct val="100000"/>
            </a:lnSpc>
            <a:spcBef>
              <a:spcPct val="0"/>
            </a:spcBef>
            <a:spcAft>
              <a:spcPct val="35000"/>
            </a:spcAft>
            <a:buNone/>
          </a:pPr>
          <a:r>
            <a:rPr lang="de-DE" sz="2400" kern="1200" dirty="0"/>
            <a:t>Einfache und klare Sprache</a:t>
          </a:r>
          <a:endParaRPr lang="en-US" sz="2400" kern="1200" dirty="0"/>
        </a:p>
      </dsp:txBody>
      <dsp:txXfrm>
        <a:off x="783474" y="2694398"/>
        <a:ext cx="5851113" cy="721055"/>
      </dsp:txXfrm>
    </dsp:sp>
    <dsp:sp modelId="{9B649D03-7151-4D23-AF4C-9EABF799A8E0}">
      <dsp:nvSpPr>
        <dsp:cNvPr id="0" name=""/>
        <dsp:cNvSpPr/>
      </dsp:nvSpPr>
      <dsp:spPr>
        <a:xfrm>
          <a:off x="0" y="3590255"/>
          <a:ext cx="7301344" cy="6780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BEE04-A959-42E3-9A47-74532D030474}">
      <dsp:nvSpPr>
        <dsp:cNvPr id="0" name=""/>
        <dsp:cNvSpPr/>
      </dsp:nvSpPr>
      <dsp:spPr>
        <a:xfrm>
          <a:off x="205100" y="3742809"/>
          <a:ext cx="373273" cy="3729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34291F-9335-44F5-9640-A0E05CC8C40C}">
      <dsp:nvSpPr>
        <dsp:cNvPr id="0" name=""/>
        <dsp:cNvSpPr/>
      </dsp:nvSpPr>
      <dsp:spPr>
        <a:xfrm>
          <a:off x="783474" y="3590255"/>
          <a:ext cx="5851113" cy="721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12" tIns="76312" rIns="76312" bIns="76312" numCol="1" spcCol="1270" anchor="ctr" anchorCtr="0">
          <a:noAutofit/>
        </a:bodyPr>
        <a:lstStyle/>
        <a:p>
          <a:pPr marL="0" lvl="0" indent="0" algn="l" defTabSz="1066800">
            <a:lnSpc>
              <a:spcPct val="100000"/>
            </a:lnSpc>
            <a:spcBef>
              <a:spcPct val="0"/>
            </a:spcBef>
            <a:spcAft>
              <a:spcPct val="35000"/>
            </a:spcAft>
            <a:buNone/>
          </a:pPr>
          <a:r>
            <a:rPr lang="de-DE" sz="2400" kern="1200" dirty="0"/>
            <a:t>Gutes Zusammenspiel von Text und Bild</a:t>
          </a:r>
          <a:endParaRPr lang="en-US" sz="2400" kern="1200" dirty="0"/>
        </a:p>
      </dsp:txBody>
      <dsp:txXfrm>
        <a:off x="783474" y="3590255"/>
        <a:ext cx="5851113" cy="721055"/>
      </dsp:txXfrm>
    </dsp:sp>
    <dsp:sp modelId="{46DAE6D1-A8AD-48A5-87B2-AE57AA082D2D}">
      <dsp:nvSpPr>
        <dsp:cNvPr id="0" name=""/>
        <dsp:cNvSpPr/>
      </dsp:nvSpPr>
      <dsp:spPr>
        <a:xfrm>
          <a:off x="0" y="4486111"/>
          <a:ext cx="7301344" cy="6780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C9A283-1FD1-43EC-A655-BD7F636A850E}">
      <dsp:nvSpPr>
        <dsp:cNvPr id="0" name=""/>
        <dsp:cNvSpPr/>
      </dsp:nvSpPr>
      <dsp:spPr>
        <a:xfrm>
          <a:off x="205100" y="4638665"/>
          <a:ext cx="373273" cy="3729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04906A-F8AA-4108-B618-F488DD4CC731}">
      <dsp:nvSpPr>
        <dsp:cNvPr id="0" name=""/>
        <dsp:cNvSpPr/>
      </dsp:nvSpPr>
      <dsp:spPr>
        <a:xfrm>
          <a:off x="783474" y="4486111"/>
          <a:ext cx="5851113" cy="721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12" tIns="76312" rIns="76312" bIns="76312" numCol="1" spcCol="1270" anchor="ctr" anchorCtr="0">
          <a:noAutofit/>
        </a:bodyPr>
        <a:lstStyle/>
        <a:p>
          <a:pPr marL="0" lvl="0" indent="0" algn="l" defTabSz="1066800">
            <a:lnSpc>
              <a:spcPct val="100000"/>
            </a:lnSpc>
            <a:spcBef>
              <a:spcPct val="0"/>
            </a:spcBef>
            <a:spcAft>
              <a:spcPct val="35000"/>
            </a:spcAft>
            <a:buNone/>
          </a:pPr>
          <a:r>
            <a:rPr lang="de-DE" sz="2400" kern="1200" dirty="0"/>
            <a:t>Farben/Material/Gegenstände einheitlich verwenden</a:t>
          </a:r>
          <a:endParaRPr lang="en-US" sz="2400" kern="1200" dirty="0"/>
        </a:p>
      </dsp:txBody>
      <dsp:txXfrm>
        <a:off x="783474" y="4486111"/>
        <a:ext cx="5851113" cy="721055"/>
      </dsp:txXfrm>
    </dsp:sp>
    <dsp:sp modelId="{5DBD125B-2DCA-40EF-962A-C59A3355C6F6}">
      <dsp:nvSpPr>
        <dsp:cNvPr id="0" name=""/>
        <dsp:cNvSpPr/>
      </dsp:nvSpPr>
      <dsp:spPr>
        <a:xfrm>
          <a:off x="0" y="5381967"/>
          <a:ext cx="7301344" cy="6780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1B4AED-D972-4488-82E1-511D9C9C3F5D}">
      <dsp:nvSpPr>
        <dsp:cNvPr id="0" name=""/>
        <dsp:cNvSpPr/>
      </dsp:nvSpPr>
      <dsp:spPr>
        <a:xfrm>
          <a:off x="205100" y="5534521"/>
          <a:ext cx="373273" cy="37290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E34ED-7F8C-4FD6-82BA-2FA5E8C21243}">
      <dsp:nvSpPr>
        <dsp:cNvPr id="0" name=""/>
        <dsp:cNvSpPr/>
      </dsp:nvSpPr>
      <dsp:spPr>
        <a:xfrm>
          <a:off x="783474" y="5381967"/>
          <a:ext cx="5851113" cy="721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12" tIns="76312" rIns="76312" bIns="76312" numCol="1" spcCol="1270" anchor="ctr" anchorCtr="0">
          <a:noAutofit/>
        </a:bodyPr>
        <a:lstStyle/>
        <a:p>
          <a:pPr marL="0" lvl="0" indent="0" algn="l" defTabSz="1066800">
            <a:lnSpc>
              <a:spcPct val="100000"/>
            </a:lnSpc>
            <a:spcBef>
              <a:spcPct val="0"/>
            </a:spcBef>
            <a:spcAft>
              <a:spcPct val="35000"/>
            </a:spcAft>
            <a:buNone/>
          </a:pPr>
          <a:r>
            <a:rPr lang="de-DE" sz="2400" kern="1200" dirty="0"/>
            <a:t>Eindeutige Visualisierungen</a:t>
          </a:r>
          <a:endParaRPr lang="en-US" sz="2400" kern="1200" dirty="0"/>
        </a:p>
      </dsp:txBody>
      <dsp:txXfrm>
        <a:off x="783474" y="5381967"/>
        <a:ext cx="5851113" cy="721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390B0-BC00-704C-8194-7DDF98DB19A4}">
      <dsp:nvSpPr>
        <dsp:cNvPr id="0" name=""/>
        <dsp:cNvSpPr/>
      </dsp:nvSpPr>
      <dsp:spPr>
        <a:xfrm rot="5400000">
          <a:off x="-121106" y="123128"/>
          <a:ext cx="807377" cy="56516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 </a:t>
          </a:r>
        </a:p>
      </dsp:txBody>
      <dsp:txXfrm rot="-5400000">
        <a:off x="1" y="284603"/>
        <a:ext cx="565164" cy="242213"/>
      </dsp:txXfrm>
    </dsp:sp>
    <dsp:sp modelId="{D0CF3086-9F1E-3848-B747-8B100DF29A18}">
      <dsp:nvSpPr>
        <dsp:cNvPr id="0" name=""/>
        <dsp:cNvSpPr/>
      </dsp:nvSpPr>
      <dsp:spPr>
        <a:xfrm rot="5400000">
          <a:off x="5277984" y="-4710798"/>
          <a:ext cx="524795" cy="995043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Auswahl des Themas</a:t>
          </a:r>
        </a:p>
      </dsp:txBody>
      <dsp:txXfrm rot="-5400000">
        <a:off x="565164" y="27640"/>
        <a:ext cx="9924817" cy="473559"/>
      </dsp:txXfrm>
    </dsp:sp>
    <dsp:sp modelId="{FEE335D9-9484-1A40-9B69-4990E23DD5DD}">
      <dsp:nvSpPr>
        <dsp:cNvPr id="0" name=""/>
        <dsp:cNvSpPr/>
      </dsp:nvSpPr>
      <dsp:spPr>
        <a:xfrm rot="5400000">
          <a:off x="-121106" y="831111"/>
          <a:ext cx="807377" cy="56516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 </a:t>
          </a:r>
        </a:p>
      </dsp:txBody>
      <dsp:txXfrm rot="-5400000">
        <a:off x="1" y="992586"/>
        <a:ext cx="565164" cy="242213"/>
      </dsp:txXfrm>
    </dsp:sp>
    <dsp:sp modelId="{EEEF7A8C-C46B-3444-8ED5-E98E752CAFC1}">
      <dsp:nvSpPr>
        <dsp:cNvPr id="0" name=""/>
        <dsp:cNvSpPr/>
      </dsp:nvSpPr>
      <dsp:spPr>
        <a:xfrm rot="5400000">
          <a:off x="5277984" y="-4002815"/>
          <a:ext cx="524795" cy="995043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Auswahl des Mediums</a:t>
          </a:r>
        </a:p>
      </dsp:txBody>
      <dsp:txXfrm rot="-5400000">
        <a:off x="565164" y="735623"/>
        <a:ext cx="9924817" cy="473559"/>
      </dsp:txXfrm>
    </dsp:sp>
    <dsp:sp modelId="{62C1041C-2F50-D342-BBBB-D17AD10FCC63}">
      <dsp:nvSpPr>
        <dsp:cNvPr id="0" name=""/>
        <dsp:cNvSpPr/>
      </dsp:nvSpPr>
      <dsp:spPr>
        <a:xfrm rot="5400000">
          <a:off x="-121106" y="1539095"/>
          <a:ext cx="807377" cy="56516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1700570"/>
        <a:ext cx="565164" cy="242213"/>
      </dsp:txXfrm>
    </dsp:sp>
    <dsp:sp modelId="{8015C52B-2352-8545-AACC-7E69CEDB7BC0}">
      <dsp:nvSpPr>
        <dsp:cNvPr id="0" name=""/>
        <dsp:cNvSpPr/>
      </dsp:nvSpPr>
      <dsp:spPr>
        <a:xfrm rot="5400000">
          <a:off x="5277984" y="-3294831"/>
          <a:ext cx="524795" cy="995043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Konzeption</a:t>
          </a:r>
        </a:p>
      </dsp:txBody>
      <dsp:txXfrm rot="-5400000">
        <a:off x="565164" y="1443607"/>
        <a:ext cx="9924817" cy="473559"/>
      </dsp:txXfrm>
    </dsp:sp>
    <dsp:sp modelId="{EFE608F9-E667-8D4D-A92D-AF8E8B773E11}">
      <dsp:nvSpPr>
        <dsp:cNvPr id="0" name=""/>
        <dsp:cNvSpPr/>
      </dsp:nvSpPr>
      <dsp:spPr>
        <a:xfrm rot="5400000">
          <a:off x="-121106" y="2247078"/>
          <a:ext cx="807377" cy="56516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2408553"/>
        <a:ext cx="565164" cy="242213"/>
      </dsp:txXfrm>
    </dsp:sp>
    <dsp:sp modelId="{80FF4DFA-FAF2-E74E-8C62-339BBB809881}">
      <dsp:nvSpPr>
        <dsp:cNvPr id="0" name=""/>
        <dsp:cNvSpPr/>
      </dsp:nvSpPr>
      <dsp:spPr>
        <a:xfrm rot="5400000">
          <a:off x="5277984" y="-2586848"/>
          <a:ext cx="524795" cy="995043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Vorbereitung</a:t>
          </a:r>
        </a:p>
      </dsp:txBody>
      <dsp:txXfrm rot="-5400000">
        <a:off x="565164" y="2151590"/>
        <a:ext cx="9924817" cy="473559"/>
      </dsp:txXfrm>
    </dsp:sp>
    <dsp:sp modelId="{B46C1DFC-8FEC-E348-90C8-84334E644A76}">
      <dsp:nvSpPr>
        <dsp:cNvPr id="0" name=""/>
        <dsp:cNvSpPr/>
      </dsp:nvSpPr>
      <dsp:spPr>
        <a:xfrm rot="5400000">
          <a:off x="-121106" y="2955062"/>
          <a:ext cx="807377" cy="565164"/>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3116537"/>
        <a:ext cx="565164" cy="242213"/>
      </dsp:txXfrm>
    </dsp:sp>
    <dsp:sp modelId="{95B7D5FF-810F-EE4A-944A-1C2502C94ECB}">
      <dsp:nvSpPr>
        <dsp:cNvPr id="0" name=""/>
        <dsp:cNvSpPr/>
      </dsp:nvSpPr>
      <dsp:spPr>
        <a:xfrm rot="5400000">
          <a:off x="5277984" y="-1878864"/>
          <a:ext cx="524795" cy="9950435"/>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Herstellung</a:t>
          </a:r>
        </a:p>
      </dsp:txBody>
      <dsp:txXfrm rot="-5400000">
        <a:off x="565164" y="2859574"/>
        <a:ext cx="9924817" cy="473559"/>
      </dsp:txXfrm>
    </dsp:sp>
    <dsp:sp modelId="{3D4877CE-D69D-4541-BE1D-C01D4C85CAFC}">
      <dsp:nvSpPr>
        <dsp:cNvPr id="0" name=""/>
        <dsp:cNvSpPr/>
      </dsp:nvSpPr>
      <dsp:spPr>
        <a:xfrm rot="5400000">
          <a:off x="-121106" y="3663045"/>
          <a:ext cx="807377" cy="56516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3824520"/>
        <a:ext cx="565164" cy="242213"/>
      </dsp:txXfrm>
    </dsp:sp>
    <dsp:sp modelId="{8D997DC8-B72B-8E40-9691-64D2AEE786AA}">
      <dsp:nvSpPr>
        <dsp:cNvPr id="0" name=""/>
        <dsp:cNvSpPr/>
      </dsp:nvSpPr>
      <dsp:spPr>
        <a:xfrm rot="5400000">
          <a:off x="5277984" y="-1170881"/>
          <a:ext cx="524795" cy="995043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Nachbereitung</a:t>
          </a:r>
        </a:p>
      </dsp:txBody>
      <dsp:txXfrm rot="-5400000">
        <a:off x="565164" y="3567557"/>
        <a:ext cx="9924817" cy="4735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390B0-BC00-704C-8194-7DDF98DB19A4}">
      <dsp:nvSpPr>
        <dsp:cNvPr id="0" name=""/>
        <dsp:cNvSpPr/>
      </dsp:nvSpPr>
      <dsp:spPr>
        <a:xfrm rot="5400000">
          <a:off x="-121106" y="123128"/>
          <a:ext cx="807377" cy="56516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 </a:t>
          </a:r>
        </a:p>
      </dsp:txBody>
      <dsp:txXfrm rot="-5400000">
        <a:off x="1" y="284603"/>
        <a:ext cx="565164" cy="242213"/>
      </dsp:txXfrm>
    </dsp:sp>
    <dsp:sp modelId="{D0CF3086-9F1E-3848-B747-8B100DF29A18}">
      <dsp:nvSpPr>
        <dsp:cNvPr id="0" name=""/>
        <dsp:cNvSpPr/>
      </dsp:nvSpPr>
      <dsp:spPr>
        <a:xfrm rot="5400000">
          <a:off x="5277984" y="-4710798"/>
          <a:ext cx="524795" cy="995043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solidFill>
                <a:schemeClr val="accent2"/>
              </a:solidFill>
            </a:rPr>
            <a:t>Auswahl des Themas</a:t>
          </a:r>
        </a:p>
      </dsp:txBody>
      <dsp:txXfrm rot="-5400000">
        <a:off x="565164" y="27640"/>
        <a:ext cx="9924817" cy="473559"/>
      </dsp:txXfrm>
    </dsp:sp>
    <dsp:sp modelId="{FEE335D9-9484-1A40-9B69-4990E23DD5DD}">
      <dsp:nvSpPr>
        <dsp:cNvPr id="0" name=""/>
        <dsp:cNvSpPr/>
      </dsp:nvSpPr>
      <dsp:spPr>
        <a:xfrm rot="5400000">
          <a:off x="-121106" y="831111"/>
          <a:ext cx="807377" cy="56516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 </a:t>
          </a:r>
        </a:p>
      </dsp:txBody>
      <dsp:txXfrm rot="-5400000">
        <a:off x="1" y="992586"/>
        <a:ext cx="565164" cy="242213"/>
      </dsp:txXfrm>
    </dsp:sp>
    <dsp:sp modelId="{EEEF7A8C-C46B-3444-8ED5-E98E752CAFC1}">
      <dsp:nvSpPr>
        <dsp:cNvPr id="0" name=""/>
        <dsp:cNvSpPr/>
      </dsp:nvSpPr>
      <dsp:spPr>
        <a:xfrm rot="5400000">
          <a:off x="5277984" y="-4002815"/>
          <a:ext cx="524795" cy="995043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Auswahl des Mediums</a:t>
          </a:r>
        </a:p>
      </dsp:txBody>
      <dsp:txXfrm rot="-5400000">
        <a:off x="565164" y="735623"/>
        <a:ext cx="9924817" cy="473559"/>
      </dsp:txXfrm>
    </dsp:sp>
    <dsp:sp modelId="{62C1041C-2F50-D342-BBBB-D17AD10FCC63}">
      <dsp:nvSpPr>
        <dsp:cNvPr id="0" name=""/>
        <dsp:cNvSpPr/>
      </dsp:nvSpPr>
      <dsp:spPr>
        <a:xfrm rot="5400000">
          <a:off x="-121106" y="1539095"/>
          <a:ext cx="807377" cy="56516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1700570"/>
        <a:ext cx="565164" cy="242213"/>
      </dsp:txXfrm>
    </dsp:sp>
    <dsp:sp modelId="{8015C52B-2352-8545-AACC-7E69CEDB7BC0}">
      <dsp:nvSpPr>
        <dsp:cNvPr id="0" name=""/>
        <dsp:cNvSpPr/>
      </dsp:nvSpPr>
      <dsp:spPr>
        <a:xfrm rot="5400000">
          <a:off x="5277984" y="-3294831"/>
          <a:ext cx="524795" cy="995043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Konzeption</a:t>
          </a:r>
        </a:p>
      </dsp:txBody>
      <dsp:txXfrm rot="-5400000">
        <a:off x="565164" y="1443607"/>
        <a:ext cx="9924817" cy="473559"/>
      </dsp:txXfrm>
    </dsp:sp>
    <dsp:sp modelId="{EFE608F9-E667-8D4D-A92D-AF8E8B773E11}">
      <dsp:nvSpPr>
        <dsp:cNvPr id="0" name=""/>
        <dsp:cNvSpPr/>
      </dsp:nvSpPr>
      <dsp:spPr>
        <a:xfrm rot="5400000">
          <a:off x="-121106" y="2247078"/>
          <a:ext cx="807377" cy="56516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2408553"/>
        <a:ext cx="565164" cy="242213"/>
      </dsp:txXfrm>
    </dsp:sp>
    <dsp:sp modelId="{80FF4DFA-FAF2-E74E-8C62-339BBB809881}">
      <dsp:nvSpPr>
        <dsp:cNvPr id="0" name=""/>
        <dsp:cNvSpPr/>
      </dsp:nvSpPr>
      <dsp:spPr>
        <a:xfrm rot="5400000">
          <a:off x="5277984" y="-2586848"/>
          <a:ext cx="524795" cy="995043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Vorbereitung</a:t>
          </a:r>
        </a:p>
      </dsp:txBody>
      <dsp:txXfrm rot="-5400000">
        <a:off x="565164" y="2151590"/>
        <a:ext cx="9924817" cy="473559"/>
      </dsp:txXfrm>
    </dsp:sp>
    <dsp:sp modelId="{B46C1DFC-8FEC-E348-90C8-84334E644A76}">
      <dsp:nvSpPr>
        <dsp:cNvPr id="0" name=""/>
        <dsp:cNvSpPr/>
      </dsp:nvSpPr>
      <dsp:spPr>
        <a:xfrm rot="5400000">
          <a:off x="-121106" y="2955062"/>
          <a:ext cx="807377" cy="565164"/>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3116537"/>
        <a:ext cx="565164" cy="242213"/>
      </dsp:txXfrm>
    </dsp:sp>
    <dsp:sp modelId="{95B7D5FF-810F-EE4A-944A-1C2502C94ECB}">
      <dsp:nvSpPr>
        <dsp:cNvPr id="0" name=""/>
        <dsp:cNvSpPr/>
      </dsp:nvSpPr>
      <dsp:spPr>
        <a:xfrm rot="5400000">
          <a:off x="5277984" y="-1878864"/>
          <a:ext cx="524795" cy="9950435"/>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Herstellung</a:t>
          </a:r>
        </a:p>
      </dsp:txBody>
      <dsp:txXfrm rot="-5400000">
        <a:off x="565164" y="2859574"/>
        <a:ext cx="9924817" cy="473559"/>
      </dsp:txXfrm>
    </dsp:sp>
    <dsp:sp modelId="{3D4877CE-D69D-4541-BE1D-C01D4C85CAFC}">
      <dsp:nvSpPr>
        <dsp:cNvPr id="0" name=""/>
        <dsp:cNvSpPr/>
      </dsp:nvSpPr>
      <dsp:spPr>
        <a:xfrm rot="5400000">
          <a:off x="-121106" y="3663045"/>
          <a:ext cx="807377" cy="56516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3824520"/>
        <a:ext cx="565164" cy="242213"/>
      </dsp:txXfrm>
    </dsp:sp>
    <dsp:sp modelId="{8D997DC8-B72B-8E40-9691-64D2AEE786AA}">
      <dsp:nvSpPr>
        <dsp:cNvPr id="0" name=""/>
        <dsp:cNvSpPr/>
      </dsp:nvSpPr>
      <dsp:spPr>
        <a:xfrm rot="5400000">
          <a:off x="5277984" y="-1170881"/>
          <a:ext cx="524795" cy="995043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Nachbereitung</a:t>
          </a:r>
        </a:p>
      </dsp:txBody>
      <dsp:txXfrm rot="-5400000">
        <a:off x="565164" y="3567557"/>
        <a:ext cx="9924817" cy="4735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75CD3-5612-5A49-A18E-7DCC9BD6A268}">
      <dsp:nvSpPr>
        <dsp:cNvPr id="0" name=""/>
        <dsp:cNvSpPr/>
      </dsp:nvSpPr>
      <dsp:spPr>
        <a:xfrm>
          <a:off x="0" y="914001"/>
          <a:ext cx="6790844"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noProof="0" dirty="0"/>
            <a:t>Unternehmensformen</a:t>
          </a:r>
        </a:p>
      </dsp:txBody>
      <dsp:txXfrm>
        <a:off x="59399" y="973400"/>
        <a:ext cx="6672046" cy="1098002"/>
      </dsp:txXfrm>
    </dsp:sp>
    <dsp:sp modelId="{EE9AD68E-8DBF-FB44-B419-AA02FAD1929D}">
      <dsp:nvSpPr>
        <dsp:cNvPr id="0" name=""/>
        <dsp:cNvSpPr/>
      </dsp:nvSpPr>
      <dsp:spPr>
        <a:xfrm>
          <a:off x="0" y="2326315"/>
          <a:ext cx="6790844"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noProof="0" dirty="0"/>
            <a:t>Kaufmannseigenschaften</a:t>
          </a:r>
        </a:p>
      </dsp:txBody>
      <dsp:txXfrm>
        <a:off x="59399" y="2385714"/>
        <a:ext cx="6672046" cy="1098002"/>
      </dsp:txXfrm>
    </dsp:sp>
    <dsp:sp modelId="{D3F30FD0-72F3-BE4D-9D53-7F2DCB081C3D}">
      <dsp:nvSpPr>
        <dsp:cNvPr id="0" name=""/>
        <dsp:cNvSpPr/>
      </dsp:nvSpPr>
      <dsp:spPr>
        <a:xfrm>
          <a:off x="0" y="3722002"/>
          <a:ext cx="6790844"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Word – Tabulatoren, </a:t>
          </a:r>
          <a:r>
            <a:rPr lang="de-DE" sz="2400" kern="1200" noProof="0" dirty="0"/>
            <a:t>Tabellen</a:t>
          </a:r>
        </a:p>
      </dsp:txBody>
      <dsp:txXfrm>
        <a:off x="59399" y="3781401"/>
        <a:ext cx="6672046"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75CD3-5612-5A49-A18E-7DCC9BD6A268}">
      <dsp:nvSpPr>
        <dsp:cNvPr id="0" name=""/>
        <dsp:cNvSpPr/>
      </dsp:nvSpPr>
      <dsp:spPr>
        <a:xfrm>
          <a:off x="0" y="3062"/>
          <a:ext cx="6790844" cy="8241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Bericht über vorangegangene berufliche Tätigkeit</a:t>
          </a:r>
          <a:endParaRPr lang="en-US" sz="2400" kern="1200" dirty="0"/>
        </a:p>
      </dsp:txBody>
      <dsp:txXfrm>
        <a:off x="40234" y="43296"/>
        <a:ext cx="6710376" cy="743730"/>
      </dsp:txXfrm>
    </dsp:sp>
    <dsp:sp modelId="{24BA1F50-4735-4940-BCAA-CBABB5F8D839}">
      <dsp:nvSpPr>
        <dsp:cNvPr id="0" name=""/>
        <dsp:cNvSpPr/>
      </dsp:nvSpPr>
      <dsp:spPr>
        <a:xfrm>
          <a:off x="0" y="840142"/>
          <a:ext cx="6790844" cy="8241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Rezension eines Films/einer Serie/eines Buches etc. </a:t>
          </a:r>
          <a:endParaRPr lang="en-US" sz="2400" kern="1200" dirty="0"/>
        </a:p>
      </dsp:txBody>
      <dsp:txXfrm>
        <a:off x="40234" y="880376"/>
        <a:ext cx="6710376" cy="743730"/>
      </dsp:txXfrm>
    </dsp:sp>
    <dsp:sp modelId="{1BD11CF5-A771-1A46-ABE2-B70FFAEF99CB}">
      <dsp:nvSpPr>
        <dsp:cNvPr id="0" name=""/>
        <dsp:cNvSpPr/>
      </dsp:nvSpPr>
      <dsp:spPr>
        <a:xfrm>
          <a:off x="0" y="1677222"/>
          <a:ext cx="6790844" cy="8241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Historie des Lieblingsfußballvereins</a:t>
          </a:r>
          <a:endParaRPr lang="en-US" sz="2400" kern="1200" dirty="0"/>
        </a:p>
      </dsp:txBody>
      <dsp:txXfrm>
        <a:off x="40234" y="1717456"/>
        <a:ext cx="6710376" cy="743730"/>
      </dsp:txXfrm>
    </dsp:sp>
    <dsp:sp modelId="{0DBBBA02-04E6-834B-B903-BD8F4A2AF70B}">
      <dsp:nvSpPr>
        <dsp:cNvPr id="0" name=""/>
        <dsp:cNvSpPr/>
      </dsp:nvSpPr>
      <dsp:spPr>
        <a:xfrm>
          <a:off x="0" y="2514302"/>
          <a:ext cx="6790844" cy="8241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Bericht über letztes Heimwerker-Projekt</a:t>
          </a:r>
          <a:endParaRPr lang="en-US" sz="2400" kern="1200" dirty="0"/>
        </a:p>
      </dsp:txBody>
      <dsp:txXfrm>
        <a:off x="40234" y="2554536"/>
        <a:ext cx="6710376" cy="743730"/>
      </dsp:txXfrm>
    </dsp:sp>
    <dsp:sp modelId="{596FBC1E-6192-9149-B8A4-52E8C8C1056D}">
      <dsp:nvSpPr>
        <dsp:cNvPr id="0" name=""/>
        <dsp:cNvSpPr/>
      </dsp:nvSpPr>
      <dsp:spPr>
        <a:xfrm>
          <a:off x="0" y="3351382"/>
          <a:ext cx="6790844" cy="8241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Rezepte/Bericht über Ernährungsgewohnheiten</a:t>
          </a:r>
          <a:endParaRPr lang="en-US" sz="2400" kern="1200" dirty="0"/>
        </a:p>
      </dsp:txBody>
      <dsp:txXfrm>
        <a:off x="40234" y="3391616"/>
        <a:ext cx="6710376" cy="743730"/>
      </dsp:txXfrm>
    </dsp:sp>
    <dsp:sp modelId="{E896C32F-8349-9F46-B933-6E7FA07BE467}">
      <dsp:nvSpPr>
        <dsp:cNvPr id="0" name=""/>
        <dsp:cNvSpPr/>
      </dsp:nvSpPr>
      <dsp:spPr>
        <a:xfrm>
          <a:off x="0" y="4188462"/>
          <a:ext cx="6790844" cy="8241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Bericht über Land der letzten Reise (z. B. Historisches, Geografie etc.)</a:t>
          </a:r>
          <a:endParaRPr lang="en-US" sz="2400" kern="1200" dirty="0"/>
        </a:p>
      </dsp:txBody>
      <dsp:txXfrm>
        <a:off x="40234" y="4228696"/>
        <a:ext cx="6710376" cy="743730"/>
      </dsp:txXfrm>
    </dsp:sp>
    <dsp:sp modelId="{749AB9A4-81BD-954B-886D-18A59A550429}">
      <dsp:nvSpPr>
        <dsp:cNvPr id="0" name=""/>
        <dsp:cNvSpPr/>
      </dsp:nvSpPr>
      <dsp:spPr>
        <a:xfrm>
          <a:off x="0" y="5025542"/>
          <a:ext cx="6790844" cy="8241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Vorstellung eines bestimmten Hobbys</a:t>
          </a:r>
          <a:endParaRPr lang="en-US" sz="2400" kern="1200" dirty="0"/>
        </a:p>
      </dsp:txBody>
      <dsp:txXfrm>
        <a:off x="40234" y="5065776"/>
        <a:ext cx="6710376" cy="7437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390B0-BC00-704C-8194-7DDF98DB19A4}">
      <dsp:nvSpPr>
        <dsp:cNvPr id="0" name=""/>
        <dsp:cNvSpPr/>
      </dsp:nvSpPr>
      <dsp:spPr>
        <a:xfrm rot="5400000">
          <a:off x="-121106" y="123128"/>
          <a:ext cx="807377" cy="56516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 </a:t>
          </a:r>
        </a:p>
      </dsp:txBody>
      <dsp:txXfrm rot="-5400000">
        <a:off x="1" y="284603"/>
        <a:ext cx="565164" cy="242213"/>
      </dsp:txXfrm>
    </dsp:sp>
    <dsp:sp modelId="{D0CF3086-9F1E-3848-B747-8B100DF29A18}">
      <dsp:nvSpPr>
        <dsp:cNvPr id="0" name=""/>
        <dsp:cNvSpPr/>
      </dsp:nvSpPr>
      <dsp:spPr>
        <a:xfrm rot="5400000">
          <a:off x="5277984" y="-4710798"/>
          <a:ext cx="524795" cy="995043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Auswahl des Themas</a:t>
          </a:r>
        </a:p>
      </dsp:txBody>
      <dsp:txXfrm rot="-5400000">
        <a:off x="565164" y="27640"/>
        <a:ext cx="9924817" cy="473559"/>
      </dsp:txXfrm>
    </dsp:sp>
    <dsp:sp modelId="{FEE335D9-9484-1A40-9B69-4990E23DD5DD}">
      <dsp:nvSpPr>
        <dsp:cNvPr id="0" name=""/>
        <dsp:cNvSpPr/>
      </dsp:nvSpPr>
      <dsp:spPr>
        <a:xfrm rot="5400000">
          <a:off x="-121106" y="831111"/>
          <a:ext cx="807377" cy="56516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 </a:t>
          </a:r>
        </a:p>
      </dsp:txBody>
      <dsp:txXfrm rot="-5400000">
        <a:off x="1" y="992586"/>
        <a:ext cx="565164" cy="242213"/>
      </dsp:txXfrm>
    </dsp:sp>
    <dsp:sp modelId="{EEEF7A8C-C46B-3444-8ED5-E98E752CAFC1}">
      <dsp:nvSpPr>
        <dsp:cNvPr id="0" name=""/>
        <dsp:cNvSpPr/>
      </dsp:nvSpPr>
      <dsp:spPr>
        <a:xfrm rot="5400000">
          <a:off x="5277984" y="-4002815"/>
          <a:ext cx="524795" cy="995043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solidFill>
                <a:schemeClr val="accent2"/>
              </a:solidFill>
            </a:rPr>
            <a:t>Auswahl des Mediums</a:t>
          </a:r>
        </a:p>
      </dsp:txBody>
      <dsp:txXfrm rot="-5400000">
        <a:off x="565164" y="735623"/>
        <a:ext cx="9924817" cy="473559"/>
      </dsp:txXfrm>
    </dsp:sp>
    <dsp:sp modelId="{62C1041C-2F50-D342-BBBB-D17AD10FCC63}">
      <dsp:nvSpPr>
        <dsp:cNvPr id="0" name=""/>
        <dsp:cNvSpPr/>
      </dsp:nvSpPr>
      <dsp:spPr>
        <a:xfrm rot="5400000">
          <a:off x="-121106" y="1539095"/>
          <a:ext cx="807377" cy="56516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1700570"/>
        <a:ext cx="565164" cy="242213"/>
      </dsp:txXfrm>
    </dsp:sp>
    <dsp:sp modelId="{8015C52B-2352-8545-AACC-7E69CEDB7BC0}">
      <dsp:nvSpPr>
        <dsp:cNvPr id="0" name=""/>
        <dsp:cNvSpPr/>
      </dsp:nvSpPr>
      <dsp:spPr>
        <a:xfrm rot="5400000">
          <a:off x="5277984" y="-3294831"/>
          <a:ext cx="524795" cy="995043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Konzeption</a:t>
          </a:r>
        </a:p>
      </dsp:txBody>
      <dsp:txXfrm rot="-5400000">
        <a:off x="565164" y="1443607"/>
        <a:ext cx="9924817" cy="473559"/>
      </dsp:txXfrm>
    </dsp:sp>
    <dsp:sp modelId="{EFE608F9-E667-8D4D-A92D-AF8E8B773E11}">
      <dsp:nvSpPr>
        <dsp:cNvPr id="0" name=""/>
        <dsp:cNvSpPr/>
      </dsp:nvSpPr>
      <dsp:spPr>
        <a:xfrm rot="5400000">
          <a:off x="-121106" y="2247078"/>
          <a:ext cx="807377" cy="56516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2408553"/>
        <a:ext cx="565164" cy="242213"/>
      </dsp:txXfrm>
    </dsp:sp>
    <dsp:sp modelId="{80FF4DFA-FAF2-E74E-8C62-339BBB809881}">
      <dsp:nvSpPr>
        <dsp:cNvPr id="0" name=""/>
        <dsp:cNvSpPr/>
      </dsp:nvSpPr>
      <dsp:spPr>
        <a:xfrm rot="5400000">
          <a:off x="5277984" y="-2586848"/>
          <a:ext cx="524795" cy="995043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Vorbereitung</a:t>
          </a:r>
        </a:p>
      </dsp:txBody>
      <dsp:txXfrm rot="-5400000">
        <a:off x="565164" y="2151590"/>
        <a:ext cx="9924817" cy="473559"/>
      </dsp:txXfrm>
    </dsp:sp>
    <dsp:sp modelId="{B46C1DFC-8FEC-E348-90C8-84334E644A76}">
      <dsp:nvSpPr>
        <dsp:cNvPr id="0" name=""/>
        <dsp:cNvSpPr/>
      </dsp:nvSpPr>
      <dsp:spPr>
        <a:xfrm rot="5400000">
          <a:off x="-121106" y="2955062"/>
          <a:ext cx="807377" cy="565164"/>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3116537"/>
        <a:ext cx="565164" cy="242213"/>
      </dsp:txXfrm>
    </dsp:sp>
    <dsp:sp modelId="{95B7D5FF-810F-EE4A-944A-1C2502C94ECB}">
      <dsp:nvSpPr>
        <dsp:cNvPr id="0" name=""/>
        <dsp:cNvSpPr/>
      </dsp:nvSpPr>
      <dsp:spPr>
        <a:xfrm rot="5400000">
          <a:off x="5277984" y="-1878864"/>
          <a:ext cx="524795" cy="9950435"/>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Herstellung</a:t>
          </a:r>
        </a:p>
      </dsp:txBody>
      <dsp:txXfrm rot="-5400000">
        <a:off x="565164" y="2859574"/>
        <a:ext cx="9924817" cy="473559"/>
      </dsp:txXfrm>
    </dsp:sp>
    <dsp:sp modelId="{3D4877CE-D69D-4541-BE1D-C01D4C85CAFC}">
      <dsp:nvSpPr>
        <dsp:cNvPr id="0" name=""/>
        <dsp:cNvSpPr/>
      </dsp:nvSpPr>
      <dsp:spPr>
        <a:xfrm rot="5400000">
          <a:off x="-121106" y="3663045"/>
          <a:ext cx="807377" cy="56516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3824520"/>
        <a:ext cx="565164" cy="242213"/>
      </dsp:txXfrm>
    </dsp:sp>
    <dsp:sp modelId="{8D997DC8-B72B-8E40-9691-64D2AEE786AA}">
      <dsp:nvSpPr>
        <dsp:cNvPr id="0" name=""/>
        <dsp:cNvSpPr/>
      </dsp:nvSpPr>
      <dsp:spPr>
        <a:xfrm rot="5400000">
          <a:off x="5277984" y="-1170881"/>
          <a:ext cx="524795" cy="995043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Nachbereitung</a:t>
          </a:r>
        </a:p>
      </dsp:txBody>
      <dsp:txXfrm rot="-5400000">
        <a:off x="565164" y="3567557"/>
        <a:ext cx="9924817" cy="4735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390B0-BC00-704C-8194-7DDF98DB19A4}">
      <dsp:nvSpPr>
        <dsp:cNvPr id="0" name=""/>
        <dsp:cNvSpPr/>
      </dsp:nvSpPr>
      <dsp:spPr>
        <a:xfrm rot="5400000">
          <a:off x="-121106" y="123128"/>
          <a:ext cx="807377" cy="56516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 </a:t>
          </a:r>
        </a:p>
      </dsp:txBody>
      <dsp:txXfrm rot="-5400000">
        <a:off x="1" y="284603"/>
        <a:ext cx="565164" cy="242213"/>
      </dsp:txXfrm>
    </dsp:sp>
    <dsp:sp modelId="{D0CF3086-9F1E-3848-B747-8B100DF29A18}">
      <dsp:nvSpPr>
        <dsp:cNvPr id="0" name=""/>
        <dsp:cNvSpPr/>
      </dsp:nvSpPr>
      <dsp:spPr>
        <a:xfrm rot="5400000">
          <a:off x="5277984" y="-4710798"/>
          <a:ext cx="524795" cy="995043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Auswahl des Themas</a:t>
          </a:r>
        </a:p>
      </dsp:txBody>
      <dsp:txXfrm rot="-5400000">
        <a:off x="565164" y="27640"/>
        <a:ext cx="9924817" cy="473559"/>
      </dsp:txXfrm>
    </dsp:sp>
    <dsp:sp modelId="{FEE335D9-9484-1A40-9B69-4990E23DD5DD}">
      <dsp:nvSpPr>
        <dsp:cNvPr id="0" name=""/>
        <dsp:cNvSpPr/>
      </dsp:nvSpPr>
      <dsp:spPr>
        <a:xfrm rot="5400000">
          <a:off x="-121106" y="831111"/>
          <a:ext cx="807377" cy="56516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 </a:t>
          </a:r>
        </a:p>
      </dsp:txBody>
      <dsp:txXfrm rot="-5400000">
        <a:off x="1" y="992586"/>
        <a:ext cx="565164" cy="242213"/>
      </dsp:txXfrm>
    </dsp:sp>
    <dsp:sp modelId="{EEEF7A8C-C46B-3444-8ED5-E98E752CAFC1}">
      <dsp:nvSpPr>
        <dsp:cNvPr id="0" name=""/>
        <dsp:cNvSpPr/>
      </dsp:nvSpPr>
      <dsp:spPr>
        <a:xfrm rot="5400000">
          <a:off x="5277984" y="-4002815"/>
          <a:ext cx="524795" cy="995043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Auswahl des Mediums</a:t>
          </a:r>
        </a:p>
      </dsp:txBody>
      <dsp:txXfrm rot="-5400000">
        <a:off x="565164" y="735623"/>
        <a:ext cx="9924817" cy="473559"/>
      </dsp:txXfrm>
    </dsp:sp>
    <dsp:sp modelId="{62C1041C-2F50-D342-BBBB-D17AD10FCC63}">
      <dsp:nvSpPr>
        <dsp:cNvPr id="0" name=""/>
        <dsp:cNvSpPr/>
      </dsp:nvSpPr>
      <dsp:spPr>
        <a:xfrm rot="5400000">
          <a:off x="-121106" y="1539095"/>
          <a:ext cx="807377" cy="56516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1700570"/>
        <a:ext cx="565164" cy="242213"/>
      </dsp:txXfrm>
    </dsp:sp>
    <dsp:sp modelId="{8015C52B-2352-8545-AACC-7E69CEDB7BC0}">
      <dsp:nvSpPr>
        <dsp:cNvPr id="0" name=""/>
        <dsp:cNvSpPr/>
      </dsp:nvSpPr>
      <dsp:spPr>
        <a:xfrm rot="5400000">
          <a:off x="5277984" y="-3294831"/>
          <a:ext cx="524795" cy="995043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solidFill>
                <a:schemeClr val="accent2"/>
              </a:solidFill>
            </a:rPr>
            <a:t>Konzeption</a:t>
          </a:r>
        </a:p>
      </dsp:txBody>
      <dsp:txXfrm rot="-5400000">
        <a:off x="565164" y="1443607"/>
        <a:ext cx="9924817" cy="473559"/>
      </dsp:txXfrm>
    </dsp:sp>
    <dsp:sp modelId="{EFE608F9-E667-8D4D-A92D-AF8E8B773E11}">
      <dsp:nvSpPr>
        <dsp:cNvPr id="0" name=""/>
        <dsp:cNvSpPr/>
      </dsp:nvSpPr>
      <dsp:spPr>
        <a:xfrm rot="5400000">
          <a:off x="-121106" y="2247078"/>
          <a:ext cx="807377" cy="56516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2408553"/>
        <a:ext cx="565164" cy="242213"/>
      </dsp:txXfrm>
    </dsp:sp>
    <dsp:sp modelId="{80FF4DFA-FAF2-E74E-8C62-339BBB809881}">
      <dsp:nvSpPr>
        <dsp:cNvPr id="0" name=""/>
        <dsp:cNvSpPr/>
      </dsp:nvSpPr>
      <dsp:spPr>
        <a:xfrm rot="5400000">
          <a:off x="5277984" y="-2586848"/>
          <a:ext cx="524795" cy="995043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Vorbereitung</a:t>
          </a:r>
        </a:p>
      </dsp:txBody>
      <dsp:txXfrm rot="-5400000">
        <a:off x="565164" y="2151590"/>
        <a:ext cx="9924817" cy="473559"/>
      </dsp:txXfrm>
    </dsp:sp>
    <dsp:sp modelId="{B46C1DFC-8FEC-E348-90C8-84334E644A76}">
      <dsp:nvSpPr>
        <dsp:cNvPr id="0" name=""/>
        <dsp:cNvSpPr/>
      </dsp:nvSpPr>
      <dsp:spPr>
        <a:xfrm rot="5400000">
          <a:off x="-121106" y="2955062"/>
          <a:ext cx="807377" cy="565164"/>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3116537"/>
        <a:ext cx="565164" cy="242213"/>
      </dsp:txXfrm>
    </dsp:sp>
    <dsp:sp modelId="{95B7D5FF-810F-EE4A-944A-1C2502C94ECB}">
      <dsp:nvSpPr>
        <dsp:cNvPr id="0" name=""/>
        <dsp:cNvSpPr/>
      </dsp:nvSpPr>
      <dsp:spPr>
        <a:xfrm rot="5400000">
          <a:off x="5277984" y="-1878864"/>
          <a:ext cx="524795" cy="9950435"/>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Herstellung</a:t>
          </a:r>
        </a:p>
      </dsp:txBody>
      <dsp:txXfrm rot="-5400000">
        <a:off x="565164" y="2859574"/>
        <a:ext cx="9924817" cy="473559"/>
      </dsp:txXfrm>
    </dsp:sp>
    <dsp:sp modelId="{3D4877CE-D69D-4541-BE1D-C01D4C85CAFC}">
      <dsp:nvSpPr>
        <dsp:cNvPr id="0" name=""/>
        <dsp:cNvSpPr/>
      </dsp:nvSpPr>
      <dsp:spPr>
        <a:xfrm rot="5400000">
          <a:off x="-121106" y="3663045"/>
          <a:ext cx="807377" cy="56516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rot="-5400000">
        <a:off x="1" y="3824520"/>
        <a:ext cx="565164" cy="242213"/>
      </dsp:txXfrm>
    </dsp:sp>
    <dsp:sp modelId="{8D997DC8-B72B-8E40-9691-64D2AEE786AA}">
      <dsp:nvSpPr>
        <dsp:cNvPr id="0" name=""/>
        <dsp:cNvSpPr/>
      </dsp:nvSpPr>
      <dsp:spPr>
        <a:xfrm rot="5400000">
          <a:off x="5277984" y="-1170881"/>
          <a:ext cx="524795" cy="995043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de-DE" sz="3200" kern="1200" dirty="0"/>
            <a:t>Nachbereitung</a:t>
          </a:r>
        </a:p>
      </dsp:txBody>
      <dsp:txXfrm rot="-5400000">
        <a:off x="565164" y="3567557"/>
        <a:ext cx="9924817" cy="4735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03CB4C9-A7BE-4938-9635-38F17FC18591}" type="datetimeFigureOut">
              <a:rPr lang="de-DE" smtClean="0"/>
              <a:t>13.12.21</a:t>
            </a:fld>
            <a:endParaRPr lang="de-DE" dirty="0"/>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A98688B-0B1D-4979-8517-AB5D577E6F60}" type="slidenum">
              <a:rPr lang="de-DE" smtClean="0"/>
              <a:t>‹Nr.›</a:t>
            </a:fld>
            <a:endParaRPr lang="de-DE" dirty="0"/>
          </a:p>
        </p:txBody>
      </p:sp>
    </p:spTree>
    <p:extLst>
      <p:ext uri="{BB962C8B-B14F-4D97-AF65-F5344CB8AC3E}">
        <p14:creationId xmlns:p14="http://schemas.microsoft.com/office/powerpoint/2010/main" val="2537083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577110F-562E-9F41-8541-8AD3FE38A88A}" type="datetimeFigureOut">
              <a:rPr lang="de-DE" smtClean="0"/>
              <a:t>13.12.21</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DCA6753-07F8-DE43-95A4-DBA50DA02E24}" type="slidenum">
              <a:rPr lang="de-DE" smtClean="0"/>
              <a:t>‹Nr.›</a:t>
            </a:fld>
            <a:endParaRPr lang="de-DE" dirty="0"/>
          </a:p>
        </p:txBody>
      </p:sp>
    </p:spTree>
    <p:extLst>
      <p:ext uri="{BB962C8B-B14F-4D97-AF65-F5344CB8AC3E}">
        <p14:creationId xmlns:p14="http://schemas.microsoft.com/office/powerpoint/2010/main" val="89294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MZIxpTgC7b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h5p.org/"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learningapps.org/"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i="1" dirty="0"/>
              <a:t>Durchführungshinweise für Lehrende:</a:t>
            </a:r>
          </a:p>
          <a:p>
            <a:pPr marL="0" indent="0">
              <a:buFontTx/>
              <a:buNone/>
            </a:pPr>
            <a:endParaRPr lang="de-DE" i="1" dirty="0"/>
          </a:p>
          <a:p>
            <a:pPr marL="171450" indent="-171450">
              <a:buFont typeface="Symbol" pitchFamily="2" charset="2"/>
              <a:buChar char="-"/>
            </a:pPr>
            <a:r>
              <a:rPr lang="de-DE" i="0" dirty="0"/>
              <a:t>Vorbereitung: </a:t>
            </a:r>
          </a:p>
          <a:p>
            <a:pPr marL="628650" marR="0" lvl="1"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i="0" kern="1200" dirty="0">
                <a:solidFill>
                  <a:schemeClr val="tx1"/>
                </a:solidFill>
                <a:effectLst/>
                <a:latin typeface="+mn-lt"/>
                <a:ea typeface="+mn-ea"/>
                <a:cs typeface="+mn-cs"/>
              </a:rPr>
              <a:t>Folie 4 muss individuell bearbeitet werden: Zeitraum von Herstellung und Präsentation des Lernmediums; Nutzung welcher Arbeitsgeräte?</a:t>
            </a:r>
            <a:endParaRPr lang="de-DE" i="0" dirty="0"/>
          </a:p>
          <a:p>
            <a:pPr marL="628650" lvl="1" indent="-171450">
              <a:buFont typeface="Symbol" pitchFamily="2" charset="2"/>
              <a:buChar char="-"/>
            </a:pPr>
            <a:r>
              <a:rPr lang="de-DE" i="0" dirty="0"/>
              <a:t>Kopieren des Lehrvortrages als Handout (2 oder 3 Folien pro Seite), Bereitstellung auf Lernplattform.</a:t>
            </a:r>
          </a:p>
          <a:p>
            <a:pPr marL="628650" lvl="1" indent="-171450">
              <a:buFont typeface="Symbol" pitchFamily="2" charset="2"/>
              <a:buChar char="-"/>
            </a:pPr>
            <a:r>
              <a:rPr lang="de-DE" i="0" dirty="0"/>
              <a:t>Beamer für Präsentation </a:t>
            </a:r>
            <a:r>
              <a:rPr lang="de-DE" i="1" dirty="0"/>
              <a:t>mit Audio-Ausgang vorbereiten</a:t>
            </a:r>
          </a:p>
          <a:p>
            <a:pPr marL="171450" indent="-171450">
              <a:buFont typeface="Symbol" pitchFamily="2" charset="2"/>
              <a:buChar char="-"/>
            </a:pPr>
            <a:r>
              <a:rPr lang="de-DE" i="1" dirty="0"/>
              <a:t>Wichtig: Notizfelder der Folien beachten! Dort Skripte zu den einzelnen Folien.</a:t>
            </a:r>
          </a:p>
          <a:p>
            <a:pPr marL="171450" indent="-171450">
              <a:buFont typeface="Symbol" pitchFamily="2" charset="2"/>
              <a:buChar char="-"/>
            </a:pPr>
            <a:r>
              <a:rPr lang="de-DE" i="1" dirty="0"/>
              <a:t>Vortrag enthält 6 Videos. Die Videos sind jeweils mit dem entsprechenden Links/URLs verknüpft. </a:t>
            </a:r>
          </a:p>
          <a:p>
            <a:pPr marL="628650" lvl="1" indent="-171450">
              <a:buFont typeface="Symbol" pitchFamily="2" charset="2"/>
              <a:buChar char="-"/>
            </a:pPr>
            <a:r>
              <a:rPr lang="de-DE" i="1" dirty="0"/>
              <a:t>Vor Durchführung prüfen, ob Links noch funktionieren. </a:t>
            </a:r>
          </a:p>
          <a:p>
            <a:pPr marL="628650" lvl="1" indent="-171450">
              <a:buFont typeface="Symbol" pitchFamily="2" charset="2"/>
              <a:buChar char="-"/>
            </a:pPr>
            <a:r>
              <a:rPr lang="de-DE" i="1" dirty="0">
                <a:highlight>
                  <a:srgbClr val="FFFF00"/>
                </a:highlight>
              </a:rPr>
              <a:t>Folie 3: 2 Beispiele für Lernmedien allgemein (Thema Passwörter, Produktionsfaktoren)</a:t>
            </a:r>
          </a:p>
          <a:p>
            <a:pPr marL="628650" lvl="1" indent="-171450">
              <a:buFont typeface="Symbol" pitchFamily="2" charset="2"/>
              <a:buChar char="-"/>
            </a:pPr>
            <a:r>
              <a:rPr lang="de-DE" i="1" dirty="0">
                <a:highlight>
                  <a:srgbClr val="FFFF00"/>
                </a:highlight>
              </a:rPr>
              <a:t>Folie 16: Beispiel PowerPoint-Video: Lohn- und Gehaltsabrechnung</a:t>
            </a:r>
          </a:p>
          <a:p>
            <a:pPr marL="628650" lvl="1" indent="-171450">
              <a:buFont typeface="Symbol" pitchFamily="2" charset="2"/>
              <a:buChar char="-"/>
            </a:pPr>
            <a:r>
              <a:rPr lang="de-DE" i="1" dirty="0">
                <a:highlight>
                  <a:srgbClr val="FFFF00"/>
                </a:highlight>
              </a:rPr>
              <a:t>Folie 19: </a:t>
            </a:r>
            <a:r>
              <a:rPr lang="de-DE" i="1" dirty="0"/>
              <a:t>Beispiel Screencast: Die Kopf- und Fußzeile in MS Word</a:t>
            </a:r>
          </a:p>
          <a:p>
            <a:pPr marL="628650" lvl="1" indent="-171450">
              <a:buFont typeface="Symbol" pitchFamily="2" charset="2"/>
              <a:buChar char="-"/>
            </a:pPr>
            <a:r>
              <a:rPr lang="de-DE" i="1" dirty="0"/>
              <a:t>Folie 22: Beispiel Videovortrag: Elterngeld und Steuerklassen</a:t>
            </a:r>
          </a:p>
          <a:p>
            <a:pPr marL="628650" lvl="1" indent="-171450">
              <a:buFont typeface="Symbol" pitchFamily="2" charset="2"/>
              <a:buChar char="-"/>
            </a:pPr>
            <a:r>
              <a:rPr lang="de-DE" i="1" dirty="0"/>
              <a:t>Folie 25: Beispiel Legetrick: Das Vier-Ohren-Modell</a:t>
            </a:r>
          </a:p>
          <a:p>
            <a:pPr marL="171450" indent="-171450">
              <a:buFont typeface="Symbol" pitchFamily="2" charset="2"/>
              <a:buChar char="-"/>
            </a:pPr>
            <a:r>
              <a:rPr lang="de-DE" i="1" dirty="0"/>
              <a:t>Folien 1 und 8</a:t>
            </a:r>
            <a:r>
              <a:rPr lang="de-DE" i="1" dirty="0">
                <a:highlight>
                  <a:srgbClr val="FFFF00"/>
                </a:highlight>
              </a:rPr>
              <a:t> fordern die </a:t>
            </a:r>
            <a:r>
              <a:rPr lang="de-DE" i="1" dirty="0"/>
              <a:t>Teilnehmenden explizit zu Aktivität auf; dort also Plenum einbeziehen.</a:t>
            </a:r>
          </a:p>
          <a:p>
            <a:pPr marL="171450" indent="-171450">
              <a:buFont typeface="Symbol" pitchFamily="2" charset="2"/>
              <a:buChar char="-"/>
            </a:pPr>
            <a:r>
              <a:rPr lang="de-DE" i="1" dirty="0"/>
              <a:t>Quellenangaben am Ende der Präsentation.</a:t>
            </a: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5730109D-9CE9-DA45-9529-E3869B0E6E5A}" type="slidenum">
              <a:rPr lang="de-DE" smtClean="0"/>
              <a:t>1</a:t>
            </a:fld>
            <a:endParaRPr lang="de-DE" dirty="0"/>
          </a:p>
        </p:txBody>
      </p:sp>
    </p:spTree>
    <p:extLst>
      <p:ext uri="{BB962C8B-B14F-4D97-AF65-F5344CB8AC3E}">
        <p14:creationId xmlns:p14="http://schemas.microsoft.com/office/powerpoint/2010/main" val="121672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Zunächst also zur Frage, welche Themen Sie in dieser Lehreinheit in Form von Lernmedien behandeln können.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Sie haben zwei Möglichkeiten:</a:t>
            </a:r>
          </a:p>
          <a:p>
            <a:pPr marL="228600" indent="-228600">
              <a:buAutoNum type="arabicPeriod"/>
            </a:pPr>
            <a:r>
              <a:rPr lang="de-DE" sz="1200" kern="1200" dirty="0">
                <a:solidFill>
                  <a:schemeClr val="tx1"/>
                </a:solidFill>
                <a:effectLst/>
                <a:latin typeface="+mn-lt"/>
                <a:ea typeface="+mn-ea"/>
                <a:cs typeface="+mn-cs"/>
              </a:rPr>
              <a:t>Herstellung eines Lernmediums zu einem kaufmännischen Thema, also zu einem ausbildungsbezogenen Thema.</a:t>
            </a:r>
          </a:p>
          <a:p>
            <a:pPr marL="228600" indent="-228600">
              <a:buAutoNum type="arabicPeriod"/>
            </a:pPr>
            <a:r>
              <a:rPr lang="de-DE" sz="1200" kern="1200" dirty="0">
                <a:solidFill>
                  <a:schemeClr val="tx1"/>
                </a:solidFill>
                <a:effectLst/>
                <a:latin typeface="+mn-lt"/>
                <a:ea typeface="+mn-ea"/>
                <a:cs typeface="+mn-cs"/>
              </a:rPr>
              <a:t>Herstellung eines Lernmediums zu einem völlig freien Thema. </a:t>
            </a:r>
          </a:p>
          <a:p>
            <a:endParaRPr lang="de-DE" dirty="0"/>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10</a:t>
            </a:fld>
            <a:endParaRPr lang="de-DE" dirty="0"/>
          </a:p>
        </p:txBody>
      </p:sp>
    </p:spTree>
    <p:extLst>
      <p:ext uri="{BB962C8B-B14F-4D97-AF65-F5344CB8AC3E}">
        <p14:creationId xmlns:p14="http://schemas.microsoft.com/office/powerpoint/2010/main" val="149405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Für den Fall, dass Sie gerne ein ausbildungsbezogenes Thema behandeln möchten: Hier sind ein paar Beispiele, was dafür in Frage kommen könnte.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dirty="0">
                <a:solidFill>
                  <a:schemeClr val="tx1"/>
                </a:solidFill>
                <a:effectLst/>
                <a:latin typeface="+mn-lt"/>
                <a:ea typeface="+mn-ea"/>
                <a:cs typeface="+mn-cs"/>
              </a:rPr>
              <a:t>Lehrhinweis: Am besten eignen sich Themen, die in der Ausbildung zum Zeitpunkt der Herstellung des Lernmediums schon behandelt wurden. </a:t>
            </a:r>
            <a:endParaRPr lang="de-DE" i="1" dirty="0"/>
          </a:p>
        </p:txBody>
      </p:sp>
      <p:sp>
        <p:nvSpPr>
          <p:cNvPr id="4" name="Foliennummernplatzhalter 3"/>
          <p:cNvSpPr>
            <a:spLocks noGrp="1"/>
          </p:cNvSpPr>
          <p:nvPr>
            <p:ph type="sldNum" sz="quarter" idx="5"/>
          </p:nvPr>
        </p:nvSpPr>
        <p:spPr/>
        <p:txBody>
          <a:bodyPr/>
          <a:lstStyle/>
          <a:p>
            <a:fld id="{ADCA6753-07F8-DE43-95A4-DBA50DA02E24}" type="slidenum">
              <a:rPr lang="de-DE" smtClean="0"/>
              <a:t>11</a:t>
            </a:fld>
            <a:endParaRPr lang="de-DE" dirty="0"/>
          </a:p>
        </p:txBody>
      </p:sp>
    </p:spTree>
    <p:extLst>
      <p:ext uri="{BB962C8B-B14F-4D97-AF65-F5344CB8AC3E}">
        <p14:creationId xmlns:p14="http://schemas.microsoft.com/office/powerpoint/2010/main" val="2566099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Fokus dieser Lehreinheit soll darauf liegen, dass Sie erlernen, wie man ein solches Lernmedium herstellt. Wenn Sie dies lieber mit einem frei gewählten Thema tun möchten, das nichts mit der Ausbildung zu tun hat, ist dies auch möglich.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Beispiele:</a:t>
            </a:r>
          </a:p>
          <a:p>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kern="1200" dirty="0">
                <a:solidFill>
                  <a:schemeClr val="tx1"/>
                </a:solidFill>
                <a:effectLst/>
                <a:latin typeface="+mn-lt"/>
                <a:ea typeface="+mn-ea"/>
                <a:cs typeface="+mn-cs"/>
              </a:rPr>
              <a:t>Bericht über vorangegangene berufliche Tätigkeit</a:t>
            </a:r>
          </a:p>
          <a:p>
            <a:pPr marL="171450" lvl="0" indent="-171450">
              <a:buFont typeface="Symbol" pitchFamily="2" charset="2"/>
              <a:buChar char="-"/>
            </a:pPr>
            <a:r>
              <a:rPr lang="de-DE" sz="1200" kern="1200" dirty="0">
                <a:solidFill>
                  <a:schemeClr val="tx1"/>
                </a:solidFill>
                <a:effectLst/>
                <a:latin typeface="+mn-lt"/>
                <a:ea typeface="+mn-ea"/>
                <a:cs typeface="+mn-cs"/>
              </a:rPr>
              <a:t>Rezension eines Films/einer Serie/eines Buches etc. </a:t>
            </a:r>
          </a:p>
          <a:p>
            <a:pPr marL="171450" lvl="0" indent="-171450">
              <a:buFont typeface="Symbol" pitchFamily="2" charset="2"/>
              <a:buChar char="-"/>
            </a:pPr>
            <a:r>
              <a:rPr lang="de-DE" sz="1200" kern="1200" dirty="0">
                <a:solidFill>
                  <a:schemeClr val="tx1"/>
                </a:solidFill>
                <a:effectLst/>
                <a:latin typeface="+mn-lt"/>
                <a:ea typeface="+mn-ea"/>
                <a:cs typeface="+mn-cs"/>
              </a:rPr>
              <a:t>Historie des Lieblingsfußballvereins</a:t>
            </a:r>
          </a:p>
          <a:p>
            <a:pPr marL="171450" lvl="0" indent="-171450">
              <a:buFont typeface="Symbol" pitchFamily="2" charset="2"/>
              <a:buChar char="-"/>
            </a:pPr>
            <a:r>
              <a:rPr lang="de-DE" sz="1200" kern="1200" dirty="0">
                <a:solidFill>
                  <a:schemeClr val="tx1"/>
                </a:solidFill>
                <a:effectLst/>
                <a:latin typeface="+mn-lt"/>
                <a:ea typeface="+mn-ea"/>
                <a:cs typeface="+mn-cs"/>
              </a:rPr>
              <a:t>Bericht über letztes Heimwerker-Projekt</a:t>
            </a:r>
          </a:p>
          <a:p>
            <a:pPr marL="171450" lvl="0" indent="-171450">
              <a:buFont typeface="Symbol" pitchFamily="2" charset="2"/>
              <a:buChar char="-"/>
            </a:pPr>
            <a:r>
              <a:rPr lang="de-DE" sz="1200" kern="1200" dirty="0">
                <a:solidFill>
                  <a:schemeClr val="tx1"/>
                </a:solidFill>
                <a:effectLst/>
                <a:latin typeface="+mn-lt"/>
                <a:ea typeface="+mn-ea"/>
                <a:cs typeface="+mn-cs"/>
              </a:rPr>
              <a:t>Rezepte/Bericht über Ernährungsgewohnheiten</a:t>
            </a:r>
          </a:p>
          <a:p>
            <a:pPr marL="171450" lvl="0" indent="-171450">
              <a:buFont typeface="Symbol" pitchFamily="2" charset="2"/>
              <a:buChar char="-"/>
            </a:pPr>
            <a:r>
              <a:rPr lang="de-DE" sz="1200" kern="1200" dirty="0">
                <a:solidFill>
                  <a:schemeClr val="tx1"/>
                </a:solidFill>
                <a:effectLst/>
                <a:latin typeface="+mn-lt"/>
                <a:ea typeface="+mn-ea"/>
                <a:cs typeface="+mn-cs"/>
              </a:rPr>
              <a:t>Bericht über Land der letzten Reise (z. B. Historisches, Geografie etc.)</a:t>
            </a:r>
          </a:p>
          <a:p>
            <a:pPr marL="171450" lvl="0" indent="-171450">
              <a:buFont typeface="Symbol" pitchFamily="2" charset="2"/>
              <a:buChar char="-"/>
            </a:pPr>
            <a:r>
              <a:rPr lang="de-DE" sz="1200" kern="1200" dirty="0">
                <a:solidFill>
                  <a:schemeClr val="tx1"/>
                </a:solidFill>
                <a:effectLst/>
                <a:latin typeface="+mn-lt"/>
                <a:ea typeface="+mn-ea"/>
                <a:cs typeface="+mn-cs"/>
              </a:rPr>
              <a:t>Vorstellung eines bestimmten Hobbys</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Aber, wichtig: Thema sollte einen </a:t>
            </a:r>
            <a:r>
              <a:rPr lang="de-DE" sz="1200" i="1" kern="1200" dirty="0">
                <a:solidFill>
                  <a:schemeClr val="tx1"/>
                </a:solidFill>
                <a:effectLst/>
                <a:latin typeface="+mn-lt"/>
                <a:ea typeface="+mn-ea"/>
                <a:cs typeface="+mn-cs"/>
              </a:rPr>
              <a:t>erklärenden Ansatz</a:t>
            </a:r>
            <a:r>
              <a:rPr lang="de-DE" sz="1200" kern="1200" dirty="0">
                <a:solidFill>
                  <a:schemeClr val="tx1"/>
                </a:solidFill>
                <a:effectLst/>
                <a:latin typeface="+mn-lt"/>
                <a:ea typeface="+mn-ea"/>
                <a:cs typeface="+mn-cs"/>
              </a:rPr>
              <a:t> ermöglichen (also kein reiner Urlaubsbericht)</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12</a:t>
            </a:fld>
            <a:endParaRPr lang="de-DE" dirty="0"/>
          </a:p>
        </p:txBody>
      </p:sp>
    </p:spTree>
    <p:extLst>
      <p:ext uri="{BB962C8B-B14F-4D97-AF65-F5344CB8AC3E}">
        <p14:creationId xmlns:p14="http://schemas.microsoft.com/office/powerpoint/2010/main" val="393501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itchFamily="2" charset="2"/>
              <a:buChar char="-"/>
            </a:pPr>
            <a:r>
              <a:rPr lang="de-DE" sz="1200" kern="1200" dirty="0">
                <a:solidFill>
                  <a:schemeClr val="tx1"/>
                </a:solidFill>
                <a:effectLst/>
                <a:latin typeface="+mn-lt"/>
                <a:ea typeface="+mn-ea"/>
                <a:cs typeface="+mn-cs"/>
              </a:rPr>
              <a:t>Jetzt zur Frage, in welchem Medienformat und mit welchem Tool Sie Ihr Lernmedium herstellen können. </a:t>
            </a:r>
          </a:p>
          <a:p>
            <a:pPr marL="171450" indent="-171450">
              <a:buFont typeface="Symbol" pitchFamily="2" charset="2"/>
              <a:buChar char="-"/>
            </a:pPr>
            <a:r>
              <a:rPr lang="de-DE" sz="1200" kern="1200" dirty="0">
                <a:solidFill>
                  <a:schemeClr val="tx1"/>
                </a:solidFill>
                <a:effectLst/>
                <a:latin typeface="+mn-lt"/>
                <a:ea typeface="+mn-ea"/>
                <a:cs typeface="+mn-cs"/>
              </a:rPr>
              <a:t>Im Prinzip sind Ihrer Kreativität da keine Grenzen gesetzt, wir schlagen aber fünf verschiedene Tools vor, die Sie gut nutzen können. </a:t>
            </a:r>
          </a:p>
          <a:p>
            <a:endParaRPr lang="de-DE" dirty="0"/>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13</a:t>
            </a:fld>
            <a:endParaRPr lang="de-DE" dirty="0"/>
          </a:p>
        </p:txBody>
      </p:sp>
    </p:spTree>
    <p:extLst>
      <p:ext uri="{BB962C8B-B14F-4D97-AF65-F5344CB8AC3E}">
        <p14:creationId xmlns:p14="http://schemas.microsoft.com/office/powerpoint/2010/main" val="3778123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Um Ihr Lernmedium zu erstellen, müssen Sie sich nicht nur für ein Thema entscheiden, sondern auch überlegen, mit welcher Technik und in welchem Format Sie dieses Thema umsetzen möchten. Dafür können Sie eins der folgenden fünf Formate wählen: </a:t>
            </a:r>
          </a:p>
          <a:p>
            <a:r>
              <a:rPr lang="de-DE" sz="1200" kern="1200" dirty="0">
                <a:solidFill>
                  <a:schemeClr val="tx1"/>
                </a:solidFill>
                <a:effectLst/>
                <a:latin typeface="+mn-lt"/>
                <a:ea typeface="+mn-ea"/>
                <a:cs typeface="+mn-cs"/>
              </a:rPr>
              <a:t> </a:t>
            </a:r>
          </a:p>
          <a:p>
            <a:pPr marL="228600" lvl="0" indent="-228600">
              <a:buFont typeface="+mj-lt"/>
              <a:buAutoNum type="arabicPeriod"/>
            </a:pPr>
            <a:r>
              <a:rPr lang="de-DE" sz="1200" kern="1200" dirty="0">
                <a:solidFill>
                  <a:schemeClr val="tx1"/>
                </a:solidFill>
                <a:effectLst/>
                <a:latin typeface="+mn-lt"/>
                <a:ea typeface="+mn-ea"/>
                <a:cs typeface="+mn-cs"/>
              </a:rPr>
              <a:t>PowerPoint-Präsentation als Video</a:t>
            </a:r>
          </a:p>
          <a:p>
            <a:pPr marL="228600" lvl="0" indent="-228600">
              <a:buFont typeface="+mj-lt"/>
              <a:buAutoNum type="arabicPeriod"/>
            </a:pPr>
            <a:r>
              <a:rPr lang="de-DE" sz="1200" kern="1200" dirty="0">
                <a:solidFill>
                  <a:schemeClr val="tx1"/>
                </a:solidFill>
                <a:effectLst/>
                <a:latin typeface="+mn-lt"/>
                <a:ea typeface="+mn-ea"/>
                <a:cs typeface="+mn-cs"/>
              </a:rPr>
              <a:t>Screencast</a:t>
            </a:r>
          </a:p>
          <a:p>
            <a:pPr marL="228600" lvl="0" indent="-228600">
              <a:buFont typeface="+mj-lt"/>
              <a:buAutoNum type="arabicPeriod"/>
            </a:pPr>
            <a:r>
              <a:rPr lang="de-DE" sz="1200" kern="1200" dirty="0">
                <a:solidFill>
                  <a:schemeClr val="tx1"/>
                </a:solidFill>
                <a:effectLst/>
                <a:latin typeface="+mn-lt"/>
                <a:ea typeface="+mn-ea"/>
                <a:cs typeface="+mn-cs"/>
              </a:rPr>
              <a:t>Vortrag vor Tafel/Flipchart</a:t>
            </a:r>
          </a:p>
          <a:p>
            <a:pPr marL="228600" lvl="0" indent="-228600">
              <a:buFont typeface="+mj-lt"/>
              <a:buAutoNum type="arabicPeriod"/>
            </a:pPr>
            <a:r>
              <a:rPr lang="de-DE" sz="1200" kern="1200" dirty="0">
                <a:solidFill>
                  <a:schemeClr val="tx1"/>
                </a:solidFill>
                <a:effectLst/>
                <a:latin typeface="+mn-lt"/>
                <a:ea typeface="+mn-ea"/>
                <a:cs typeface="+mn-cs"/>
              </a:rPr>
              <a:t>Legetrick-Film</a:t>
            </a:r>
          </a:p>
          <a:p>
            <a:pPr marL="228600" lvl="0" indent="-228600">
              <a:buFont typeface="+mj-lt"/>
              <a:buAutoNum type="arabicPeriod"/>
            </a:pPr>
            <a:r>
              <a:rPr lang="de-DE" sz="1200" kern="1200" dirty="0">
                <a:solidFill>
                  <a:schemeClr val="tx1"/>
                </a:solidFill>
                <a:effectLst/>
                <a:latin typeface="+mn-lt"/>
                <a:ea typeface="+mn-ea"/>
                <a:cs typeface="+mn-cs"/>
              </a:rPr>
              <a:t>Interaktives (z. B. Rätsel oder Test)</a:t>
            </a:r>
          </a:p>
          <a:p>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kern="1200" dirty="0">
                <a:solidFill>
                  <a:schemeClr val="tx1"/>
                </a:solidFill>
                <a:effectLst/>
                <a:latin typeface="+mn-lt"/>
                <a:ea typeface="+mn-ea"/>
                <a:cs typeface="+mn-cs"/>
              </a:rPr>
              <a:t>Alle Formate werden jetzt gleich näher erläutert. Sie erfahren dabei auch, für welche Themen und Inhalte sich die Formate jeweils besonders gut eignen. </a:t>
            </a:r>
          </a:p>
          <a:p>
            <a:pPr marL="171450" lvl="0" indent="-171450">
              <a:buFont typeface="Symbol" pitchFamily="2" charset="2"/>
              <a:buChar char="-"/>
            </a:pPr>
            <a:r>
              <a:rPr lang="de-DE" sz="1200" kern="1200" dirty="0">
                <a:solidFill>
                  <a:schemeClr val="tx1"/>
                </a:solidFill>
                <a:effectLst/>
                <a:latin typeface="+mn-lt"/>
                <a:ea typeface="+mn-ea"/>
                <a:cs typeface="+mn-cs"/>
              </a:rPr>
              <a:t>Aber: Viele Themen kann man mit fast allen diesen Formaten darstellen. Bei der Wahl Ihres Formats kommt es also auch darauf an, in welchem Bereich Sie gerne Ihre Kompetenzen noch stärken möchten (z. B. Word/PowerPoint/Excel, oder einen Vortrag zu halten), oder was Ihnen besonders Spaß macht oder worin Sie gut sind, z.B. Zeichnen.</a:t>
            </a:r>
          </a:p>
          <a:p>
            <a:pPr marL="171450" lvl="0" indent="-171450">
              <a:buFont typeface="Symbol" pitchFamily="2" charset="2"/>
              <a:buChar char="-"/>
            </a:pPr>
            <a:r>
              <a:rPr lang="de-DE" sz="1200" kern="1200" dirty="0">
                <a:solidFill>
                  <a:schemeClr val="tx1"/>
                </a:solidFill>
                <a:effectLst/>
                <a:latin typeface="+mn-lt"/>
                <a:ea typeface="+mn-ea"/>
                <a:cs typeface="+mn-cs"/>
              </a:rPr>
              <a:t>Zu allen Formaten erhalten Sie später Steckbriefe als Hand-Outs. Darin auch, welche Technik und Materialien man zur Herstellung braucht. </a:t>
            </a:r>
          </a:p>
          <a:p>
            <a:pPr marL="171450" lvl="0" indent="-171450">
              <a:buFont typeface="Symbol" pitchFamily="2" charset="2"/>
              <a:buChar char="-"/>
            </a:pPr>
            <a:r>
              <a:rPr lang="de-DE" sz="1200" kern="1200" dirty="0">
                <a:solidFill>
                  <a:schemeClr val="tx1"/>
                </a:solidFill>
                <a:effectLst/>
                <a:latin typeface="+mn-lt"/>
                <a:ea typeface="+mn-ea"/>
                <a:cs typeface="+mn-cs"/>
              </a:rPr>
              <a:t>Wenn Sie sich entschieden haben, welches Format Sie nutzen möchten, erhalten Sie zu diesem Format eine ausführliche Anleitung mit den einzelnen Herstellungsschritten und technischen Abläufen. </a:t>
            </a:r>
          </a:p>
          <a:p>
            <a:pPr marL="171450" lvl="0" indent="-171450">
              <a:buFont typeface="Symbol" pitchFamily="2" charset="2"/>
              <a:buChar char="-"/>
            </a:pPr>
            <a:r>
              <a:rPr lang="de-DE" sz="1200" kern="1200" dirty="0">
                <a:solidFill>
                  <a:schemeClr val="tx1"/>
                </a:solidFill>
                <a:effectLst/>
                <a:latin typeface="+mn-lt"/>
                <a:ea typeface="+mn-ea"/>
                <a:cs typeface="+mn-cs"/>
              </a:rPr>
              <a:t>Die Videos sollten am Ende nicht länger als 4 Minuten sein, gerne auch kürzer.</a:t>
            </a:r>
          </a:p>
          <a:p>
            <a:pPr marL="171450" lvl="0" indent="-171450">
              <a:buFont typeface="Symbol" pitchFamily="2" charset="2"/>
              <a:buChar cha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ADCA6753-07F8-DE43-95A4-DBA50DA02E24}" type="slidenum">
              <a:rPr lang="de-DE" smtClean="0"/>
              <a:t>14</a:t>
            </a:fld>
            <a:endParaRPr lang="de-DE" dirty="0"/>
          </a:p>
        </p:txBody>
      </p:sp>
    </p:spTree>
    <p:extLst>
      <p:ext uri="{BB962C8B-B14F-4D97-AF65-F5344CB8AC3E}">
        <p14:creationId xmlns:p14="http://schemas.microsoft.com/office/powerpoint/2010/main" val="2530002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PowerPoint-Video</a:t>
            </a:r>
          </a:p>
          <a:p>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kern="1200" dirty="0">
                <a:solidFill>
                  <a:schemeClr val="tx1"/>
                </a:solidFill>
                <a:effectLst/>
                <a:latin typeface="+mn-lt"/>
                <a:ea typeface="+mn-ea"/>
                <a:cs typeface="+mn-cs"/>
              </a:rPr>
              <a:t>PowerPoint bietet die Möglichkeit, eine Präsentation als Video aufzunehmen</a:t>
            </a:r>
          </a:p>
          <a:p>
            <a:pPr marL="171450" lvl="0" indent="-171450">
              <a:buFont typeface="Symbol" pitchFamily="2" charset="2"/>
              <a:buChar char="-"/>
            </a:pPr>
            <a:r>
              <a:rPr lang="de-DE" sz="1200" kern="1200" dirty="0">
                <a:solidFill>
                  <a:schemeClr val="tx1"/>
                </a:solidFill>
                <a:effectLst/>
                <a:latin typeface="+mn-lt"/>
                <a:ea typeface="+mn-ea"/>
                <a:cs typeface="+mn-cs"/>
              </a:rPr>
              <a:t>Die Präsentation wird von einem/einer Sprecher/in am Bildschirm vorgetragen.</a:t>
            </a:r>
          </a:p>
          <a:p>
            <a:pPr marL="171450" lvl="0" indent="-171450">
              <a:buFont typeface="Symbol" pitchFamily="2" charset="2"/>
              <a:buChar char="-"/>
            </a:pPr>
            <a:r>
              <a:rPr lang="de-DE" sz="1200" kern="1200" dirty="0">
                <a:solidFill>
                  <a:schemeClr val="tx1"/>
                </a:solidFill>
                <a:effectLst/>
                <a:latin typeface="+mn-lt"/>
                <a:ea typeface="+mn-ea"/>
                <a:cs typeface="+mn-cs"/>
              </a:rPr>
              <a:t>Der Sprechertext und die Präsentation werden gleichzeitig als Video mit Ton aufgezeichnet. </a:t>
            </a:r>
          </a:p>
          <a:p>
            <a:pPr marL="171450" lvl="0" indent="-171450">
              <a:buFont typeface="Symbol" pitchFamily="2" charset="2"/>
              <a:buChar char="-"/>
            </a:pPr>
            <a:r>
              <a:rPr lang="de-DE" sz="1200" kern="1200" dirty="0">
                <a:solidFill>
                  <a:schemeClr val="tx1"/>
                </a:solidFill>
                <a:effectLst/>
                <a:latin typeface="+mn-lt"/>
                <a:ea typeface="+mn-ea"/>
                <a:cs typeface="+mn-cs"/>
              </a:rPr>
              <a:t>Der/die Sprecher/in ist dabei nicht zu sehen, da die Präsentation das gesamte Videobild füllt (wenn man eine Webcam hat, gibt es die Möglichkeit, klein in einer Ecke ein Video von sich selbst einzusetzen. Das lenkt aber meistens eher von der Vermittlung des Inhalts ab.)</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15</a:t>
            </a:fld>
            <a:endParaRPr lang="de-DE" dirty="0"/>
          </a:p>
        </p:txBody>
      </p:sp>
    </p:spTree>
    <p:extLst>
      <p:ext uri="{BB962C8B-B14F-4D97-AF65-F5344CB8AC3E}">
        <p14:creationId xmlns:p14="http://schemas.microsoft.com/office/powerpoint/2010/main" val="4156660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Beispiel: PowerPoint-Video (=vertonte PowerPoint-Präsentation)</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Video: „Lohn- und Gehaltsabrechnung“</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Dauer: 07:08 Minuten</a:t>
            </a:r>
          </a:p>
          <a:p>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Durchführungshinweis:</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i="1" kern="1200" dirty="0">
                <a:solidFill>
                  <a:schemeClr val="tx1"/>
                </a:solidFill>
                <a:effectLst/>
                <a:latin typeface="+mn-lt"/>
                <a:ea typeface="+mn-ea"/>
                <a:cs typeface="+mn-cs"/>
              </a:rPr>
              <a:t>Screenshot auf Folie ist mit Link zum Video verknüpft.</a:t>
            </a:r>
          </a:p>
          <a:p>
            <a:pPr marL="171450" indent="-171450">
              <a:buFont typeface="Symbol" pitchFamily="2" charset="2"/>
              <a:buChar char="-"/>
            </a:pPr>
            <a:r>
              <a:rPr lang="de-DE" sz="1200" i="1" kern="1200" dirty="0">
                <a:solidFill>
                  <a:schemeClr val="tx1"/>
                </a:solidFill>
                <a:effectLst/>
                <a:latin typeface="+mn-lt"/>
                <a:ea typeface="+mn-ea"/>
                <a:cs typeface="+mn-cs"/>
              </a:rPr>
              <a:t>Erst gemeinsame Sichtung, dann Besprechung.</a:t>
            </a:r>
          </a:p>
          <a:p>
            <a:pPr marL="171450" indent="-171450">
              <a:buFont typeface="Symbol" pitchFamily="2" charset="2"/>
              <a:buChar char="-"/>
            </a:pPr>
            <a:r>
              <a:rPr lang="de-DE" sz="1200" i="1" kern="1200" dirty="0">
                <a:solidFill>
                  <a:schemeClr val="tx1"/>
                </a:solidFill>
                <a:effectLst/>
                <a:latin typeface="+mn-lt"/>
                <a:ea typeface="+mn-ea"/>
                <a:cs typeface="+mn-cs"/>
              </a:rPr>
              <a:t>Wenn man Zeit sparen möchte, muss Video nicht in Gänze gezeigt werden. Es geht mehr um das Format Screencast, nicht um den Inhalt.</a:t>
            </a:r>
          </a:p>
          <a:p>
            <a:r>
              <a:rPr lang="de-DE" sz="1200" kern="1200" dirty="0">
                <a:solidFill>
                  <a:schemeClr val="tx1"/>
                </a:solidFill>
                <a:effectLst/>
                <a:latin typeface="+mn-lt"/>
                <a:ea typeface="+mn-ea"/>
                <a:cs typeface="+mn-cs"/>
              </a:rPr>
              <a:t> </a:t>
            </a:r>
          </a:p>
          <a:p>
            <a:r>
              <a:rPr lang="de-DE" dirty="0"/>
              <a:t>Kommentare zum Video</a:t>
            </a:r>
          </a:p>
          <a:p>
            <a:pPr marL="171450" indent="-171450">
              <a:buFont typeface="Symbol" pitchFamily="2" charset="2"/>
              <a:buChar char="-"/>
            </a:pPr>
            <a:r>
              <a:rPr lang="de-DE" dirty="0"/>
              <a:t>Excel-Bedienung und Funktionen kann man auch gut mit Screencasts darstellen (dazu gleich mehr)</a:t>
            </a:r>
          </a:p>
          <a:p>
            <a:pPr marL="171450" indent="-171450">
              <a:buFont typeface="Symbol" pitchFamily="2" charset="2"/>
              <a:buChar char="-"/>
            </a:pPr>
            <a:r>
              <a:rPr lang="de-DE" dirty="0"/>
              <a:t>Durch die Darstellung in PowerPoint gibt es weitere Möglichkeiten, z. B. die wichtigen Punkte zusätzlich als Text aufführen, Bereiche optisch hervorheben</a:t>
            </a:r>
          </a:p>
        </p:txBody>
      </p:sp>
      <p:sp>
        <p:nvSpPr>
          <p:cNvPr id="4" name="Foliennummernplatzhalter 3"/>
          <p:cNvSpPr>
            <a:spLocks noGrp="1"/>
          </p:cNvSpPr>
          <p:nvPr>
            <p:ph type="sldNum" sz="quarter" idx="5"/>
          </p:nvPr>
        </p:nvSpPr>
        <p:spPr/>
        <p:txBody>
          <a:bodyPr/>
          <a:lstStyle/>
          <a:p>
            <a:fld id="{ADCA6753-07F8-DE43-95A4-DBA50DA02E24}" type="slidenum">
              <a:rPr lang="de-DE" smtClean="0"/>
              <a:t>16</a:t>
            </a:fld>
            <a:endParaRPr lang="de-DE" dirty="0"/>
          </a:p>
        </p:txBody>
      </p:sp>
    </p:spTree>
    <p:extLst>
      <p:ext uri="{BB962C8B-B14F-4D97-AF65-F5344CB8AC3E}">
        <p14:creationId xmlns:p14="http://schemas.microsoft.com/office/powerpoint/2010/main" val="1016391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Ein PowerPoint-Video eignet sich gut</a:t>
            </a:r>
          </a:p>
          <a:p>
            <a:r>
              <a:rPr lang="de-DE" sz="1200" kern="1200" dirty="0">
                <a:solidFill>
                  <a:schemeClr val="tx1"/>
                </a:solidFill>
                <a:effectLst/>
                <a:latin typeface="+mn-lt"/>
                <a:ea typeface="+mn-ea"/>
                <a:cs typeface="+mn-cs"/>
              </a:rPr>
              <a:t> </a:t>
            </a:r>
          </a:p>
          <a:p>
            <a:pPr lvl="0"/>
            <a:r>
              <a:rPr lang="de-DE" sz="1200" kern="1200" dirty="0">
                <a:solidFill>
                  <a:schemeClr val="tx1"/>
                </a:solidFill>
                <a:effectLst/>
                <a:latin typeface="+mn-lt"/>
                <a:ea typeface="+mn-ea"/>
                <a:cs typeface="+mn-cs"/>
              </a:rPr>
              <a:t>… um Zusammenhänge oder Abläufe zu erläutern.</a:t>
            </a:r>
          </a:p>
          <a:p>
            <a:pPr lvl="0"/>
            <a:r>
              <a:rPr lang="de-DE" sz="1200" kern="1200" dirty="0">
                <a:solidFill>
                  <a:schemeClr val="tx1"/>
                </a:solidFill>
                <a:effectLst/>
                <a:latin typeface="+mn-lt"/>
                <a:ea typeface="+mn-ea"/>
                <a:cs typeface="+mn-cs"/>
              </a:rPr>
              <a:t>… für alles, was man gut mit Bildern/Grafiken/Symbolen darstellen kann.</a:t>
            </a:r>
          </a:p>
          <a:p>
            <a:pPr lvl="0"/>
            <a:r>
              <a:rPr lang="de-DE" sz="1200" kern="1200" dirty="0">
                <a:solidFill>
                  <a:schemeClr val="tx1"/>
                </a:solidFill>
                <a:effectLst/>
                <a:latin typeface="+mn-lt"/>
                <a:ea typeface="+mn-ea"/>
                <a:cs typeface="+mn-cs"/>
              </a:rPr>
              <a:t>… für alles, was man gut mit Text und Stichworten erklären kann.</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Sie können damit natürlich auch Ihre Kenntnisse von PowerPoint anwenden und ausbauen. </a:t>
            </a:r>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17</a:t>
            </a:fld>
            <a:endParaRPr lang="de-DE" dirty="0"/>
          </a:p>
        </p:txBody>
      </p:sp>
    </p:spTree>
    <p:extLst>
      <p:ext uri="{BB962C8B-B14F-4D97-AF65-F5344CB8AC3E}">
        <p14:creationId xmlns:p14="http://schemas.microsoft.com/office/powerpoint/2010/main" val="130254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Screencast: Eine Videoaufnahme des Computerbildschirms (Ausschnitt oder kompletter Bildschirm), zu der mittels Sprachaufnahme Erklärungen hinzugefügt werden können. Die Mausbewegungen werden mit aufgezeichnet.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Aus dem Englischen:</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Screen = Bildschirm</a:t>
            </a:r>
          </a:p>
          <a:p>
            <a:r>
              <a:rPr lang="de-DE" sz="1200" kern="1200" dirty="0">
                <a:solidFill>
                  <a:schemeClr val="tx1"/>
                </a:solidFill>
                <a:effectLst/>
                <a:latin typeface="+mn-lt"/>
                <a:ea typeface="+mn-ea"/>
                <a:cs typeface="+mn-cs"/>
              </a:rPr>
              <a:t>Cast = von „to broadcast“ = Senden</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18</a:t>
            </a:fld>
            <a:endParaRPr lang="de-DE" dirty="0"/>
          </a:p>
        </p:txBody>
      </p:sp>
    </p:spTree>
    <p:extLst>
      <p:ext uri="{BB962C8B-B14F-4D97-AF65-F5344CB8AC3E}">
        <p14:creationId xmlns:p14="http://schemas.microsoft.com/office/powerpoint/2010/main" val="264785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Beispiel: Screencast</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Video: „Die Kopf- und Fußteile in MS Word“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Dauer: 05:13 Minuten</a:t>
            </a:r>
          </a:p>
          <a:p>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Durchführungshinweis:</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i="1" kern="1200" dirty="0">
                <a:solidFill>
                  <a:schemeClr val="tx1"/>
                </a:solidFill>
                <a:effectLst/>
                <a:latin typeface="+mn-lt"/>
                <a:ea typeface="+mn-ea"/>
                <a:cs typeface="+mn-cs"/>
              </a:rPr>
              <a:t>Screenshot auf Folie ist mit Link zum Video verknüpft.</a:t>
            </a:r>
          </a:p>
          <a:p>
            <a:pPr marL="171450" indent="-171450">
              <a:buFont typeface="Symbol" pitchFamily="2" charset="2"/>
              <a:buChar char="-"/>
            </a:pPr>
            <a:r>
              <a:rPr lang="de-DE" sz="1200" i="1" kern="1200" dirty="0">
                <a:solidFill>
                  <a:schemeClr val="tx1"/>
                </a:solidFill>
                <a:effectLst/>
                <a:latin typeface="+mn-lt"/>
                <a:ea typeface="+mn-ea"/>
                <a:cs typeface="+mn-cs"/>
              </a:rPr>
              <a:t>Erst gemeinsame Sichtung, dann Besprechung.</a:t>
            </a:r>
          </a:p>
          <a:p>
            <a:pPr marL="171450" indent="-171450">
              <a:buFont typeface="Symbol" pitchFamily="2" charset="2"/>
              <a:buChar char="-"/>
            </a:pPr>
            <a:r>
              <a:rPr lang="de-DE" sz="1200" i="1" kern="1200" dirty="0">
                <a:solidFill>
                  <a:schemeClr val="tx1"/>
                </a:solidFill>
                <a:effectLst/>
                <a:latin typeface="+mn-lt"/>
                <a:ea typeface="+mn-ea"/>
                <a:cs typeface="+mn-cs"/>
              </a:rPr>
              <a:t>Wenn man Zeit sparen möchte, muss das Video nicht in Gänze gezeigt werden. Es geht mehr um das Format Screencast, nicht um den Inhalt.</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Kommentare zum Video:</a:t>
            </a:r>
          </a:p>
          <a:p>
            <a:pPr marL="171450" lvl="0" indent="-171450">
              <a:buFont typeface="Symbol" pitchFamily="2" charset="2"/>
              <a:buChar char="-"/>
            </a:pPr>
            <a:r>
              <a:rPr lang="de-DE" sz="1200" kern="1200" dirty="0">
                <a:solidFill>
                  <a:schemeClr val="tx1"/>
                </a:solidFill>
                <a:effectLst/>
                <a:latin typeface="+mn-lt"/>
                <a:ea typeface="+mn-ea"/>
                <a:cs typeface="+mn-cs"/>
              </a:rPr>
              <a:t>Screencast zeigt tatsächlich nur das Programm Word, nicht die ganze Desktop-Oberfläche. Das ist gut, um Ablenkung zu vermeiden.</a:t>
            </a:r>
          </a:p>
          <a:p>
            <a:pPr marL="171450" lvl="0" indent="-171450">
              <a:buFont typeface="Symbol" pitchFamily="2" charset="2"/>
              <a:buChar char="-"/>
            </a:pPr>
            <a:r>
              <a:rPr lang="de-DE" sz="1200" kern="1200" dirty="0">
                <a:solidFill>
                  <a:schemeClr val="tx1"/>
                </a:solidFill>
                <a:effectLst/>
                <a:latin typeface="+mn-lt"/>
                <a:ea typeface="+mn-ea"/>
                <a:cs typeface="+mn-cs"/>
              </a:rPr>
              <a:t>Die Sprecherin scheint den Text frei vorzutragen und nicht einen vorbereiteten Text abzulesen. Das ist ok, sofern man sehr sicher in der Materie ist und genau weiß, was man zeigen und sagen möchte.</a:t>
            </a:r>
          </a:p>
          <a:p>
            <a:pPr marL="171450" lvl="0" indent="-171450">
              <a:buFont typeface="Symbol" pitchFamily="2" charset="2"/>
              <a:buChar char="-"/>
            </a:pPr>
            <a:r>
              <a:rPr lang="de-DE" sz="1200" kern="1200" dirty="0">
                <a:solidFill>
                  <a:schemeClr val="tx1"/>
                </a:solidFill>
                <a:effectLst/>
                <a:latin typeface="+mn-lt"/>
                <a:ea typeface="+mn-ea"/>
                <a:cs typeface="+mn-cs"/>
              </a:rPr>
              <a:t>Gute Vorbereitung ist ansonsten immer sehr wichtig.</a:t>
            </a:r>
            <a:r>
              <a:rPr lang="de-DE" sz="1200" kern="1200" baseline="0" dirty="0">
                <a:solidFill>
                  <a:schemeClr val="tx1"/>
                </a:solidFill>
                <a:effectLst/>
                <a:latin typeface="+mn-lt"/>
                <a:ea typeface="+mn-ea"/>
                <a:cs typeface="+mn-cs"/>
              </a:rPr>
              <a:t> Das </a:t>
            </a:r>
            <a:r>
              <a:rPr lang="de-DE" sz="1200" kern="1200" dirty="0">
                <a:solidFill>
                  <a:schemeClr val="tx1"/>
                </a:solidFill>
                <a:effectLst/>
                <a:latin typeface="+mn-lt"/>
                <a:ea typeface="+mn-ea"/>
                <a:cs typeface="+mn-cs"/>
              </a:rPr>
              <a:t>bedeutet auch, den Text vorher genau festzulegen.</a:t>
            </a:r>
          </a:p>
          <a:p>
            <a:endParaRPr lang="de-DE"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ADCA6753-07F8-DE43-95A4-DBA50DA02E24}" type="slidenum">
              <a:rPr lang="de-DE" smtClean="0"/>
              <a:t>19</a:t>
            </a:fld>
            <a:endParaRPr lang="de-DE" dirty="0"/>
          </a:p>
        </p:txBody>
      </p:sp>
    </p:spTree>
    <p:extLst>
      <p:ext uri="{BB962C8B-B14F-4D97-AF65-F5344CB8AC3E}">
        <p14:creationId xmlns:p14="http://schemas.microsoft.com/office/powerpoint/2010/main" val="244026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Diskussion im Plenum:</a:t>
            </a:r>
          </a:p>
          <a:p>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kern="1200" dirty="0">
                <a:solidFill>
                  <a:schemeClr val="tx1"/>
                </a:solidFill>
                <a:effectLst/>
                <a:latin typeface="+mn-lt"/>
                <a:ea typeface="+mn-ea"/>
                <a:cs typeface="+mn-cs"/>
              </a:rPr>
              <a:t>Was sind Lernmedien?</a:t>
            </a:r>
          </a:p>
          <a:p>
            <a:pPr marL="171450" lvl="0" indent="-171450">
              <a:buFont typeface="Symbol" pitchFamily="2" charset="2"/>
              <a:buChar char="-"/>
            </a:pPr>
            <a:r>
              <a:rPr lang="de-DE" sz="1200" kern="1200" dirty="0">
                <a:solidFill>
                  <a:schemeClr val="tx1"/>
                </a:solidFill>
                <a:effectLst/>
                <a:latin typeface="+mn-lt"/>
                <a:ea typeface="+mn-ea"/>
                <a:cs typeface="+mn-cs"/>
              </a:rPr>
              <a:t>Welche Lernmedien kennen Sie? Wo nutzen Sie Lernmedien in Ihrem Alltag, in Ihrer Freizeit oder auch in vorherigen Lernkontexten? Zum Beispiel Erklärvideos? (Mögliche Antworten: z.B. Anleitungen zur Reparatur von Dingen; zur Ausführung von Sportübungen; zur Umsetzung von handwerklichen Projekten/Bastelprojekten? Aber auch: Erklärung von Sachverhalten?)</a:t>
            </a:r>
          </a:p>
          <a:p>
            <a:pPr marL="171450" lvl="0" indent="-171450">
              <a:buFont typeface="Symbol" pitchFamily="2" charset="2"/>
              <a:buChar char="-"/>
            </a:pPr>
            <a:r>
              <a:rPr lang="de-DE" sz="1200" kern="1200" dirty="0">
                <a:solidFill>
                  <a:schemeClr val="tx1"/>
                </a:solidFill>
                <a:effectLst/>
                <a:latin typeface="+mn-lt"/>
                <a:ea typeface="+mn-ea"/>
                <a:cs typeface="+mn-cs"/>
              </a:rPr>
              <a:t>Warum nutzen Sie Lernmedien? Welche Vorteile sehen Sie darin? (Mögliche Antworten: Man erfährt schnell, anschaulich und einfach, wie etwas geht: bei praktischen Dingen; man versteht die Dinge besser, als wenn man nur lesen würde…?)</a:t>
            </a:r>
          </a:p>
          <a:p>
            <a:pPr marL="171450" lvl="0" indent="-171450">
              <a:buFont typeface="Symbol" pitchFamily="2" charset="2"/>
              <a:buChar char="-"/>
            </a:pPr>
            <a:r>
              <a:rPr lang="de-DE" sz="1200" kern="1200" dirty="0">
                <a:solidFill>
                  <a:schemeClr val="tx1"/>
                </a:solidFill>
                <a:effectLst/>
                <a:latin typeface="+mn-lt"/>
                <a:ea typeface="+mn-ea"/>
                <a:cs typeface="+mn-cs"/>
              </a:rPr>
              <a:t>Aber: es gibt natürlich auch Lernmedien, die sich mit der Vermittlung von Fachwissen auseinandersetzen, z.B. im kaufmännischen Bereich. Abfrage in Plenum: Ist hier bereits etwas bekannt? Wenn ja, gemeinsam bei YouTube suchen und als Beispiele anschauen.</a:t>
            </a:r>
          </a:p>
          <a:p>
            <a:pPr marL="171450" lvl="0" indent="-171450">
              <a:buFont typeface="Symbol" pitchFamily="2" charset="2"/>
              <a:buChar char="-"/>
            </a:pPr>
            <a:endParaRPr lang="de-DE" sz="1200" kern="1200" dirty="0">
              <a:solidFill>
                <a:schemeClr val="tx1"/>
              </a:solidFill>
              <a:effectLst/>
              <a:latin typeface="+mn-lt"/>
              <a:ea typeface="+mn-ea"/>
              <a:cs typeface="+mn-cs"/>
            </a:endParaRPr>
          </a:p>
          <a:p>
            <a:pPr marL="0" lvl="0" indent="0">
              <a:buFontTx/>
              <a:buNone/>
            </a:pPr>
            <a:r>
              <a:rPr lang="de-DE" sz="1200" i="1" kern="1200" dirty="0">
                <a:solidFill>
                  <a:schemeClr val="tx1"/>
                </a:solidFill>
                <a:effectLst/>
                <a:latin typeface="+mn-lt"/>
                <a:ea typeface="+mn-ea"/>
                <a:cs typeface="+mn-cs"/>
              </a:rPr>
              <a:t>Durchführungshinweis:</a:t>
            </a:r>
          </a:p>
          <a:p>
            <a:pPr marL="0" lvl="0" indent="0">
              <a:buFontTx/>
              <a:buNone/>
            </a:pPr>
            <a:r>
              <a:rPr lang="de-DE" sz="1200" i="1" kern="1200" dirty="0">
                <a:solidFill>
                  <a:schemeClr val="tx1"/>
                </a:solidFill>
                <a:effectLst/>
                <a:latin typeface="+mn-lt"/>
                <a:ea typeface="+mn-ea"/>
                <a:cs typeface="+mn-cs"/>
              </a:rPr>
              <a:t>- Falls Lernende keinen eigenen Beispiele nennen können, enthält Folie 4 ein paar Beispiele, die gezeigt werden können.</a:t>
            </a:r>
          </a:p>
          <a:p>
            <a:pPr marL="171450" lvl="0" indent="-171450">
              <a:buFont typeface="Symbol" pitchFamily="2" charset="2"/>
              <a:buChar char="-"/>
            </a:pPr>
            <a:endParaRPr lang="de-DE" sz="1200" kern="1200" dirty="0">
              <a:solidFill>
                <a:schemeClr val="tx1"/>
              </a:solidFill>
              <a:effectLst/>
              <a:latin typeface="+mn-lt"/>
              <a:ea typeface="+mn-ea"/>
              <a:cs typeface="+mn-cs"/>
            </a:endParaRPr>
          </a:p>
          <a:p>
            <a:pPr marL="171450" lvl="0" indent="-171450">
              <a:buFont typeface="Symbol" pitchFamily="2" charset="2"/>
              <a:buChar cha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Bildquelle: „Remote Life“. Karthik Srinivas. https://blush.design/de/illustration/i/a1yrHI6a7wM5Y_U3sdBl. Blush-Lizenz. </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2</a:t>
            </a:fld>
            <a:endParaRPr lang="de-DE" dirty="0"/>
          </a:p>
        </p:txBody>
      </p:sp>
    </p:spTree>
    <p:extLst>
      <p:ext uri="{BB962C8B-B14F-4D97-AF65-F5344CB8AC3E}">
        <p14:creationId xmlns:p14="http://schemas.microsoft.com/office/powerpoint/2010/main" val="3322277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a:solidFill>
                  <a:schemeClr val="tx1"/>
                </a:solidFill>
                <a:effectLst/>
                <a:latin typeface="+mn-lt"/>
                <a:ea typeface="+mn-ea"/>
                <a:cs typeface="+mn-cs"/>
              </a:rPr>
              <a:t>Frage ins Plenum: Wofür könnte sich das gut eignen?</a:t>
            </a:r>
          </a:p>
          <a:p>
            <a:r>
              <a:rPr lang="de-DE" sz="1200" kern="1200" dirty="0">
                <a:solidFill>
                  <a:schemeClr val="tx1"/>
                </a:solidFill>
                <a:effectLst/>
                <a:latin typeface="+mn-lt"/>
                <a:ea typeface="+mn-ea"/>
                <a:cs typeface="+mn-cs"/>
              </a:rPr>
              <a:t> </a:t>
            </a:r>
          </a:p>
          <a:p>
            <a:pPr marL="171450" indent="-171450">
              <a:buFont typeface="Symbol" pitchFamily="2" charset="2"/>
              <a:buChar char="-"/>
            </a:pPr>
            <a:r>
              <a:rPr lang="de-DE" sz="1200" kern="1200" dirty="0">
                <a:solidFill>
                  <a:schemeClr val="tx1"/>
                </a:solidFill>
                <a:effectLst/>
                <a:latin typeface="+mn-lt"/>
                <a:ea typeface="+mn-ea"/>
                <a:cs typeface="+mn-cs"/>
              </a:rPr>
              <a:t>Eignet sich gut, um zu zeigen, wie ein Computer-Programm funktioniert oder wie eine bestimmte Anwendung in einem Programm funktioniert (z. B. bei Word oder Excel)</a:t>
            </a:r>
          </a:p>
          <a:p>
            <a:pPr marL="171450" indent="-171450">
              <a:buFont typeface="Symbol" pitchFamily="2" charset="2"/>
              <a:buChar char="-"/>
            </a:pPr>
            <a:r>
              <a:rPr lang="de-DE" sz="1200" kern="1200" dirty="0">
                <a:solidFill>
                  <a:schemeClr val="tx1"/>
                </a:solidFill>
                <a:effectLst/>
                <a:latin typeface="+mn-lt"/>
                <a:ea typeface="+mn-ea"/>
                <a:cs typeface="+mn-cs"/>
              </a:rPr>
              <a:t>Eignet sich gut, um Rechenaufgaben in Excel zu erläutern</a:t>
            </a:r>
          </a:p>
          <a:p>
            <a:pPr marL="171450" indent="-171450">
              <a:buFont typeface="Symbol" pitchFamily="2" charset="2"/>
              <a:buChar char="-"/>
            </a:pPr>
            <a:r>
              <a:rPr lang="de-DE" sz="1200" kern="1200" dirty="0">
                <a:solidFill>
                  <a:schemeClr val="tx1"/>
                </a:solidFill>
                <a:effectLst/>
                <a:latin typeface="+mn-lt"/>
                <a:ea typeface="+mn-ea"/>
                <a:cs typeface="+mn-cs"/>
              </a:rPr>
              <a:t>Eignet sich gut, um Webseiten oder Recherchewege im Internet vorzustellen</a:t>
            </a:r>
          </a:p>
          <a:p>
            <a:pPr marL="171450" indent="-171450">
              <a:buFont typeface="Symbol" pitchFamily="2" charset="2"/>
              <a:buChar char="-"/>
            </a:pPr>
            <a:r>
              <a:rPr lang="de-DE" sz="1200" kern="1200" dirty="0">
                <a:solidFill>
                  <a:schemeClr val="tx1"/>
                </a:solidFill>
                <a:effectLst/>
                <a:latin typeface="+mn-lt"/>
                <a:ea typeface="+mn-ea"/>
                <a:cs typeface="+mn-cs"/>
              </a:rPr>
              <a:t>Sie können damit natürlich auch Ihre Kenntnisse von Excel anwenden und ausbauen.</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20</a:t>
            </a:fld>
            <a:endParaRPr lang="de-DE" dirty="0"/>
          </a:p>
        </p:txBody>
      </p:sp>
    </p:spTree>
    <p:extLst>
      <p:ext uri="{BB962C8B-B14F-4D97-AF65-F5344CB8AC3E}">
        <p14:creationId xmlns:p14="http://schemas.microsoft.com/office/powerpoint/2010/main" val="2737245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Vortrag vor Tafel/Flipchart</a:t>
            </a:r>
          </a:p>
          <a:p>
            <a:r>
              <a:rPr lang="de-DE" sz="1200" kern="1200" dirty="0">
                <a:solidFill>
                  <a:schemeClr val="tx1"/>
                </a:solidFill>
                <a:effectLst/>
                <a:latin typeface="+mn-lt"/>
                <a:ea typeface="+mn-ea"/>
                <a:cs typeface="+mn-cs"/>
              </a:rPr>
              <a:t> </a:t>
            </a:r>
          </a:p>
          <a:p>
            <a:pPr marL="171450" indent="-171450">
              <a:buFont typeface="Symbol" pitchFamily="2" charset="2"/>
              <a:buChar char="-"/>
            </a:pPr>
            <a:r>
              <a:rPr lang="de-DE" sz="1200" kern="1200" dirty="0">
                <a:solidFill>
                  <a:schemeClr val="tx1"/>
                </a:solidFill>
                <a:effectLst/>
                <a:latin typeface="+mn-lt"/>
                <a:ea typeface="+mn-ea"/>
                <a:cs typeface="+mn-cs"/>
              </a:rPr>
              <a:t>Ein Vortrag vor einer Tafel, einem Flipchart oder Whiteboard wird als Video mit Ton aufgezeichnet. </a:t>
            </a:r>
          </a:p>
          <a:p>
            <a:pPr marL="171450" indent="-171450">
              <a:buFont typeface="Symbol" pitchFamily="2" charset="2"/>
              <a:buChar char="-"/>
            </a:pPr>
            <a:r>
              <a:rPr lang="de-DE" sz="1200" kern="1200" dirty="0">
                <a:solidFill>
                  <a:schemeClr val="tx1"/>
                </a:solidFill>
                <a:effectLst/>
                <a:latin typeface="+mn-lt"/>
                <a:ea typeface="+mn-ea"/>
                <a:cs typeface="+mn-cs"/>
              </a:rPr>
              <a:t>Der/die Vortragende ist im Bild zu sehen und erläutert den Inhalt. </a:t>
            </a:r>
          </a:p>
          <a:p>
            <a:pPr marL="171450" indent="-171450">
              <a:buFont typeface="Symbol" pitchFamily="2" charset="2"/>
              <a:buChar char="-"/>
            </a:pPr>
            <a:r>
              <a:rPr lang="de-DE" sz="1200" kern="1200" dirty="0">
                <a:solidFill>
                  <a:schemeClr val="tx1"/>
                </a:solidFill>
                <a:effectLst/>
                <a:latin typeface="+mn-lt"/>
                <a:ea typeface="+mn-ea"/>
                <a:cs typeface="+mn-cs"/>
              </a:rPr>
              <a:t>Dabei benutzt er/sie als visuelle Unterstützung die Möglichkeiten von Tafel/Flipchart/Whiteboard. Es kann live geschrieben oder gezeichnet werden, es können    Post-</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oder Papp-Karten auf das Flipchart geklebt werden, es kann nur eine Seite oder mehrere verwendet werden etc. </a:t>
            </a:r>
          </a:p>
          <a:p>
            <a:pPr marL="171450" indent="-171450">
              <a:buFont typeface="Symbol" pitchFamily="2" charset="2"/>
              <a:buChar char="-"/>
            </a:pPr>
            <a:r>
              <a:rPr lang="de-DE" sz="1200" kern="1200" dirty="0">
                <a:solidFill>
                  <a:schemeClr val="tx1"/>
                </a:solidFill>
                <a:effectLst/>
                <a:latin typeface="+mn-lt"/>
                <a:ea typeface="+mn-ea"/>
                <a:cs typeface="+mn-cs"/>
              </a:rPr>
              <a:t>Sie können mit diesem Format Ihre Präsentations-Fähigkeiten schulen.</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21</a:t>
            </a:fld>
            <a:endParaRPr lang="de-DE" dirty="0"/>
          </a:p>
        </p:txBody>
      </p:sp>
    </p:spTree>
    <p:extLst>
      <p:ext uri="{BB962C8B-B14F-4D97-AF65-F5344CB8AC3E}">
        <p14:creationId xmlns:p14="http://schemas.microsoft.com/office/powerpoint/2010/main" val="2244982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Beispiel: Vortrag  </a:t>
            </a:r>
          </a:p>
          <a:p>
            <a:r>
              <a:rPr lang="de-DE" sz="1200" u="sng" kern="1200" dirty="0">
                <a:solidFill>
                  <a:schemeClr val="tx1"/>
                </a:solidFill>
                <a:effectLst/>
                <a:latin typeface="+mn-lt"/>
                <a:ea typeface="+mn-ea"/>
                <a:cs typeface="+mn-cs"/>
                <a:hlinkClick r:id="rId3"/>
              </a:rPr>
              <a:t>https://www.youtube.com/watch?v=MZIxpTgC7bM</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Dauer: 3:23 Minuten. </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dirty="0">
                <a:solidFill>
                  <a:schemeClr val="tx1"/>
                </a:solidFill>
                <a:effectLst/>
                <a:latin typeface="+mn-lt"/>
                <a:ea typeface="+mn-ea"/>
                <a:cs typeface="+mn-cs"/>
              </a:rPr>
              <a:t>Durchführungshinweise: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i="1" kern="1200" dirty="0">
                <a:solidFill>
                  <a:schemeClr val="tx1"/>
                </a:solidFill>
                <a:effectLst/>
                <a:latin typeface="+mn-lt"/>
                <a:ea typeface="+mn-ea"/>
                <a:cs typeface="+mn-cs"/>
              </a:rPr>
              <a:t>Screenshot auf Folie ist mit Link zum Video verknüpft.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i="1" kern="1200" dirty="0">
                <a:solidFill>
                  <a:schemeClr val="tx1"/>
                </a:solidFill>
                <a:effectLst/>
                <a:latin typeface="+mn-lt"/>
                <a:ea typeface="+mn-ea"/>
                <a:cs typeface="+mn-cs"/>
              </a:rPr>
              <a:t>Erst Video gemeinsam sichten, dann besprechen.</a:t>
            </a: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Kommentare zum Video:</a:t>
            </a:r>
          </a:p>
          <a:p>
            <a:pPr marL="171450" lvl="0" indent="-171450">
              <a:buFont typeface="Symbol" pitchFamily="2" charset="2"/>
              <a:buChar char="-"/>
            </a:pPr>
            <a:r>
              <a:rPr lang="de-DE" sz="1200" kern="1200" dirty="0">
                <a:solidFill>
                  <a:schemeClr val="tx1"/>
                </a:solidFill>
                <a:effectLst/>
                <a:latin typeface="+mn-lt"/>
                <a:ea typeface="+mn-ea"/>
                <a:cs typeface="+mn-cs"/>
              </a:rPr>
              <a:t>Sprecherin hat Text vorher gut vorbereitet und einstudiert. Wenn Sie sich für dieses Format entscheiden, können Sie auch mit Karteikarten mit Stichpunkten arbeiten.</a:t>
            </a:r>
          </a:p>
          <a:p>
            <a:pPr marL="171450" lvl="0" indent="-171450">
              <a:buFont typeface="Symbol" pitchFamily="2" charset="2"/>
              <a:buChar char="-"/>
            </a:pPr>
            <a:r>
              <a:rPr lang="de-DE" sz="1200" kern="1200" dirty="0">
                <a:solidFill>
                  <a:schemeClr val="tx1"/>
                </a:solidFill>
                <a:effectLst/>
                <a:latin typeface="+mn-lt"/>
                <a:ea typeface="+mn-ea"/>
                <a:cs typeface="+mn-cs"/>
              </a:rPr>
              <a:t>Video nutzt Möglichkeiten des Flipcharts nicht sehr kreativ aus: Es wird nur eine Seite benutzt, die vorher bereits komplett fertig vorbereitet war. </a:t>
            </a:r>
          </a:p>
          <a:p>
            <a:pPr marL="171450" indent="-171450">
              <a:buFont typeface="Symbol" pitchFamily="2" charset="2"/>
              <a:buChar char="-"/>
            </a:pPr>
            <a:r>
              <a:rPr lang="de-DE" sz="1200" kern="1200" dirty="0">
                <a:solidFill>
                  <a:schemeClr val="tx1"/>
                </a:solidFill>
                <a:effectLst/>
                <a:latin typeface="+mn-lt"/>
                <a:ea typeface="+mn-ea"/>
                <a:cs typeface="+mn-cs"/>
              </a:rPr>
              <a:t>Es wäre sicherlich besser gewesen, mehrere Sheets zu benutzen und auch während des Sprechens hin und wieder mit einem Stift Hervorhebungen zu machen. Dies muss natürlich vorher auch genau geplant sein.</a:t>
            </a:r>
            <a:r>
              <a:rPr lang="de-DE" dirty="0">
                <a:effectLst/>
              </a:rPr>
              <a:t> </a:t>
            </a:r>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22</a:t>
            </a:fld>
            <a:endParaRPr lang="de-DE" dirty="0"/>
          </a:p>
        </p:txBody>
      </p:sp>
    </p:spTree>
    <p:extLst>
      <p:ext uri="{BB962C8B-B14F-4D97-AF65-F5344CB8AC3E}">
        <p14:creationId xmlns:p14="http://schemas.microsoft.com/office/powerpoint/2010/main" val="3034785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abgefilmter Vortrag vor Tafel oder Flipchart eignet sich gut:</a:t>
            </a:r>
          </a:p>
          <a:p>
            <a:endParaRPr lang="de-DE" sz="1200" dirty="0"/>
          </a:p>
          <a:p>
            <a:pPr marL="171450" indent="-171450">
              <a:buFont typeface="Symbol" pitchFamily="2" charset="2"/>
              <a:buChar char="-"/>
            </a:pPr>
            <a:r>
              <a:rPr lang="de-DE" sz="1200" dirty="0"/>
              <a:t>Um Zusammenhänge oder Abläufe zu erläutern.</a:t>
            </a:r>
          </a:p>
          <a:p>
            <a:pPr marL="171450" indent="-171450">
              <a:buFont typeface="Symbol" pitchFamily="2" charset="2"/>
              <a:buChar char="-"/>
            </a:pPr>
            <a:r>
              <a:rPr lang="de-DE" sz="1200" dirty="0"/>
              <a:t>für alles, was man gut mit Text, Stichworten, Grafiken erklären kann.</a:t>
            </a:r>
          </a:p>
          <a:p>
            <a:pPr marL="171450" indent="-171450">
              <a:buFont typeface="Symbol" pitchFamily="2" charset="2"/>
              <a:buChar char="-"/>
            </a:pPr>
            <a:r>
              <a:rPr lang="de-DE" sz="1200" dirty="0"/>
              <a:t>Kann auch zur Darstellung von z. B. </a:t>
            </a:r>
            <a:r>
              <a:rPr lang="de-DE" sz="1200" dirty="0" err="1"/>
              <a:t>Recheaufgaben</a:t>
            </a:r>
            <a:r>
              <a:rPr lang="de-DE" sz="1200" dirty="0"/>
              <a:t> genutzt werden. </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23</a:t>
            </a:fld>
            <a:endParaRPr lang="de-DE" dirty="0"/>
          </a:p>
        </p:txBody>
      </p:sp>
    </p:spTree>
    <p:extLst>
      <p:ext uri="{BB962C8B-B14F-4D97-AF65-F5344CB8AC3E}">
        <p14:creationId xmlns:p14="http://schemas.microsoft.com/office/powerpoint/2010/main" val="2383602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Legetrick-Video</a:t>
            </a:r>
          </a:p>
          <a:p>
            <a:r>
              <a:rPr lang="de-DE" sz="1200" kern="1200" dirty="0">
                <a:solidFill>
                  <a:schemeClr val="tx1"/>
                </a:solidFill>
                <a:effectLst/>
                <a:latin typeface="+mn-lt"/>
                <a:ea typeface="+mn-ea"/>
                <a:cs typeface="+mn-cs"/>
              </a:rPr>
              <a:t> </a:t>
            </a:r>
          </a:p>
          <a:p>
            <a:pPr marL="171450" indent="-171450">
              <a:buFont typeface="Symbol" pitchFamily="2" charset="2"/>
              <a:buChar char="-"/>
            </a:pPr>
            <a:r>
              <a:rPr lang="de-DE" sz="1200" kern="1200" dirty="0">
                <a:solidFill>
                  <a:schemeClr val="tx1"/>
                </a:solidFill>
                <a:effectLst/>
                <a:latin typeface="+mn-lt"/>
                <a:ea typeface="+mn-ea"/>
                <a:cs typeface="+mn-cs"/>
              </a:rPr>
              <a:t>Ein Video, in dem von oben eine Fläche (z. B. ein Tisch) gefilmt wird, auf der mit den Händen einzelne Bilder, Grafiken, Texte usw. hineingeschoben und wieder „weggewischt“ werden. </a:t>
            </a:r>
          </a:p>
          <a:p>
            <a:pPr marL="171450" indent="-171450">
              <a:buFont typeface="Symbol" pitchFamily="2" charset="2"/>
              <a:buChar char="-"/>
            </a:pPr>
            <a:r>
              <a:rPr lang="de-DE" sz="1200" kern="1200" dirty="0">
                <a:solidFill>
                  <a:schemeClr val="tx1"/>
                </a:solidFill>
                <a:effectLst/>
                <a:latin typeface="+mn-lt"/>
                <a:ea typeface="+mn-ea"/>
                <a:cs typeface="+mn-cs"/>
              </a:rPr>
              <a:t>Gleichzeitig erklärt ein/e Sprecher/in einen Sachverhalt. Sprecher/in ist nicht im Bild zu sehen.</a:t>
            </a:r>
          </a:p>
          <a:p>
            <a:pPr marL="171450" indent="-171450">
              <a:buFont typeface="Symbol" pitchFamily="2" charset="2"/>
              <a:buChar char="-"/>
            </a:pPr>
            <a:r>
              <a:rPr lang="de-DE" sz="1200" kern="1200" dirty="0">
                <a:solidFill>
                  <a:schemeClr val="tx1"/>
                </a:solidFill>
                <a:effectLst/>
                <a:latin typeface="+mn-lt"/>
                <a:ea typeface="+mn-ea"/>
                <a:cs typeface="+mn-cs"/>
              </a:rPr>
              <a:t>Die Bilder, Grafiken, Texte etc. verdeutlichen diesen Sachverhalt visuell.</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24</a:t>
            </a:fld>
            <a:endParaRPr lang="de-DE" dirty="0"/>
          </a:p>
        </p:txBody>
      </p:sp>
    </p:spTree>
    <p:extLst>
      <p:ext uri="{BB962C8B-B14F-4D97-AF65-F5344CB8AC3E}">
        <p14:creationId xmlns:p14="http://schemas.microsoft.com/office/powerpoint/2010/main" val="1453624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Beispiel: Legetrick-Film</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Video: „Das Vier-Ohren-Modell“</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Dauer: 05:52 Minuten</a:t>
            </a:r>
          </a:p>
          <a:p>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Durchführungshinweis:</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i="1" kern="1200" dirty="0">
                <a:solidFill>
                  <a:schemeClr val="tx1"/>
                </a:solidFill>
                <a:effectLst/>
                <a:latin typeface="+mn-lt"/>
                <a:ea typeface="+mn-ea"/>
                <a:cs typeface="+mn-cs"/>
              </a:rPr>
              <a:t>Screenshot auf Folie ist mit Link zum Video verknüpft.</a:t>
            </a:r>
          </a:p>
          <a:p>
            <a:pPr marL="171450" indent="-171450">
              <a:buFont typeface="Symbol" pitchFamily="2" charset="2"/>
              <a:buChar char="-"/>
            </a:pPr>
            <a:r>
              <a:rPr lang="de-DE" sz="1200" i="1" kern="1200" dirty="0">
                <a:solidFill>
                  <a:schemeClr val="tx1"/>
                </a:solidFill>
                <a:effectLst/>
                <a:latin typeface="+mn-lt"/>
                <a:ea typeface="+mn-ea"/>
                <a:cs typeface="+mn-cs"/>
              </a:rPr>
              <a:t>Erst gemeinsame Sichtung, dann Besprechung.</a:t>
            </a:r>
          </a:p>
          <a:p>
            <a:pPr marL="171450" indent="-171450">
              <a:buFont typeface="Symbol" pitchFamily="2" charset="2"/>
              <a:buChar char="-"/>
            </a:pPr>
            <a:r>
              <a:rPr lang="de-DE" sz="1200" i="1" kern="1200" dirty="0">
                <a:solidFill>
                  <a:schemeClr val="tx1"/>
                </a:solidFill>
                <a:effectLst/>
                <a:latin typeface="+mn-lt"/>
                <a:ea typeface="+mn-ea"/>
                <a:cs typeface="+mn-cs"/>
              </a:rPr>
              <a:t>Wenn man Zeit sparen möchte, muss das Video nicht in Gänze gezeigt werden. Es geht mehr um das Format Screencast, nicht um den Inhalt.</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Kommentare zum Video:</a:t>
            </a:r>
          </a:p>
          <a:p>
            <a:pPr marL="171450" lvl="0" indent="-171450">
              <a:buFont typeface="Symbol" pitchFamily="2" charset="2"/>
              <a:buChar char="-"/>
            </a:pPr>
            <a:r>
              <a:rPr lang="de-DE" sz="1200" kern="1200" dirty="0">
                <a:solidFill>
                  <a:schemeClr val="tx1"/>
                </a:solidFill>
                <a:effectLst/>
                <a:latin typeface="+mn-lt"/>
                <a:ea typeface="+mn-ea"/>
                <a:cs typeface="+mn-cs"/>
              </a:rPr>
              <a:t>Sachverhalt ist in eine Geschichte eingebaut; das ist immer gut, zum Lerninhalte interessanter zu gestalten.</a:t>
            </a:r>
          </a:p>
          <a:p>
            <a:pPr marL="171450" lvl="0" indent="-171450">
              <a:buFont typeface="Symbol" pitchFamily="2" charset="2"/>
              <a:buChar char="-"/>
            </a:pPr>
            <a:r>
              <a:rPr lang="de-DE" sz="1200" kern="1200" dirty="0">
                <a:solidFill>
                  <a:schemeClr val="tx1"/>
                </a:solidFill>
                <a:effectLst/>
                <a:latin typeface="+mn-lt"/>
                <a:ea typeface="+mn-ea"/>
                <a:cs typeface="+mn-cs"/>
              </a:rPr>
              <a:t>Hersteller des Videos hat die Visuals selbst gezeichnet, man kann aber auch mit Abbildungen aus dem Internet arbeiten. </a:t>
            </a:r>
          </a:p>
          <a:p>
            <a:pPr marL="171450" lvl="0" indent="-171450">
              <a:buFont typeface="Symbol" pitchFamily="2" charset="2"/>
              <a:buChar char="-"/>
            </a:pPr>
            <a:r>
              <a:rPr lang="de-DE" sz="1200" kern="1200" dirty="0">
                <a:solidFill>
                  <a:schemeClr val="tx1"/>
                </a:solidFill>
                <a:effectLst/>
                <a:latin typeface="+mn-lt"/>
                <a:ea typeface="+mn-ea"/>
                <a:cs typeface="+mn-cs"/>
              </a:rPr>
              <a:t>Es wird deutlich, dass der Text vorher genau vorbereitet und gut einstudiert ist, und die Bilder genau für diesen Text hergestellt wurden. Genauso sollte man es auch machen.</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25</a:t>
            </a:fld>
            <a:endParaRPr lang="de-DE" dirty="0"/>
          </a:p>
        </p:txBody>
      </p:sp>
    </p:spTree>
    <p:extLst>
      <p:ext uri="{BB962C8B-B14F-4D97-AF65-F5344CB8AC3E}">
        <p14:creationId xmlns:p14="http://schemas.microsoft.com/office/powerpoint/2010/main" val="2945339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Legetrick-Filme…</a:t>
            </a:r>
          </a:p>
          <a:p>
            <a:endParaRPr lang="de-DE" sz="1200" kern="1200" dirty="0">
              <a:solidFill>
                <a:schemeClr val="tx1"/>
              </a:solidFill>
              <a:effectLst/>
              <a:latin typeface="+mn-lt"/>
              <a:ea typeface="+mn-ea"/>
              <a:cs typeface="+mn-cs"/>
            </a:endParaRPr>
          </a:p>
          <a:p>
            <a:pPr marL="171450" indent="-171450">
              <a:buFont typeface="Symbol" pitchFamily="2" charset="2"/>
              <a:buChar char="-"/>
            </a:pPr>
            <a:r>
              <a:rPr lang="de-DE" sz="1200" kern="1200" dirty="0">
                <a:solidFill>
                  <a:schemeClr val="tx1"/>
                </a:solidFill>
                <a:effectLst/>
                <a:latin typeface="+mn-lt"/>
                <a:ea typeface="+mn-ea"/>
                <a:cs typeface="+mn-cs"/>
              </a:rPr>
              <a:t>Eignen sich gut, um Zusammenhänge oder Abläufe zu erläutern.</a:t>
            </a:r>
          </a:p>
          <a:p>
            <a:pPr marL="171450" indent="-171450">
              <a:buFont typeface="Symbol" pitchFamily="2" charset="2"/>
              <a:buChar char="-"/>
            </a:pPr>
            <a:r>
              <a:rPr lang="de-DE" sz="1200" kern="1200" dirty="0">
                <a:solidFill>
                  <a:schemeClr val="tx1"/>
                </a:solidFill>
                <a:effectLst/>
                <a:latin typeface="+mn-lt"/>
                <a:ea typeface="+mn-ea"/>
                <a:cs typeface="+mn-cs"/>
              </a:rPr>
              <a:t>Eignen sich gut für alles, was man gut mit Bildern/Grafiken/Symbolen darstellen kann.</a:t>
            </a:r>
          </a:p>
          <a:p>
            <a:pPr marL="171450" indent="-171450">
              <a:buFont typeface="Symbol" pitchFamily="2" charset="2"/>
              <a:buChar char="-"/>
            </a:pPr>
            <a:r>
              <a:rPr lang="de-DE" sz="1200" kern="1200" dirty="0">
                <a:solidFill>
                  <a:schemeClr val="tx1"/>
                </a:solidFill>
                <a:effectLst/>
                <a:latin typeface="+mn-lt"/>
                <a:ea typeface="+mn-ea"/>
                <a:cs typeface="+mn-cs"/>
              </a:rPr>
              <a:t>Können aber auch zur Darstellung von z. B. </a:t>
            </a:r>
            <a:r>
              <a:rPr lang="de-DE" sz="1200" kern="1200" dirty="0" err="1">
                <a:solidFill>
                  <a:schemeClr val="tx1"/>
                </a:solidFill>
                <a:effectLst/>
                <a:latin typeface="+mn-lt"/>
                <a:ea typeface="+mn-ea"/>
                <a:cs typeface="+mn-cs"/>
              </a:rPr>
              <a:t>Recheaufgaben</a:t>
            </a:r>
            <a:r>
              <a:rPr lang="de-DE" sz="1200" kern="1200" dirty="0">
                <a:solidFill>
                  <a:schemeClr val="tx1"/>
                </a:solidFill>
                <a:effectLst/>
                <a:latin typeface="+mn-lt"/>
                <a:ea typeface="+mn-ea"/>
                <a:cs typeface="+mn-cs"/>
              </a:rPr>
              <a:t> genutzt werden. Dann werden statt Bildern Zahlen (gemalt/geschrieben/ausgedruckt) verwendet.</a:t>
            </a:r>
          </a:p>
          <a:p>
            <a:pPr marL="171450" indent="-171450">
              <a:buFont typeface="Symbol" pitchFamily="2" charset="2"/>
              <a:buChar char="-"/>
            </a:pPr>
            <a:r>
              <a:rPr lang="de-DE" sz="1200" kern="1200" dirty="0">
                <a:solidFill>
                  <a:schemeClr val="tx1"/>
                </a:solidFill>
                <a:effectLst/>
                <a:latin typeface="+mn-lt"/>
                <a:ea typeface="+mn-ea"/>
                <a:cs typeface="+mn-cs"/>
              </a:rPr>
              <a:t>Für alle, die gerne mit ihren Händen arbeiten, gerne malen, basteln, zeichnen, ist dieses Format besonders geeignet.</a:t>
            </a:r>
          </a:p>
          <a:p>
            <a:pPr marL="171450" indent="-171450">
              <a:buFont typeface="Symbol" pitchFamily="2" charset="2"/>
              <a:buChar char="-"/>
            </a:pPr>
            <a:endParaRPr lang="de-DE" sz="1200" kern="1200" dirty="0">
              <a:solidFill>
                <a:schemeClr val="tx1"/>
              </a:solidFill>
              <a:effectLst/>
              <a:latin typeface="+mn-lt"/>
              <a:ea typeface="+mn-ea"/>
              <a:cs typeface="+mn-cs"/>
            </a:endParaRPr>
          </a:p>
          <a:p>
            <a:pPr marL="171450" indent="-171450">
              <a:buFont typeface="Symbol" pitchFamily="2" charset="2"/>
              <a:buChar char="-"/>
            </a:pPr>
            <a:r>
              <a:rPr lang="de-DE" sz="1200" kern="1200" dirty="0">
                <a:solidFill>
                  <a:schemeClr val="tx1"/>
                </a:solidFill>
                <a:effectLst/>
                <a:latin typeface="+mn-lt"/>
                <a:ea typeface="+mn-ea"/>
                <a:cs typeface="+mn-cs"/>
              </a:rPr>
              <a:t>Achtung: Legetrick-Filme sind am besten in Teamarbeit umzusetzen (einer spricht, einer legt die bewegt die Bilder). Daher möglicherweise alleine im Homeoffice etwas schwieriger umzusetzen. </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26</a:t>
            </a:fld>
            <a:endParaRPr lang="de-DE" dirty="0"/>
          </a:p>
        </p:txBody>
      </p:sp>
    </p:spTree>
    <p:extLst>
      <p:ext uri="{BB962C8B-B14F-4D97-AF65-F5344CB8AC3E}">
        <p14:creationId xmlns:p14="http://schemas.microsoft.com/office/powerpoint/2010/main" val="1226135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Interaktive Lernmedien</a:t>
            </a:r>
          </a:p>
          <a:p>
            <a:endParaRPr lang="de-DE" sz="1200" kern="1200" dirty="0">
              <a:solidFill>
                <a:schemeClr val="tx1"/>
              </a:solidFill>
              <a:effectLst/>
              <a:latin typeface="+mn-lt"/>
              <a:ea typeface="+mn-ea"/>
              <a:cs typeface="+mn-cs"/>
            </a:endParaRPr>
          </a:p>
          <a:p>
            <a:pPr marL="171450" indent="-171450">
              <a:buFont typeface="Symbol" pitchFamily="2" charset="2"/>
              <a:buChar char="-"/>
            </a:pPr>
            <a:r>
              <a:rPr lang="de-DE" sz="1200" dirty="0"/>
              <a:t>Interaktive webbasierte Lerninhalte </a:t>
            </a:r>
          </a:p>
          <a:p>
            <a:pPr marL="171450" indent="-171450">
              <a:buFont typeface="Symbol" pitchFamily="2" charset="2"/>
              <a:buChar char="-"/>
            </a:pPr>
            <a:r>
              <a:rPr lang="de-DE" sz="1200" dirty="0"/>
              <a:t>Tests, Präsentationen, Visualisierungen </a:t>
            </a:r>
          </a:p>
          <a:p>
            <a:pPr marL="171450" indent="-171450">
              <a:buFont typeface="Symbol" pitchFamily="2" charset="2"/>
              <a:buChar char="-"/>
            </a:pPr>
            <a:r>
              <a:rPr lang="de-DE" sz="1200" dirty="0"/>
              <a:t>Z. B. Multiple Choice-Tests, Lückentexte, Wahr-oder-Falsch-Fragen, Bilderrätsel</a:t>
            </a: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Die interaktiven Lerninhalte können webbasiert erstellt und genutzt werden. </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Es gibt Webseiten, die das Erstellen einfach und intuitiv gestalten, z. B. </a:t>
            </a:r>
            <a:r>
              <a:rPr lang="de-DE" sz="1200" u="sng" kern="1200" dirty="0">
                <a:solidFill>
                  <a:schemeClr val="tx1"/>
                </a:solidFill>
                <a:effectLst/>
                <a:latin typeface="+mn-lt"/>
                <a:ea typeface="+mn-ea"/>
                <a:cs typeface="+mn-cs"/>
                <a:hlinkClick r:id="rId3"/>
              </a:rPr>
              <a:t>H5P.org</a:t>
            </a:r>
            <a:r>
              <a:rPr lang="de-DE" sz="1200" u="sng" kern="1200" dirty="0">
                <a:solidFill>
                  <a:schemeClr val="tx1"/>
                </a:solidFill>
                <a:effectLst/>
                <a:latin typeface="+mn-lt"/>
                <a:ea typeface="+mn-ea"/>
                <a:cs typeface="+mn-cs"/>
              </a:rPr>
              <a:t> oder </a:t>
            </a:r>
            <a:r>
              <a:rPr lang="de-DE" sz="1200" u="sng" kern="1200" dirty="0">
                <a:solidFill>
                  <a:schemeClr val="tx1"/>
                </a:solidFill>
                <a:effectLst/>
                <a:latin typeface="+mn-lt"/>
                <a:ea typeface="+mn-ea"/>
                <a:cs typeface="+mn-cs"/>
                <a:hlinkClick r:id="rId4"/>
              </a:rPr>
              <a:t>LearningApps.org</a:t>
            </a:r>
            <a:r>
              <a:rPr lang="de-DE" sz="1200" u="sng"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pPr marL="171450" indent="-171450">
              <a:buFont typeface="Symbol" pitchFamily="2" charset="2"/>
              <a:buChar char="-"/>
            </a:pPr>
            <a:r>
              <a:rPr lang="de-DE" sz="1200" kern="1200" dirty="0">
                <a:solidFill>
                  <a:schemeClr val="tx1"/>
                </a:solidFill>
                <a:effectLst/>
                <a:latin typeface="+mn-lt"/>
                <a:ea typeface="+mn-ea"/>
                <a:cs typeface="+mn-cs"/>
              </a:rPr>
              <a:t>Die interaktiven Inhalte umfassen Tests, Präsentationen, Visualisierungen (Videos mit Interaktionen) und noch mehr.</a:t>
            </a:r>
          </a:p>
          <a:p>
            <a:r>
              <a:rPr lang="de-DE" sz="1200" kern="1200" dirty="0">
                <a:solidFill>
                  <a:schemeClr val="tx1"/>
                </a:solidFill>
                <a:effectLst/>
                <a:latin typeface="+mn-lt"/>
                <a:ea typeface="+mn-ea"/>
                <a:cs typeface="+mn-cs"/>
              </a:rPr>
              <a:t> </a:t>
            </a:r>
          </a:p>
        </p:txBody>
      </p:sp>
      <p:sp>
        <p:nvSpPr>
          <p:cNvPr id="4" name="Foliennummernplatzhalter 3"/>
          <p:cNvSpPr>
            <a:spLocks noGrp="1"/>
          </p:cNvSpPr>
          <p:nvPr>
            <p:ph type="sldNum" sz="quarter" idx="5"/>
          </p:nvPr>
        </p:nvSpPr>
        <p:spPr/>
        <p:txBody>
          <a:bodyPr/>
          <a:lstStyle/>
          <a:p>
            <a:fld id="{ADCA6753-07F8-DE43-95A4-DBA50DA02E24}" type="slidenum">
              <a:rPr lang="de-DE" smtClean="0"/>
              <a:t>27</a:t>
            </a:fld>
            <a:endParaRPr lang="de-DE" dirty="0"/>
          </a:p>
        </p:txBody>
      </p:sp>
    </p:spTree>
    <p:extLst>
      <p:ext uri="{BB962C8B-B14F-4D97-AF65-F5344CB8AC3E}">
        <p14:creationId xmlns:p14="http://schemas.microsoft.com/office/powerpoint/2010/main" val="3321610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Beispiel: Drag the Words zum Thema „Projekte planen“</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https://daslernbuero.de/ilias.php?ref_id=3095&amp;cmdClass=ilrepositorygui&amp;cmdNode=wh&amp;baseClass=ilRepositoryGUI</a:t>
            </a:r>
          </a:p>
          <a:p>
            <a:endParaRPr lang="de-DE" sz="1200" b="0" i="1" u="none" kern="1200" dirty="0">
              <a:solidFill>
                <a:schemeClr val="tx1"/>
              </a:solidFill>
              <a:effectLst/>
              <a:latin typeface="+mn-lt"/>
              <a:ea typeface="+mn-ea"/>
              <a:cs typeface="+mn-cs"/>
            </a:endParaRPr>
          </a:p>
          <a:p>
            <a:r>
              <a:rPr lang="de-DE" sz="1200" b="0" i="1" u="none" kern="1200" dirty="0">
                <a:solidFill>
                  <a:schemeClr val="tx1"/>
                </a:solidFill>
                <a:effectLst/>
                <a:latin typeface="+mn-lt"/>
                <a:ea typeface="+mn-ea"/>
                <a:cs typeface="+mn-cs"/>
              </a:rPr>
              <a:t>Durchführungshinweis:</a:t>
            </a:r>
          </a:p>
          <a:p>
            <a:r>
              <a:rPr lang="de-DE" sz="1200" b="0" i="1" u="none" kern="1200" dirty="0">
                <a:solidFill>
                  <a:schemeClr val="tx1"/>
                </a:solidFill>
                <a:effectLst/>
                <a:latin typeface="+mn-lt"/>
                <a:ea typeface="+mn-ea"/>
                <a:cs typeface="+mn-cs"/>
              </a:rPr>
              <a:t>Über den Link gelangt man zum Lückentext im Browser, wo man ihn mit den Lernenden zusammen ausfüllen kann. </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28</a:t>
            </a:fld>
            <a:endParaRPr lang="de-DE" dirty="0"/>
          </a:p>
        </p:txBody>
      </p:sp>
    </p:spTree>
    <p:extLst>
      <p:ext uri="{BB962C8B-B14F-4D97-AF65-F5344CB8AC3E}">
        <p14:creationId xmlns:p14="http://schemas.microsoft.com/office/powerpoint/2010/main" val="620048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Interaktive Lernangebote eignen sich gut…</a:t>
            </a:r>
          </a:p>
          <a:p>
            <a:endParaRPr lang="de-DE" sz="1200" kern="1200" dirty="0">
              <a:solidFill>
                <a:schemeClr val="tx1"/>
              </a:solidFill>
              <a:effectLst/>
              <a:latin typeface="+mn-lt"/>
              <a:ea typeface="+mn-ea"/>
              <a:cs typeface="+mn-cs"/>
            </a:endParaRPr>
          </a:p>
          <a:p>
            <a:pPr marL="171450" indent="-171450">
              <a:buFont typeface="Symbol" pitchFamily="2" charset="2"/>
              <a:buChar char="-"/>
            </a:pPr>
            <a:r>
              <a:rPr lang="de-DE" sz="1200" kern="1200" dirty="0">
                <a:solidFill>
                  <a:schemeClr val="tx1"/>
                </a:solidFill>
                <a:effectLst/>
                <a:latin typeface="+mn-lt"/>
                <a:ea typeface="+mn-ea"/>
                <a:cs typeface="+mn-cs"/>
              </a:rPr>
              <a:t>um gelernte Inhalte zu vertiefen und abzufragen.</a:t>
            </a:r>
          </a:p>
          <a:p>
            <a:pPr marL="171450" indent="-171450">
              <a:buFont typeface="Symbol" pitchFamily="2" charset="2"/>
              <a:buChar char="-"/>
            </a:pPr>
            <a:r>
              <a:rPr lang="de-DE" sz="1200" kern="1200" dirty="0">
                <a:solidFill>
                  <a:schemeClr val="tx1"/>
                </a:solidFill>
                <a:effectLst/>
                <a:latin typeface="+mn-lt"/>
                <a:ea typeface="+mn-ea"/>
                <a:cs typeface="+mn-cs"/>
              </a:rPr>
              <a:t>um Zusammenhänge oder Abläufe zu erläutern.</a:t>
            </a:r>
          </a:p>
          <a:p>
            <a:pPr marL="171450" indent="-171450">
              <a:buFont typeface="Symbol" pitchFamily="2" charset="2"/>
              <a:buChar char="-"/>
            </a:pPr>
            <a:r>
              <a:rPr lang="de-DE" sz="1200" kern="1200" dirty="0">
                <a:solidFill>
                  <a:schemeClr val="tx1"/>
                </a:solidFill>
                <a:effectLst/>
                <a:latin typeface="+mn-lt"/>
                <a:ea typeface="+mn-ea"/>
                <a:cs typeface="+mn-cs"/>
              </a:rPr>
              <a:t>um unterschiedliche mediale Formen (Audio, Video, Text, Bild) darzustellen.</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29</a:t>
            </a:fld>
            <a:endParaRPr lang="de-DE" dirty="0"/>
          </a:p>
        </p:txBody>
      </p:sp>
    </p:spTree>
    <p:extLst>
      <p:ext uri="{BB962C8B-B14F-4D97-AF65-F5344CB8AC3E}">
        <p14:creationId xmlns:p14="http://schemas.microsoft.com/office/powerpoint/2010/main" val="352790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Durchführungshinweise:</a:t>
            </a:r>
          </a:p>
          <a:p>
            <a:pPr marL="171450" indent="-171450">
              <a:buFontTx/>
              <a:buChar char="-"/>
            </a:pPr>
            <a:r>
              <a:rPr lang="de-DE" i="1" dirty="0"/>
              <a:t>Folie enthält zwei Beispiele für Lernmedien.</a:t>
            </a:r>
          </a:p>
          <a:p>
            <a:pPr marL="171450" indent="-171450">
              <a:buFontTx/>
              <a:buChar char="-"/>
            </a:pPr>
            <a:r>
              <a:rPr lang="de-DE" i="1" dirty="0"/>
              <a:t>Die Screenshots sind jeweils mit Links zu den Videos hinterlegt.</a:t>
            </a:r>
          </a:p>
          <a:p>
            <a:pPr marL="171450" indent="-171450">
              <a:buFontTx/>
              <a:buChar char="-"/>
            </a:pPr>
            <a:r>
              <a:rPr lang="de-DE" i="1" dirty="0"/>
              <a:t>Beamer und Raumton erforderlich. </a:t>
            </a:r>
          </a:p>
          <a:p>
            <a:pPr marL="171450" indent="-171450">
              <a:buFontTx/>
              <a:buChar char="-"/>
            </a:pPr>
            <a:endParaRPr lang="de-DE" dirty="0"/>
          </a:p>
          <a:p>
            <a:r>
              <a:rPr lang="de-DE" dirty="0"/>
              <a:t>Beispiele für Lernmedien</a:t>
            </a:r>
          </a:p>
          <a:p>
            <a:endParaRPr lang="de-DE" dirty="0"/>
          </a:p>
          <a:p>
            <a:pPr marL="228600" indent="-228600">
              <a:buFont typeface="+mj-lt"/>
              <a:buAutoNum type="arabicPeriod"/>
            </a:pPr>
            <a:r>
              <a:rPr lang="de-DE" dirty="0"/>
              <a:t>Passwörter einfach erklärt: </a:t>
            </a:r>
          </a:p>
          <a:p>
            <a:pPr marL="685800" lvl="1" indent="-228600">
              <a:buFont typeface="Symbol" pitchFamily="2" charset="2"/>
              <a:buChar char="-"/>
            </a:pPr>
            <a:r>
              <a:rPr lang="de-DE" dirty="0"/>
              <a:t>https://www.youtube.com/watch?v=jtFc6B5lmIM&amp;t=175s</a:t>
            </a:r>
          </a:p>
          <a:p>
            <a:pPr marL="685800" lvl="1" indent="-228600">
              <a:buFont typeface="Symbol" pitchFamily="2" charset="2"/>
              <a:buChar char="-"/>
            </a:pPr>
            <a:r>
              <a:rPr lang="de-DE" dirty="0"/>
              <a:t>Dauer: 4:27</a:t>
            </a:r>
          </a:p>
          <a:p>
            <a:pPr marL="685800" lvl="1" indent="-228600">
              <a:buFont typeface="Symbol" pitchFamily="2" charset="2"/>
              <a:buChar char="-"/>
            </a:pPr>
            <a:r>
              <a:rPr lang="de-DE" dirty="0">
                <a:sym typeface="Wingdings" pitchFamily="2" charset="2"/>
              </a:rPr>
              <a:t>Das ist aufwendig mit digitaler Animation produziert.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e-DE" b="0" dirty="0"/>
              <a:t>BWL Basics: </a:t>
            </a:r>
          </a:p>
          <a:p>
            <a:pPr marL="685800" marR="0" lvl="1" indent="-228600" algn="l" defTabSz="914400" rtl="0" eaLnBrk="1" fontAlgn="auto" latinLnBrk="0" hangingPunct="1">
              <a:lnSpc>
                <a:spcPct val="100000"/>
              </a:lnSpc>
              <a:spcBef>
                <a:spcPts val="0"/>
              </a:spcBef>
              <a:spcAft>
                <a:spcPts val="0"/>
              </a:spcAft>
              <a:buClrTx/>
              <a:buSzTx/>
              <a:buFont typeface="Symbol" pitchFamily="2" charset="2"/>
              <a:buChar char="-"/>
              <a:tabLst/>
              <a:defRPr/>
            </a:pPr>
            <a:r>
              <a:rPr lang="de-DE" b="0" dirty="0"/>
              <a:t>https://www.youtube.com/watch?v=sMNb4Nv8hUsProduktionsfaktoren </a:t>
            </a:r>
            <a:endParaRPr lang="de-DE" b="0" dirty="0">
              <a:sym typeface="Wingdings" pitchFamily="2" charset="2"/>
            </a:endParaRPr>
          </a:p>
          <a:p>
            <a:pPr marL="685800" marR="0" lvl="1" indent="-228600" algn="l" defTabSz="914400" rtl="0" eaLnBrk="1" fontAlgn="auto" latinLnBrk="0" hangingPunct="1">
              <a:lnSpc>
                <a:spcPct val="100000"/>
              </a:lnSpc>
              <a:spcBef>
                <a:spcPts val="0"/>
              </a:spcBef>
              <a:spcAft>
                <a:spcPts val="0"/>
              </a:spcAft>
              <a:buClrTx/>
              <a:buSzTx/>
              <a:buFont typeface="Symbol" pitchFamily="2" charset="2"/>
              <a:buChar char="-"/>
              <a:tabLst/>
              <a:defRPr/>
            </a:pPr>
            <a:r>
              <a:rPr lang="de-DE" b="0" dirty="0">
                <a:sym typeface="Wingdings" pitchFamily="2" charset="2"/>
              </a:rPr>
              <a:t>Dauer: 2:02</a:t>
            </a:r>
          </a:p>
          <a:p>
            <a:pPr marL="685800" marR="0" lvl="1" indent="-228600" algn="l" defTabSz="914400" rtl="0" eaLnBrk="1" fontAlgn="auto" latinLnBrk="0" hangingPunct="1">
              <a:lnSpc>
                <a:spcPct val="100000"/>
              </a:lnSpc>
              <a:spcBef>
                <a:spcPts val="0"/>
              </a:spcBef>
              <a:spcAft>
                <a:spcPts val="0"/>
              </a:spcAft>
              <a:buClrTx/>
              <a:buSzTx/>
              <a:buFont typeface="Symbol" pitchFamily="2" charset="2"/>
              <a:buChar char="-"/>
              <a:tabLst/>
              <a:defRPr/>
            </a:pPr>
            <a:r>
              <a:rPr lang="de-DE" b="0" dirty="0">
                <a:sym typeface="Wingdings" pitchFamily="2" charset="2"/>
              </a:rPr>
              <a:t>Das ist viel einfacher produziert, und zwar mit der sog. Legetricktechnik.</a:t>
            </a:r>
          </a:p>
          <a:p>
            <a:pPr marL="685800" marR="0" lvl="1" indent="-228600" algn="l" defTabSz="914400" rtl="0" eaLnBrk="1" fontAlgn="auto" latinLnBrk="0" hangingPunct="1">
              <a:lnSpc>
                <a:spcPct val="100000"/>
              </a:lnSpc>
              <a:spcBef>
                <a:spcPts val="0"/>
              </a:spcBef>
              <a:spcAft>
                <a:spcPts val="0"/>
              </a:spcAft>
              <a:buClrTx/>
              <a:buSzTx/>
              <a:buFont typeface="Symbol" pitchFamily="2" charset="2"/>
              <a:buChar char="-"/>
              <a:tabLst/>
              <a:defRPr/>
            </a:pPr>
            <a:r>
              <a:rPr lang="de-DE" b="0" dirty="0">
                <a:sym typeface="Wingdings" pitchFamily="2" charset="2"/>
              </a:rPr>
              <a:t>Videos in dieser Art können auch in der Lehreinheit produziert werden (dazu später mehr bei Formate und Tools)</a:t>
            </a:r>
            <a:endParaRPr lang="de-DE" b="0" dirty="0"/>
          </a:p>
          <a:p>
            <a:r>
              <a:rPr lang="de-DE" dirty="0">
                <a:sym typeface="Wingdings" pitchFamily="2" charset="2"/>
              </a:rPr>
              <a:t> </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3</a:t>
            </a:fld>
            <a:endParaRPr lang="de-DE" dirty="0"/>
          </a:p>
        </p:txBody>
      </p:sp>
    </p:spTree>
    <p:extLst>
      <p:ext uri="{BB962C8B-B14F-4D97-AF65-F5344CB8AC3E}">
        <p14:creationId xmlns:p14="http://schemas.microsoft.com/office/powerpoint/2010/main" val="1409234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Für die Konzeption eines Lernmediums ist es sehr hilfreich, wenn man sich zunächst ein Konzeptpapier erstellt. </a:t>
            </a:r>
          </a:p>
          <a:p>
            <a:endParaRPr lang="de-DE" dirty="0"/>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30</a:t>
            </a:fld>
            <a:endParaRPr lang="de-DE" dirty="0"/>
          </a:p>
        </p:txBody>
      </p:sp>
    </p:spTree>
    <p:extLst>
      <p:ext uri="{BB962C8B-B14F-4D97-AF65-F5344CB8AC3E}">
        <p14:creationId xmlns:p14="http://schemas.microsoft.com/office/powerpoint/2010/main" val="3751154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Bei der Konzeption eines Lernmediums muss man sich folgende Fragen stellen und beantworten:</a:t>
            </a:r>
          </a:p>
          <a:p>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kern="1200" dirty="0">
                <a:solidFill>
                  <a:schemeClr val="tx1"/>
                </a:solidFill>
                <a:effectLst/>
                <a:latin typeface="+mn-lt"/>
                <a:ea typeface="+mn-ea"/>
                <a:cs typeface="+mn-cs"/>
              </a:rPr>
              <a:t>Genaues Thema</a:t>
            </a:r>
          </a:p>
          <a:p>
            <a:pPr marL="171450" lvl="0" indent="-171450">
              <a:buFont typeface="Symbol" pitchFamily="2" charset="2"/>
              <a:buChar char="-"/>
            </a:pPr>
            <a:r>
              <a:rPr lang="de-DE" sz="1200" kern="1200" dirty="0">
                <a:solidFill>
                  <a:schemeClr val="tx1"/>
                </a:solidFill>
                <a:effectLst/>
                <a:latin typeface="+mn-lt"/>
                <a:ea typeface="+mn-ea"/>
                <a:cs typeface="+mn-cs"/>
              </a:rPr>
              <a:t>Titel: wichtig, da der Titel Erwartungen beim Betrachter weckt und das Lernmedium von Suchmaschinen auch über seinen Titel gefunden wird. Es muss aus Titel/Beschreibung klar hervorgeben, um was es geht, was erklärt/gezeigt oder gelehrt werden soll</a:t>
            </a:r>
          </a:p>
          <a:p>
            <a:pPr marL="171450" lvl="0" indent="-171450">
              <a:buFont typeface="Symbol" pitchFamily="2" charset="2"/>
              <a:buChar char="-"/>
            </a:pPr>
            <a:r>
              <a:rPr lang="de-DE" sz="1200" kern="1200" dirty="0">
                <a:solidFill>
                  <a:schemeClr val="tx1"/>
                </a:solidFill>
                <a:effectLst/>
                <a:latin typeface="+mn-lt"/>
                <a:ea typeface="+mn-ea"/>
                <a:cs typeface="+mn-cs"/>
              </a:rPr>
              <a:t>Zielgruppe: An wen richtet sich mein Lernmedium? Auch: welche Vorkenntnisse sind vielleicht schon vorhanden?</a:t>
            </a:r>
          </a:p>
          <a:p>
            <a:pPr marL="171450" lvl="0" indent="-171450">
              <a:buFont typeface="Symbol" pitchFamily="2" charset="2"/>
              <a:buChar char="-"/>
            </a:pPr>
            <a:r>
              <a:rPr lang="de-DE" sz="1200" kern="1200" dirty="0">
                <a:solidFill>
                  <a:schemeClr val="tx1"/>
                </a:solidFill>
                <a:effectLst/>
                <a:latin typeface="+mn-lt"/>
                <a:ea typeface="+mn-ea"/>
                <a:cs typeface="+mn-cs"/>
              </a:rPr>
              <a:t>Lernziele: Was soll durch das Lernmedium lernen?</a:t>
            </a:r>
          </a:p>
          <a:p>
            <a:pPr marL="171450" lvl="0" indent="-171450">
              <a:buFont typeface="Symbol" pitchFamily="2" charset="2"/>
              <a:buChar char="-"/>
            </a:pPr>
            <a:r>
              <a:rPr lang="de-DE" sz="1200" kern="1200" dirty="0">
                <a:solidFill>
                  <a:schemeClr val="tx1"/>
                </a:solidFill>
                <a:effectLst/>
                <a:latin typeface="+mn-lt"/>
                <a:ea typeface="+mn-ea"/>
                <a:cs typeface="+mn-cs"/>
              </a:rPr>
              <a:t>Kernaussagen: Diese müssen ggf. wiederholt oder auf unterschiedliche Weisen erklärt werden</a:t>
            </a:r>
          </a:p>
          <a:p>
            <a:pPr marL="171450" lvl="0" indent="-171450">
              <a:buFont typeface="Symbol" pitchFamily="2" charset="2"/>
              <a:buChar char="-"/>
            </a:pPr>
            <a:r>
              <a:rPr lang="de-DE" sz="1200" kern="1200" dirty="0">
                <a:solidFill>
                  <a:schemeClr val="tx1"/>
                </a:solidFill>
                <a:effectLst/>
                <a:latin typeface="+mn-lt"/>
                <a:ea typeface="+mn-ea"/>
                <a:cs typeface="+mn-cs"/>
              </a:rPr>
              <a:t>Technisches Format (genaues Tool: also Video mit PowerPoint/Screencast/Legetrick oder etwas Interaktives </a:t>
            </a:r>
            <a:r>
              <a:rPr lang="de-DE" sz="1200" kern="1200" dirty="0">
                <a:solidFill>
                  <a:schemeClr val="tx1"/>
                </a:solidFill>
                <a:effectLst/>
                <a:latin typeface="+mn-lt"/>
                <a:ea typeface="+mn-ea"/>
                <a:cs typeface="+mn-cs"/>
                <a:sym typeface="Wingdings" pitchFamily="2" charset="2"/>
              </a:rPr>
              <a:t></a:t>
            </a:r>
            <a:r>
              <a:rPr lang="de-DE" sz="1200" kern="1200" dirty="0">
                <a:solidFill>
                  <a:schemeClr val="tx1"/>
                </a:solidFill>
                <a:effectLst/>
                <a:latin typeface="+mn-lt"/>
                <a:ea typeface="+mn-ea"/>
                <a:cs typeface="+mn-cs"/>
              </a:rPr>
              <a:t> die verschiedenen Möglichkeiten werden wir später noch genauer kennenlernen)</a:t>
            </a:r>
          </a:p>
          <a:p>
            <a:pPr marL="171450" lvl="0" indent="-171450">
              <a:buFont typeface="Symbol" pitchFamily="2" charset="2"/>
              <a:buChar char="-"/>
            </a:pPr>
            <a:r>
              <a:rPr lang="de-DE" sz="1200" kern="1200" dirty="0">
                <a:solidFill>
                  <a:schemeClr val="tx1"/>
                </a:solidFill>
                <a:effectLst/>
                <a:latin typeface="+mn-lt"/>
                <a:ea typeface="+mn-ea"/>
                <a:cs typeface="+mn-cs"/>
              </a:rPr>
              <a:t>Dauer der Rezeption (bei Videos: Länge; bei Interaktivem, z. B., Quiz: geschätzte Dauer der Bearbeitung). Hinweis: Ein Lernvideo im Internet sollte etwa zwischen 2 und 5 Minuten dauern; die Bearbeitungszeit eines Rätsels entsprechend lang</a:t>
            </a:r>
          </a:p>
          <a:p>
            <a:r>
              <a:rPr lang="de-DE" sz="1200" i="1" kern="1200" dirty="0">
                <a:solidFill>
                  <a:schemeClr val="tx1"/>
                </a:solidFill>
                <a:effectLst/>
                <a:latin typeface="+mn-lt"/>
                <a:ea typeface="+mn-ea"/>
                <a:cs typeface="+mn-cs"/>
              </a:rPr>
              <a:t> </a:t>
            </a:r>
          </a:p>
          <a:p>
            <a:r>
              <a:rPr lang="de-DE" sz="1200" i="1" kern="1200" dirty="0">
                <a:solidFill>
                  <a:schemeClr val="tx1"/>
                </a:solidFill>
                <a:effectLst/>
                <a:latin typeface="+mn-lt"/>
                <a:ea typeface="+mn-ea"/>
                <a:cs typeface="+mn-cs"/>
                <a:sym typeface="Wingdings" pitchFamily="2" charset="2"/>
              </a:rPr>
              <a:t>Lehrhinweis: </a:t>
            </a:r>
          </a:p>
          <a:p>
            <a:r>
              <a:rPr lang="de-DE" sz="1200" i="1" kern="1200" dirty="0">
                <a:solidFill>
                  <a:schemeClr val="tx1"/>
                </a:solidFill>
                <a:effectLst/>
                <a:latin typeface="+mn-lt"/>
                <a:ea typeface="+mn-ea"/>
                <a:cs typeface="+mn-cs"/>
              </a:rPr>
              <a:t>Vorlage des Konzeptpapiers als Ausdruck und digital verfügbar machen</a:t>
            </a:r>
          </a:p>
          <a:p>
            <a:r>
              <a:rPr lang="de-DE" sz="1200" i="1" kern="1200" dirty="0">
                <a:solidFill>
                  <a:schemeClr val="tx1"/>
                </a:solidFill>
                <a:effectLst/>
                <a:latin typeface="+mn-lt"/>
                <a:ea typeface="+mn-ea"/>
                <a:cs typeface="+mn-cs"/>
              </a:rPr>
              <a:t>Datei: 5_2_3_Vorlage_Konzeptpapier.docx</a:t>
            </a:r>
            <a:r>
              <a:rPr lang="de-DE" i="1" dirty="0">
                <a:effectLst/>
              </a:rPr>
              <a:t> </a:t>
            </a:r>
            <a:endParaRPr lang="de-DE" sz="1200" i="1"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1477A254-B3BC-9042-8DD2-5DBF92558CEA}" type="slidenum">
              <a:rPr lang="de-DE" smtClean="0"/>
              <a:t>31</a:t>
            </a:fld>
            <a:endParaRPr lang="de-DE" dirty="0"/>
          </a:p>
        </p:txBody>
      </p:sp>
    </p:spTree>
    <p:extLst>
      <p:ext uri="{BB962C8B-B14F-4D97-AF65-F5344CB8AC3E}">
        <p14:creationId xmlns:p14="http://schemas.microsoft.com/office/powerpoint/2010/main" val="365442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Hier ein Beispiel, wie ein solches Konzeptpapier ausgefüllte werden kann. </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1477A254-B3BC-9042-8DD2-5DBF92558CEA}" type="slidenum">
              <a:rPr lang="de-DE" smtClean="0"/>
              <a:t>32</a:t>
            </a:fld>
            <a:endParaRPr lang="de-DE" dirty="0"/>
          </a:p>
        </p:txBody>
      </p:sp>
    </p:spTree>
    <p:extLst>
      <p:ext uri="{BB962C8B-B14F-4D97-AF65-F5344CB8AC3E}">
        <p14:creationId xmlns:p14="http://schemas.microsoft.com/office/powerpoint/2010/main" val="1493687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drei letzten Schritte bei der Herstellung von Lernmedien, nämlich Vorbereitung, Herstellung und Nachbereitung unterscheiden sich, je nachdem mit welchen Format/Tool man arbeitet. </a:t>
            </a:r>
          </a:p>
          <a:p>
            <a:pPr marL="171450" indent="-171450">
              <a:buFontTx/>
              <a:buChar char="-"/>
            </a:pPr>
            <a:endParaRPr lang="de-DE" sz="1200" kern="1200" dirty="0">
              <a:solidFill>
                <a:schemeClr val="tx1"/>
              </a:solidFill>
              <a:effectLst/>
              <a:latin typeface="+mn-lt"/>
              <a:ea typeface="+mn-ea"/>
              <a:cs typeface="+mn-cs"/>
            </a:endParaRPr>
          </a:p>
          <a:p>
            <a:endParaRPr lang="de-DE" dirty="0"/>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33</a:t>
            </a:fld>
            <a:endParaRPr lang="de-DE" dirty="0"/>
          </a:p>
        </p:txBody>
      </p:sp>
    </p:spTree>
    <p:extLst>
      <p:ext uri="{BB962C8B-B14F-4D97-AF65-F5344CB8AC3E}">
        <p14:creationId xmlns:p14="http://schemas.microsoft.com/office/powerpoint/2010/main" val="2195564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drei letzten Schritte bei der Herstellung von Lernmedien, nämlich Vorbereitung, Herstellung und Nachbereitung unterscheiden sich, je nachdem mit welchen Format/Tool man arbeitet.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Daher gibt es hier Handouts für jedes Tool:</a:t>
            </a:r>
          </a:p>
          <a:p>
            <a:pPr marL="171450" indent="-171450">
              <a:buFont typeface="Symbol" pitchFamily="2" charset="2"/>
              <a:buChar char="-"/>
            </a:pPr>
            <a:r>
              <a:rPr lang="de-DE" sz="1200" kern="1200" dirty="0">
                <a:solidFill>
                  <a:schemeClr val="tx1"/>
                </a:solidFill>
                <a:effectLst/>
                <a:latin typeface="+mn-lt"/>
                <a:ea typeface="+mn-ea"/>
                <a:cs typeface="+mn-cs"/>
              </a:rPr>
              <a:t>Steckbriefe, die kurz die Besonderheiten und benötigte Technik darstellen</a:t>
            </a:r>
          </a:p>
          <a:p>
            <a:pPr marL="171450" indent="-171450">
              <a:buFont typeface="Symbol" pitchFamily="2" charset="2"/>
              <a:buChar char="-"/>
            </a:pPr>
            <a:r>
              <a:rPr lang="de-DE" sz="1200" kern="1200" dirty="0">
                <a:solidFill>
                  <a:schemeClr val="tx1"/>
                </a:solidFill>
                <a:effectLst/>
                <a:latin typeface="+mn-lt"/>
                <a:ea typeface="+mn-ea"/>
                <a:cs typeface="+mn-cs"/>
              </a:rPr>
              <a:t>Manuale, die im Detail jeden einzelnen Schritt erläutern, der für die Herstellung und Nachbereitung wichtig ist. </a:t>
            </a:r>
          </a:p>
          <a:p>
            <a:pPr marL="0" indent="0">
              <a:buFontTx/>
              <a:buNone/>
            </a:pPr>
            <a:endParaRPr lang="de-DE" sz="1200" kern="1200" dirty="0">
              <a:solidFill>
                <a:schemeClr val="tx1"/>
              </a:solidFill>
              <a:effectLst/>
              <a:latin typeface="+mn-lt"/>
              <a:ea typeface="+mn-ea"/>
              <a:cs typeface="+mn-cs"/>
            </a:endParaRPr>
          </a:p>
          <a:p>
            <a:pPr marL="0" indent="0">
              <a:buFontTx/>
              <a:buNone/>
            </a:pPr>
            <a:r>
              <a:rPr lang="de-DE" sz="1200" i="1" kern="1200" dirty="0">
                <a:solidFill>
                  <a:schemeClr val="tx1"/>
                </a:solidFill>
                <a:effectLst/>
                <a:latin typeface="+mn-lt"/>
                <a:ea typeface="+mn-ea"/>
                <a:cs typeface="+mn-cs"/>
              </a:rPr>
              <a:t>Durchführungshinweis:</a:t>
            </a:r>
          </a:p>
          <a:p>
            <a:pPr marL="171450" indent="-171450">
              <a:buFont typeface="Symbol" pitchFamily="2" charset="2"/>
              <a:buChar char="-"/>
            </a:pPr>
            <a:r>
              <a:rPr lang="de-DE" sz="1200" i="1" kern="1200" dirty="0">
                <a:solidFill>
                  <a:schemeClr val="tx1"/>
                </a:solidFill>
                <a:effectLst/>
                <a:latin typeface="+mn-lt"/>
                <a:ea typeface="+mn-ea"/>
                <a:cs typeface="+mn-cs"/>
              </a:rPr>
              <a:t>Alle Lernenden erhalten zunächst die Steckbriefe für jedes Tool (5_2_4_Arbeitsauftrag_Steckbriefe_Tools.docx)</a:t>
            </a:r>
          </a:p>
          <a:p>
            <a:pPr marL="171450" indent="-171450">
              <a:buFont typeface="Symbol" pitchFamily="2" charset="2"/>
              <a:buChar char="-"/>
            </a:pPr>
            <a:r>
              <a:rPr lang="de-DE" sz="1200" i="1" kern="1200" dirty="0">
                <a:solidFill>
                  <a:schemeClr val="tx1"/>
                </a:solidFill>
                <a:effectLst/>
                <a:latin typeface="+mn-lt"/>
                <a:ea typeface="+mn-ea"/>
                <a:cs typeface="+mn-cs"/>
              </a:rPr>
              <a:t>Auf Basis der Steckbriefe entscheiden sie, welches Tool sie nutzen möchten.</a:t>
            </a:r>
          </a:p>
          <a:p>
            <a:pPr marL="171450" indent="-171450">
              <a:buFont typeface="Symbol" pitchFamily="2" charset="2"/>
              <a:buChar char="-"/>
            </a:pPr>
            <a:r>
              <a:rPr lang="de-DE" sz="1200" i="1" kern="1200" dirty="0">
                <a:solidFill>
                  <a:schemeClr val="tx1"/>
                </a:solidFill>
                <a:effectLst/>
                <a:latin typeface="+mn-lt"/>
                <a:ea typeface="+mn-ea"/>
                <a:cs typeface="+mn-cs"/>
              </a:rPr>
              <a:t>Nur für dieses Tool erhalten sie dann die umfangreichen Manuale (5_4_1 bis 5_4_5) sowie den entsprechenden Arbeitsauftrag (5_4_Arbeitsauftrag_Lernmedium_Erstellen.docx)</a:t>
            </a:r>
          </a:p>
          <a:p>
            <a:pPr marL="171450" indent="-171450">
              <a:buFont typeface="Symbol" pitchFamily="2" charset="2"/>
              <a:buChar char="-"/>
            </a:pPr>
            <a:r>
              <a:rPr lang="de-DE" sz="1200" i="1" kern="1200" dirty="0">
                <a:solidFill>
                  <a:schemeClr val="tx1"/>
                </a:solidFill>
                <a:effectLst/>
                <a:latin typeface="+mn-lt"/>
                <a:ea typeface="+mn-ea"/>
                <a:cs typeface="+mn-cs"/>
              </a:rPr>
              <a:t>Beides als Ausdruck und digital (z.B. über Lernplattform) verfügbar machen.</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34</a:t>
            </a:fld>
            <a:endParaRPr lang="de-DE" dirty="0"/>
          </a:p>
        </p:txBody>
      </p:sp>
    </p:spTree>
    <p:extLst>
      <p:ext uri="{BB962C8B-B14F-4D97-AF65-F5344CB8AC3E}">
        <p14:creationId xmlns:p14="http://schemas.microsoft.com/office/powerpoint/2010/main" val="3440197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35</a:t>
            </a:fld>
            <a:endParaRPr lang="de-DE" dirty="0"/>
          </a:p>
        </p:txBody>
      </p:sp>
    </p:spTree>
    <p:extLst>
      <p:ext uri="{BB962C8B-B14F-4D97-AF65-F5344CB8AC3E}">
        <p14:creationId xmlns:p14="http://schemas.microsoft.com/office/powerpoint/2010/main" val="1265771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730109D-9CE9-DA45-9529-E3869B0E6E5A}" type="slidenum">
              <a:rPr lang="de-DE" smtClean="0"/>
              <a:t>36</a:t>
            </a:fld>
            <a:endParaRPr lang="de-DE"/>
          </a:p>
        </p:txBody>
      </p:sp>
    </p:spTree>
    <p:extLst>
      <p:ext uri="{BB962C8B-B14F-4D97-AF65-F5344CB8AC3E}">
        <p14:creationId xmlns:p14="http://schemas.microsoft.com/office/powerpoint/2010/main" val="348597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Tx/>
              <a:buNone/>
            </a:pPr>
            <a:r>
              <a:rPr lang="de-DE" sz="1200" i="1" kern="1200" dirty="0">
                <a:solidFill>
                  <a:schemeClr val="tx1"/>
                </a:solidFill>
                <a:effectLst/>
                <a:latin typeface="+mn-lt"/>
                <a:ea typeface="+mn-ea"/>
                <a:cs typeface="+mn-cs"/>
              </a:rPr>
              <a:t>Achtung Lehrhinweis: Auf dieser Folie müssen die drei letzten Punkte jeweils nach spezifischer Anwendung ausgefüllt werden.</a:t>
            </a:r>
          </a:p>
          <a:p>
            <a:pPr marL="0" lvl="0" indent="0">
              <a:buFontTx/>
              <a:buNone/>
            </a:pPr>
            <a:endParaRPr lang="de-DE" sz="1200" kern="1200" dirty="0">
              <a:solidFill>
                <a:schemeClr val="tx1"/>
              </a:solidFill>
              <a:effectLst/>
              <a:latin typeface="+mn-lt"/>
              <a:ea typeface="+mn-ea"/>
              <a:cs typeface="+mn-cs"/>
            </a:endParaRPr>
          </a:p>
          <a:p>
            <a:pPr marL="0" lvl="0" indent="0">
              <a:buFontTx/>
              <a:buNone/>
            </a:pPr>
            <a:r>
              <a:rPr lang="de-DE" sz="1200" kern="1200" dirty="0">
                <a:solidFill>
                  <a:schemeClr val="tx1"/>
                </a:solidFill>
                <a:effectLst/>
                <a:latin typeface="+mn-lt"/>
                <a:ea typeface="+mn-ea"/>
                <a:cs typeface="+mn-cs"/>
              </a:rPr>
              <a:t>Wenn Sie sich dafür entscheiden, ein Lernmedium herstellen, sehen Sie hier die Rahmenbedingungen dafür:</a:t>
            </a:r>
          </a:p>
          <a:p>
            <a:pPr marL="171450" lvl="0" indent="-171450">
              <a:buFont typeface="Symbol" pitchFamily="2" charset="2"/>
              <a:buChar char="-"/>
            </a:pPr>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Thema: Bei der Erstellung Ihres eigenen Lernmediums sind Sie in der Themenwahl sehr frei. Themen können kaufmännisch/ausbildungsbezogen oder frei gewählt sein. Vorschläge für Themen folgen gleich.</a:t>
            </a:r>
          </a:p>
          <a:p>
            <a:pPr marL="171450" lvl="0" indent="-171450">
              <a:buFont typeface="Symbol" pitchFamily="2" charset="2"/>
              <a:buChar char="-"/>
            </a:pPr>
            <a:r>
              <a:rPr lang="de-DE" sz="1200" kern="1200" dirty="0">
                <a:solidFill>
                  <a:schemeClr val="tx1"/>
                </a:solidFill>
                <a:effectLst/>
                <a:latin typeface="+mn-lt"/>
                <a:ea typeface="+mn-ea"/>
                <a:cs typeface="+mn-cs"/>
              </a:rPr>
              <a:t>Sie können wählen: Partnerarbeit oder Einzelarbeit. Sie können Ihr Lernmedium alleine erstellen, oder sich eine/n Partner/in suchen, und sich auf ein gemeinsames Thema einigen.</a:t>
            </a:r>
          </a:p>
          <a:p>
            <a:pPr marL="171450" lvl="0" indent="-171450">
              <a:buFont typeface="Symbol" pitchFamily="2" charset="2"/>
              <a:buChar char="-"/>
            </a:pPr>
            <a:r>
              <a:rPr lang="de-DE" sz="1200" kern="1200" dirty="0">
                <a:solidFill>
                  <a:schemeClr val="tx1"/>
                </a:solidFill>
                <a:effectLst/>
                <a:latin typeface="+mn-lt"/>
                <a:ea typeface="+mn-ea"/>
                <a:cs typeface="+mn-cs"/>
              </a:rPr>
              <a:t>Herstellungszeitraum</a:t>
            </a:r>
          </a:p>
          <a:p>
            <a:pPr marL="171450" lvl="0" indent="-171450">
              <a:buFont typeface="Symbol" pitchFamily="2" charset="2"/>
              <a:buChar char="-"/>
            </a:pPr>
            <a:r>
              <a:rPr lang="de-DE" sz="1200" kern="1200" dirty="0">
                <a:solidFill>
                  <a:schemeClr val="tx1"/>
                </a:solidFill>
                <a:effectLst/>
                <a:latin typeface="+mn-lt"/>
                <a:ea typeface="+mn-ea"/>
                <a:cs typeface="+mn-cs"/>
              </a:rPr>
              <a:t>Zeitpunkt der Präsentation</a:t>
            </a:r>
          </a:p>
          <a:p>
            <a:pPr marL="171450" lvl="0" indent="-171450">
              <a:buFont typeface="Symbol" pitchFamily="2" charset="2"/>
              <a:buChar char="-"/>
            </a:pPr>
            <a:r>
              <a:rPr lang="de-DE" sz="1200" kern="1200" dirty="0">
                <a:solidFill>
                  <a:schemeClr val="accent2"/>
                </a:solidFill>
                <a:effectLst/>
                <a:latin typeface="+mn-lt"/>
                <a:ea typeface="+mn-ea"/>
                <a:cs typeface="+mn-cs"/>
              </a:rPr>
              <a:t>Arbeitsmaterial</a:t>
            </a:r>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4</a:t>
            </a:fld>
            <a:endParaRPr lang="de-DE" dirty="0"/>
          </a:p>
        </p:txBody>
      </p:sp>
    </p:spTree>
    <p:extLst>
      <p:ext uri="{BB962C8B-B14F-4D97-AF65-F5344CB8AC3E}">
        <p14:creationId xmlns:p14="http://schemas.microsoft.com/office/powerpoint/2010/main" val="57245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Bei der Herstellung eines Lernmedium kommen viele Fähigkeiten und Fertigkeiten zum Einsatz, die auch in einer späteren kaufmännischen Tätigkeit gebraucht werden:</a:t>
            </a:r>
          </a:p>
          <a:p>
            <a:pPr marL="171450" indent="-171450">
              <a:buFont typeface="Symbol" pitchFamily="2" charset="2"/>
              <a:buChar char="-"/>
            </a:pPr>
            <a:endParaRPr lang="de-DE" dirty="0"/>
          </a:p>
          <a:p>
            <a:pPr marL="171450" indent="-171450">
              <a:buFont typeface="Symbol" pitchFamily="2" charset="2"/>
              <a:buChar char="-"/>
            </a:pPr>
            <a:r>
              <a:rPr lang="de-DE" dirty="0"/>
              <a:t>Sprachkompetenz: Texte verfassen und sprechen.</a:t>
            </a:r>
          </a:p>
          <a:p>
            <a:pPr marL="171450" indent="-171450">
              <a:buFont typeface="Symbol" pitchFamily="2" charset="2"/>
              <a:buChar char="-"/>
            </a:pPr>
            <a:r>
              <a:rPr lang="de-DE" dirty="0"/>
              <a:t>Umgang mit digitalen Medien: Technische Tools kennen und zur Vermittlung von Inhalten einsetzen. </a:t>
            </a:r>
          </a:p>
          <a:p>
            <a:pPr marL="171450" indent="-171450">
              <a:buFont typeface="Symbol" pitchFamily="2" charset="2"/>
              <a:buChar char="-"/>
            </a:pPr>
            <a:r>
              <a:rPr lang="de-DE" dirty="0"/>
              <a:t>Projektplanung: Planung und Umsetzung von notwendigen Herstellungsschritten innerhalb eines bestimmten Zeitraums.</a:t>
            </a:r>
          </a:p>
          <a:p>
            <a:pPr marL="171450" indent="-171450">
              <a:buFont typeface="Symbol" pitchFamily="2" charset="2"/>
              <a:buChar char="-"/>
            </a:pPr>
            <a:r>
              <a:rPr lang="de-DE" dirty="0"/>
              <a:t>Teamarbeit: Gemeinsam und mit Aufgabenteilung ein Ergebnis herstellen.</a:t>
            </a:r>
          </a:p>
          <a:p>
            <a:pPr marL="171450" indent="-171450">
              <a:buFont typeface="Symbol" pitchFamily="2" charset="2"/>
              <a:buChar char="-"/>
            </a:pPr>
            <a:r>
              <a:rPr lang="de-DE" dirty="0"/>
              <a:t>Materialrecherche: Digitales Bild- und Tonmaterial online recherchieren und in das eigene Projekt integrieren.</a:t>
            </a:r>
          </a:p>
          <a:p>
            <a:pPr marL="171450" indent="-171450">
              <a:buFont typeface="Symbol" pitchFamily="2" charset="2"/>
              <a:buChar char="-"/>
            </a:pPr>
            <a:r>
              <a:rPr lang="de-DE" dirty="0"/>
              <a:t>Urheberrecht: Rechtliche Vorgaben bei der Verwendung von Fremdmaterial kennen und berücksichtigen.</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t>Lernen durch Lehren: Wenn Sie Themen für andere aufbereiten, verankern sich diese Themen auch in Ihrem Kopf besser.</a:t>
            </a:r>
          </a:p>
          <a:p>
            <a:pPr marL="171450" indent="-171450">
              <a:buFont typeface="Symbol" pitchFamily="2" charset="2"/>
              <a:buChar char="-"/>
            </a:pPr>
            <a:endParaRPr lang="de-DE" dirty="0"/>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5</a:t>
            </a:fld>
            <a:endParaRPr lang="de-DE" dirty="0"/>
          </a:p>
        </p:txBody>
      </p:sp>
    </p:spTree>
    <p:extLst>
      <p:ext uri="{BB962C8B-B14F-4D97-AF65-F5344CB8AC3E}">
        <p14:creationId xmlns:p14="http://schemas.microsoft.com/office/powerpoint/2010/main" val="25237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a:p>
            <a:r>
              <a:rPr lang="de-DE" sz="1200" kern="1200" dirty="0">
                <a:solidFill>
                  <a:schemeClr val="tx1"/>
                </a:solidFill>
                <a:effectLst/>
                <a:latin typeface="+mn-lt"/>
                <a:ea typeface="+mn-ea"/>
                <a:cs typeface="+mn-cs"/>
              </a:rPr>
              <a:t>Also zunächst zu den Grundlagen von Lernmedien. Wir starten mit der Frage:</a:t>
            </a:r>
          </a:p>
          <a:p>
            <a:endParaRPr lang="de-DE"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Was ist eine gute Erklärung?</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Folgende Kriterien gelten unabhängig davon, welches Medium man benutzt, um einen Sachverhalt zu erklären </a:t>
            </a:r>
          </a:p>
          <a:p>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b="1" kern="1200" dirty="0">
                <a:solidFill>
                  <a:schemeClr val="tx1"/>
                </a:solidFill>
                <a:effectLst/>
                <a:latin typeface="+mn-lt"/>
                <a:ea typeface="+mn-ea"/>
                <a:cs typeface="+mn-cs"/>
              </a:rPr>
              <a:t>Inhaltliche Korrektheit</a:t>
            </a:r>
            <a:r>
              <a:rPr lang="de-DE" sz="1200" kern="1200" dirty="0">
                <a:solidFill>
                  <a:schemeClr val="tx1"/>
                </a:solidFill>
                <a:effectLst/>
                <a:latin typeface="+mn-lt"/>
                <a:ea typeface="+mn-ea"/>
                <a:cs typeface="+mn-cs"/>
              </a:rPr>
              <a:t>! Auf jeden Fall den Inhalt gründlich recherchieren und ggf. von jemand anderem überprüfen lassen (in unserem Fall: vom Ausbilder)</a:t>
            </a:r>
          </a:p>
          <a:p>
            <a:pPr marL="171450" lvl="0" indent="-171450">
              <a:buFont typeface="Symbol" pitchFamily="2" charset="2"/>
              <a:buChar char="-"/>
            </a:pPr>
            <a:r>
              <a:rPr lang="de-DE" sz="1200" b="1" kern="1200" dirty="0">
                <a:solidFill>
                  <a:schemeClr val="tx1"/>
                </a:solidFill>
                <a:effectLst/>
                <a:latin typeface="+mn-lt"/>
                <a:ea typeface="+mn-ea"/>
                <a:cs typeface="+mn-cs"/>
              </a:rPr>
              <a:t>Informativ</a:t>
            </a:r>
            <a:r>
              <a:rPr lang="de-DE" sz="1200" kern="1200" dirty="0">
                <a:solidFill>
                  <a:schemeClr val="tx1"/>
                </a:solidFill>
                <a:effectLst/>
                <a:latin typeface="+mn-lt"/>
                <a:ea typeface="+mn-ea"/>
                <a:cs typeface="+mn-cs"/>
              </a:rPr>
              <a:t>: Eine Erklärung muss ausreichend Informationen beinhalten, damit es sich lohnt, sie wahrzunehmen</a:t>
            </a:r>
          </a:p>
          <a:p>
            <a:pPr marL="171450" lvl="0" indent="-171450">
              <a:buFont typeface="Symbol" pitchFamily="2" charset="2"/>
              <a:buChar char="-"/>
            </a:pPr>
            <a:r>
              <a:rPr lang="de-DE" sz="1200" kern="1200" dirty="0">
                <a:solidFill>
                  <a:schemeClr val="tx1"/>
                </a:solidFill>
                <a:effectLst/>
                <a:latin typeface="+mn-lt"/>
                <a:ea typeface="+mn-ea"/>
                <a:cs typeface="+mn-cs"/>
              </a:rPr>
              <a:t>Lernen darf unterhaltsam sein: Wenn möglich, </a:t>
            </a:r>
            <a:r>
              <a:rPr lang="de-DE" sz="1200" b="1" kern="1200" dirty="0">
                <a:solidFill>
                  <a:schemeClr val="tx1"/>
                </a:solidFill>
                <a:effectLst/>
                <a:latin typeface="+mn-lt"/>
                <a:ea typeface="+mn-ea"/>
                <a:cs typeface="+mn-cs"/>
              </a:rPr>
              <a:t>Bilder und Geschichten </a:t>
            </a:r>
            <a:r>
              <a:rPr lang="de-DE" sz="1200" kern="1200" dirty="0">
                <a:solidFill>
                  <a:schemeClr val="tx1"/>
                </a:solidFill>
                <a:effectLst/>
                <a:latin typeface="+mn-lt"/>
                <a:ea typeface="+mn-ea"/>
                <a:cs typeface="+mn-cs"/>
              </a:rPr>
              <a:t>verwenden. Abstrakte Informationen sind für das Gehirn schwer zu erfassen, Bilder hingegen sind viel leichter zu merken. Deshalb verknüpfen Gedächtnissportler Fakten mit Anekdoten, Sprüchen oder Geschichten. Denn wenn wir einem Gedanken mehr Aufmerksamkeit schenken und ihn mit (emotionalen) Bildern verknüpfen, gelangt dieser nicht nur schneller ins Kurzzeitgedächtnis, sondern wird nachhaltig im Langzeitgedächtnis abgespeichert. </a:t>
            </a:r>
          </a:p>
          <a:p>
            <a:pPr marL="628650" lvl="1" indent="-171450">
              <a:buFont typeface="Symbol" pitchFamily="2" charset="2"/>
              <a:buChar char="-"/>
            </a:pPr>
            <a:r>
              <a:rPr lang="de-DE" sz="1200" kern="1200" dirty="0">
                <a:solidFill>
                  <a:schemeClr val="tx1"/>
                </a:solidFill>
                <a:effectLst/>
                <a:latin typeface="+mn-lt"/>
                <a:ea typeface="+mn-ea"/>
                <a:cs typeface="+mn-cs"/>
              </a:rPr>
              <a:t>Beispiel Geschichte: Ein Kind, das gedanklich in seiner Fantasiewelt einen Schatz auf mehrere Piraten aufteilen muss, wird motivierter und mit mehr Freude an die Aufgabe herangehen als ein Kind, das an dem Zahlensalat in seinem trockenen und sachlichen Mathebuch verzweifelt. </a:t>
            </a:r>
          </a:p>
          <a:p>
            <a:pPr marL="628650" lvl="1" indent="-171450">
              <a:buFont typeface="Symbol" pitchFamily="2" charset="2"/>
              <a:buChar char="-"/>
            </a:pPr>
            <a:r>
              <a:rPr lang="de-DE" sz="1200" kern="1200" dirty="0">
                <a:solidFill>
                  <a:schemeClr val="tx1"/>
                </a:solidFill>
                <a:effectLst/>
                <a:latin typeface="+mn-lt"/>
                <a:ea typeface="+mn-ea"/>
                <a:cs typeface="+mn-cs"/>
                <a:sym typeface="Wingdings" pitchFamily="2" charset="2"/>
              </a:rPr>
              <a:t></a:t>
            </a:r>
            <a:r>
              <a:rPr lang="de-DE" sz="1200" kern="1200" dirty="0">
                <a:solidFill>
                  <a:schemeClr val="tx1"/>
                </a:solidFill>
                <a:effectLst/>
                <a:latin typeface="+mn-lt"/>
                <a:ea typeface="+mn-ea"/>
                <a:cs typeface="+mn-cs"/>
              </a:rPr>
              <a:t> Beispiel Bild: Beim Sprachenlernen: Auf Latein bedeutet „cubare“ tragen. Merksatz: „Eine Kuh liegt auf einer Bahre“ </a:t>
            </a:r>
            <a:r>
              <a:rPr lang="de-DE" sz="1200" kern="1200" dirty="0">
                <a:solidFill>
                  <a:schemeClr val="tx1"/>
                </a:solidFill>
                <a:effectLst/>
                <a:latin typeface="+mn-lt"/>
                <a:ea typeface="+mn-ea"/>
                <a:cs typeface="+mn-cs"/>
                <a:sym typeface="Wingdings" pitchFamily="2" charset="2"/>
              </a:rPr>
              <a:t></a:t>
            </a:r>
            <a:r>
              <a:rPr lang="de-DE" sz="1200" kern="1200" dirty="0">
                <a:solidFill>
                  <a:schemeClr val="tx1"/>
                </a:solidFill>
                <a:effectLst/>
                <a:latin typeface="+mn-lt"/>
                <a:ea typeface="+mn-ea"/>
                <a:cs typeface="+mn-cs"/>
              </a:rPr>
              <a:t> visuelle Eselsbrücke</a:t>
            </a:r>
          </a:p>
          <a:p>
            <a:pPr marL="628650" lvl="1" indent="-171450">
              <a:buFont typeface="Symbol" pitchFamily="2" charset="2"/>
              <a:buChar char="-"/>
            </a:pPr>
            <a:r>
              <a:rPr lang="de-DE" sz="1200" kern="1200" dirty="0">
                <a:solidFill>
                  <a:schemeClr val="tx1"/>
                </a:solidFill>
                <a:effectLst/>
                <a:latin typeface="+mn-lt"/>
                <a:ea typeface="+mn-ea"/>
                <a:cs typeface="+mn-cs"/>
              </a:rPr>
              <a:t>ACHTUNG: Hier Link zu Folie 3 (Bild mit Kuh). Zurück zu Folie 2 mit Klick auf die Kuh.</a:t>
            </a:r>
          </a:p>
          <a:p>
            <a:pPr marL="171450" lvl="0" indent="-171450">
              <a:buFont typeface="Symbol" pitchFamily="2" charset="2"/>
              <a:buChar char="-"/>
            </a:pPr>
            <a:r>
              <a:rPr lang="de-DE" sz="1200" b="1" kern="1200" dirty="0">
                <a:solidFill>
                  <a:schemeClr val="tx1"/>
                </a:solidFill>
                <a:effectLst/>
                <a:latin typeface="+mn-lt"/>
                <a:ea typeface="+mn-ea"/>
                <a:cs typeface="+mn-cs"/>
              </a:rPr>
              <a:t>Wiederholungen/Zusammenfassung</a:t>
            </a:r>
            <a:r>
              <a:rPr lang="de-DE" sz="1200" kern="1200" dirty="0">
                <a:solidFill>
                  <a:schemeClr val="tx1"/>
                </a:solidFill>
                <a:effectLst/>
                <a:latin typeface="+mn-lt"/>
                <a:ea typeface="+mn-ea"/>
                <a:cs typeface="+mn-cs"/>
              </a:rPr>
              <a:t> einbauen. Kompliziertes darf gerne wiederholt werden – in veränderter Form oder in anderem Modus, d.h. ein Fachbegriff kann definiert werden, anschließend an einem Beispiel erklärt werden und ergänzend eingeblendet werden.</a:t>
            </a:r>
          </a:p>
          <a:p>
            <a:pPr marL="171450" lvl="0" indent="-171450">
              <a:buFont typeface="Symbol" pitchFamily="2" charset="2"/>
              <a:buChar char="-"/>
            </a:pPr>
            <a:r>
              <a:rPr lang="de-DE" sz="1200" b="1" kern="1200" dirty="0">
                <a:solidFill>
                  <a:schemeClr val="tx1"/>
                </a:solidFill>
                <a:effectLst/>
                <a:latin typeface="+mn-lt"/>
                <a:ea typeface="+mn-ea"/>
                <a:cs typeface="+mn-cs"/>
              </a:rPr>
              <a:t>Einfache und klare Sprache</a:t>
            </a:r>
            <a:r>
              <a:rPr lang="de-DE" sz="1200" kern="1200" dirty="0">
                <a:solidFill>
                  <a:schemeClr val="tx1"/>
                </a:solidFill>
                <a:effectLst/>
                <a:latin typeface="+mn-lt"/>
                <a:ea typeface="+mn-ea"/>
                <a:cs typeface="+mn-cs"/>
              </a:rPr>
              <a:t> verwenden. Fremdwörter und Fachausdrücke erklären</a:t>
            </a:r>
          </a:p>
          <a:p>
            <a:pPr marL="171450" lvl="0" indent="-171450">
              <a:buFont typeface="Symbol" pitchFamily="2" charset="2"/>
              <a:buChar char="-"/>
            </a:pPr>
            <a:r>
              <a:rPr lang="de-DE" sz="1200" kern="1200" dirty="0">
                <a:solidFill>
                  <a:schemeClr val="tx1"/>
                </a:solidFill>
                <a:effectLst/>
                <a:latin typeface="+mn-lt"/>
                <a:ea typeface="+mn-ea"/>
                <a:cs typeface="+mn-cs"/>
              </a:rPr>
              <a:t>Auf gutes </a:t>
            </a:r>
            <a:r>
              <a:rPr lang="de-DE" sz="1200" b="1" kern="1200" dirty="0">
                <a:solidFill>
                  <a:schemeClr val="tx1"/>
                </a:solidFill>
                <a:effectLst/>
                <a:latin typeface="+mn-lt"/>
                <a:ea typeface="+mn-ea"/>
                <a:cs typeface="+mn-cs"/>
              </a:rPr>
              <a:t>Zusammenspiel von Text und Bild</a:t>
            </a:r>
            <a:r>
              <a:rPr lang="de-DE" sz="1200" kern="1200" dirty="0">
                <a:solidFill>
                  <a:schemeClr val="tx1"/>
                </a:solidFill>
                <a:effectLst/>
                <a:latin typeface="+mn-lt"/>
                <a:ea typeface="+mn-ea"/>
                <a:cs typeface="+mn-cs"/>
              </a:rPr>
              <a:t> achten. Der gesprochene Text sollte in jedem Fall zu dem gezeigten Bild passen.</a:t>
            </a:r>
          </a:p>
          <a:p>
            <a:pPr marL="171450" indent="-171450">
              <a:buFont typeface="Symbol" pitchFamily="2" charset="2"/>
              <a:buChar char="-"/>
            </a:pPr>
            <a:r>
              <a:rPr lang="de-DE" sz="1200" kern="1200" dirty="0">
                <a:solidFill>
                  <a:schemeClr val="tx1"/>
                </a:solidFill>
                <a:effectLst/>
                <a:latin typeface="+mn-lt"/>
                <a:ea typeface="+mn-ea"/>
                <a:cs typeface="+mn-cs"/>
              </a:rPr>
              <a:t>Bsp.: Wer über die Höhe des Eiffelturms spricht, sollte auf alle Fälle den Eiffelturm zeigen (und keinen Park in Paris). Noch besser wäre es, wenn, beispielsweise durch das Hineinzeichnen von gestapelten Einfamilienhäusern oder Fußballfeldern auf ein Foto des Eifelturms gezeigt wird, wie hoch der Eiffelturm im Vergleich mit bekannten Größen ist.</a:t>
            </a:r>
          </a:p>
          <a:p>
            <a:pPr marL="171450" lvl="0" indent="-171450">
              <a:buFont typeface="Symbol" pitchFamily="2" charset="2"/>
              <a:buChar char="-"/>
            </a:pPr>
            <a:r>
              <a:rPr lang="de-DE" sz="1200" b="1" kern="1200" dirty="0">
                <a:solidFill>
                  <a:schemeClr val="tx1"/>
                </a:solidFill>
                <a:effectLst/>
                <a:latin typeface="+mn-lt"/>
                <a:ea typeface="+mn-ea"/>
                <a:cs typeface="+mn-cs"/>
              </a:rPr>
              <a:t>Visualisierungen</a:t>
            </a:r>
            <a:r>
              <a:rPr lang="de-DE" sz="1200" kern="1200" dirty="0">
                <a:solidFill>
                  <a:schemeClr val="tx1"/>
                </a:solidFill>
                <a:effectLst/>
                <a:latin typeface="+mn-lt"/>
                <a:ea typeface="+mn-ea"/>
                <a:cs typeface="+mn-cs"/>
              </a:rPr>
              <a:t> sollten einfach und eindeutig sein. Inspirationen im Internet suchen: Ein Bild, das häufig gefunden wird, ist meist eine „typische“ und damit allgemein verständliche Visualisierung ACHTUNG: Hier Link zu Folie 4 (Bsp. Visualisierungen)</a:t>
            </a:r>
          </a:p>
          <a:p>
            <a:pPr marL="171450" indent="-171450">
              <a:buFont typeface="Symbol" pitchFamily="2" charset="2"/>
              <a:buChar char="-"/>
            </a:pPr>
            <a:r>
              <a:rPr lang="de-DE" sz="1200" kern="1200" dirty="0">
                <a:solidFill>
                  <a:schemeClr val="tx1"/>
                </a:solidFill>
                <a:effectLst/>
                <a:latin typeface="+mn-lt"/>
                <a:ea typeface="+mn-ea"/>
                <a:cs typeface="+mn-cs"/>
              </a:rPr>
              <a:t>Werden unterschiedliche </a:t>
            </a:r>
            <a:r>
              <a:rPr lang="de-DE" sz="1200" b="1" kern="1200" dirty="0">
                <a:solidFill>
                  <a:schemeClr val="tx1"/>
                </a:solidFill>
                <a:effectLst/>
                <a:latin typeface="+mn-lt"/>
                <a:ea typeface="+mn-ea"/>
                <a:cs typeface="+mn-cs"/>
              </a:rPr>
              <a:t>Farben/Materialien/Gegenstände</a:t>
            </a:r>
            <a:r>
              <a:rPr lang="de-DE" sz="1200" kern="1200" dirty="0">
                <a:solidFill>
                  <a:schemeClr val="tx1"/>
                </a:solidFill>
                <a:effectLst/>
                <a:latin typeface="+mn-lt"/>
                <a:ea typeface="+mn-ea"/>
                <a:cs typeface="+mn-cs"/>
              </a:rPr>
              <a:t> eingesetzt die für einen gewissen Sachverhalt, einen Vorgang oder Ähnliches stehen, sollte unbedingt darauf geachtet werden, dass dabei </a:t>
            </a:r>
            <a:r>
              <a:rPr lang="de-DE" sz="1200" b="1" kern="1200" dirty="0">
                <a:solidFill>
                  <a:schemeClr val="tx1"/>
                </a:solidFill>
                <a:effectLst/>
                <a:latin typeface="+mn-lt"/>
                <a:ea typeface="+mn-ea"/>
                <a:cs typeface="+mn-cs"/>
              </a:rPr>
              <a:t>Konsistenz</a:t>
            </a:r>
            <a:r>
              <a:rPr lang="de-DE" sz="1200" kern="1200" dirty="0">
                <a:solidFill>
                  <a:schemeClr val="tx1"/>
                </a:solidFill>
                <a:effectLst/>
                <a:latin typeface="+mn-lt"/>
                <a:ea typeface="+mn-ea"/>
                <a:cs typeface="+mn-cs"/>
              </a:rPr>
              <a:t> herrscht. </a:t>
            </a:r>
            <a:r>
              <a:rPr lang="de-DE" sz="1200" kern="1200" dirty="0">
                <a:solidFill>
                  <a:schemeClr val="tx1"/>
                </a:solidFill>
                <a:effectLst/>
                <a:latin typeface="+mn-lt"/>
                <a:ea typeface="+mn-ea"/>
                <a:cs typeface="+mn-cs"/>
                <a:sym typeface="Wingdings" pitchFamily="2" charset="2"/>
              </a:rPr>
              <a:t></a:t>
            </a:r>
            <a:r>
              <a:rPr lang="de-DE" sz="1200" kern="1200" dirty="0">
                <a:solidFill>
                  <a:schemeClr val="tx1"/>
                </a:solidFill>
                <a:effectLst/>
                <a:latin typeface="+mn-lt"/>
                <a:ea typeface="+mn-ea"/>
                <a:cs typeface="+mn-cs"/>
              </a:rPr>
              <a:t> Bsp.: Ist eine kritische Anmerkung in rot geschrieben, sollte die nächste Kritik auch in rot geschrieben werden usw.</a:t>
            </a:r>
            <a:r>
              <a:rPr lang="de-DE" dirty="0">
                <a:effectLst/>
              </a:rPr>
              <a:t> </a:t>
            </a:r>
            <a:endParaRPr lang="de-DE" dirty="0"/>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6</a:t>
            </a:fld>
            <a:endParaRPr lang="de-DE" dirty="0"/>
          </a:p>
        </p:txBody>
      </p:sp>
    </p:spTree>
    <p:extLst>
      <p:ext uri="{BB962C8B-B14F-4D97-AF65-F5344CB8AC3E}">
        <p14:creationId xmlns:p14="http://schemas.microsoft.com/office/powerpoint/2010/main" val="2049675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Beispiel Bild: Beim Sprachenlernen: Auf Latein bedeutet „cubare“ tragen. Merksatz: „Eine Kuh liegt auf einer Bahre“ </a:t>
            </a:r>
            <a:r>
              <a:rPr lang="de-DE" sz="1200" kern="1200" dirty="0">
                <a:solidFill>
                  <a:schemeClr val="tx1"/>
                </a:solidFill>
                <a:effectLst/>
                <a:latin typeface="+mn-lt"/>
                <a:ea typeface="+mn-ea"/>
                <a:cs typeface="+mn-cs"/>
                <a:sym typeface="Wingdings" pitchFamily="2" charset="2"/>
              </a:rPr>
              <a:t></a:t>
            </a:r>
            <a:r>
              <a:rPr lang="de-DE" sz="1200" kern="1200" dirty="0">
                <a:solidFill>
                  <a:schemeClr val="tx1"/>
                </a:solidFill>
                <a:effectLst/>
                <a:latin typeface="+mn-lt"/>
                <a:ea typeface="+mn-ea"/>
                <a:cs typeface="+mn-cs"/>
              </a:rPr>
              <a:t> visuelle Eselsbrücke</a:t>
            </a:r>
          </a:p>
          <a:p>
            <a:endParaRPr lang="de-DE" dirty="0">
              <a:effectLst/>
            </a:endParaRPr>
          </a:p>
        </p:txBody>
      </p:sp>
      <p:sp>
        <p:nvSpPr>
          <p:cNvPr id="4" name="Foliennummernplatzhalter 3"/>
          <p:cNvSpPr>
            <a:spLocks noGrp="1"/>
          </p:cNvSpPr>
          <p:nvPr>
            <p:ph type="sldNum" sz="quarter" idx="5"/>
          </p:nvPr>
        </p:nvSpPr>
        <p:spPr/>
        <p:txBody>
          <a:bodyPr/>
          <a:lstStyle/>
          <a:p>
            <a:fld id="{ADCA6753-07F8-DE43-95A4-DBA50DA02E24}" type="slidenum">
              <a:rPr lang="de-DE" smtClean="0"/>
              <a:t>7</a:t>
            </a:fld>
            <a:endParaRPr lang="de-DE" dirty="0"/>
          </a:p>
        </p:txBody>
      </p:sp>
    </p:spTree>
    <p:extLst>
      <p:ext uri="{BB962C8B-B14F-4D97-AF65-F5344CB8AC3E}">
        <p14:creationId xmlns:p14="http://schemas.microsoft.com/office/powerpoint/2010/main" val="3902212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Beispiele Visualisierungen:</a:t>
            </a:r>
          </a:p>
          <a:p>
            <a:r>
              <a:rPr lang="de-DE" sz="1200" kern="1200" dirty="0">
                <a:solidFill>
                  <a:schemeClr val="tx1"/>
                </a:solidFill>
                <a:effectLst/>
                <a:latin typeface="+mn-lt"/>
                <a:ea typeface="+mn-ea"/>
                <a:cs typeface="+mn-cs"/>
              </a:rPr>
              <a:t> </a:t>
            </a:r>
          </a:p>
          <a:p>
            <a:pPr lvl="0"/>
            <a:r>
              <a:rPr lang="de-DE" sz="1200" kern="1200" dirty="0">
                <a:solidFill>
                  <a:schemeClr val="tx1"/>
                </a:solidFill>
                <a:effectLst/>
                <a:latin typeface="+mn-lt"/>
                <a:ea typeface="+mn-ea"/>
                <a:cs typeface="+mn-cs"/>
              </a:rPr>
              <a:t>Abfrage in Plenum: Teilnehmende sollen Antworten geben, welche Begriffe/Assoziationen sie mit den Icons verbinden.</a:t>
            </a:r>
          </a:p>
          <a:p>
            <a:r>
              <a:rPr lang="de-DE" sz="1200" kern="1200" dirty="0">
                <a:solidFill>
                  <a:schemeClr val="tx1"/>
                </a:solidFill>
                <a:effectLst/>
                <a:latin typeface="+mn-lt"/>
                <a:ea typeface="+mn-ea"/>
                <a:cs typeface="+mn-cs"/>
              </a:rPr>
              <a:t>Z. B: (spaltenweise und von rechts nach links): Denken, Gerechtigkeit, Musik/Ton/Sound, Technik/Digitalisierung, Internationalität/Globalisierung</a:t>
            </a:r>
            <a:r>
              <a:rPr lang="de-DE" dirty="0">
                <a:effectLst/>
              </a:rPr>
              <a:t> </a:t>
            </a:r>
            <a:endParaRPr lang="de-DE" dirty="0"/>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8</a:t>
            </a:fld>
            <a:endParaRPr lang="de-DE" dirty="0"/>
          </a:p>
        </p:txBody>
      </p:sp>
    </p:spTree>
    <p:extLst>
      <p:ext uri="{BB962C8B-B14F-4D97-AF65-F5344CB8AC3E}">
        <p14:creationId xmlns:p14="http://schemas.microsoft.com/office/powerpoint/2010/main" val="236644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Schritt für Schritt zum fertigen Lernmedium</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Herstellung: Von der Idee zum fertigen Lernmedium</a:t>
            </a:r>
          </a:p>
          <a:p>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b="1" kern="1200" dirty="0">
                <a:solidFill>
                  <a:schemeClr val="tx1"/>
                </a:solidFill>
                <a:effectLst/>
                <a:latin typeface="+mn-lt"/>
                <a:ea typeface="+mn-ea"/>
                <a:cs typeface="+mn-cs"/>
              </a:rPr>
              <a:t>Auswahl des Themas</a:t>
            </a:r>
            <a:r>
              <a:rPr lang="de-DE" sz="1200" kern="1200" dirty="0">
                <a:solidFill>
                  <a:schemeClr val="tx1"/>
                </a:solidFill>
                <a:effectLst/>
                <a:latin typeface="+mn-lt"/>
                <a:ea typeface="+mn-ea"/>
                <a:cs typeface="+mn-cs"/>
              </a:rPr>
              <a:t>: Zunächst muss das Thema festgelegt werden, das in dem Lernmedium erläutert werden soll. Welche Themen in dieser Lehreinheit in Frage kommen, wird gleich dargestellt. </a:t>
            </a:r>
          </a:p>
          <a:p>
            <a:pPr marL="171450" lvl="0" indent="-171450">
              <a:buFont typeface="Symbol" pitchFamily="2" charset="2"/>
              <a:buChar char="-"/>
            </a:pPr>
            <a:r>
              <a:rPr lang="de-DE" sz="1200" b="1" kern="1200" dirty="0">
                <a:solidFill>
                  <a:schemeClr val="tx1"/>
                </a:solidFill>
                <a:effectLst/>
                <a:latin typeface="+mn-lt"/>
                <a:ea typeface="+mn-ea"/>
                <a:cs typeface="+mn-cs"/>
              </a:rPr>
              <a:t>Auswahl des Mediums</a:t>
            </a:r>
            <a:r>
              <a:rPr lang="de-DE" sz="1200" kern="1200" dirty="0">
                <a:solidFill>
                  <a:schemeClr val="tx1"/>
                </a:solidFill>
                <a:effectLst/>
                <a:latin typeface="+mn-lt"/>
                <a:ea typeface="+mn-ea"/>
                <a:cs typeface="+mn-cs"/>
              </a:rPr>
              <a:t>: Möchte ich ein Video machen oder eher etwas Interaktives, z. B. ein Quiz? Und wenn es ein Video sein soll, welche Form von Video? Hier gibt es viele Möglichkeiten, die wir gleich kennenlernen werden.</a:t>
            </a:r>
          </a:p>
          <a:p>
            <a:pPr marL="171450" lvl="0" indent="-171450">
              <a:buFont typeface="Symbol" pitchFamily="2" charset="2"/>
              <a:buChar char="-"/>
            </a:pPr>
            <a:r>
              <a:rPr lang="de-DE" sz="1200" b="1" kern="1200" dirty="0">
                <a:solidFill>
                  <a:schemeClr val="tx1"/>
                </a:solidFill>
                <a:effectLst/>
                <a:latin typeface="+mn-lt"/>
                <a:ea typeface="+mn-ea"/>
                <a:cs typeface="+mn-cs"/>
              </a:rPr>
              <a:t>Konzeption</a:t>
            </a:r>
            <a:r>
              <a:rPr lang="de-DE" sz="1200" kern="1200" dirty="0">
                <a:solidFill>
                  <a:schemeClr val="tx1"/>
                </a:solidFill>
                <a:effectLst/>
                <a:latin typeface="+mn-lt"/>
                <a:ea typeface="+mn-ea"/>
                <a:cs typeface="+mn-cs"/>
              </a:rPr>
              <a:t>: Grundlegende Fragen dazu, an wen sich das Lernmedium richtet, was die Kernaussagen sind etc. Diese Fragen sind unabhängig davon, mit welchem Medium sie arbeiten möchten.</a:t>
            </a:r>
          </a:p>
          <a:p>
            <a:pPr marL="171450" lvl="0" indent="-171450">
              <a:buFont typeface="Symbol" pitchFamily="2" charset="2"/>
              <a:buChar char="-"/>
            </a:pPr>
            <a:r>
              <a:rPr lang="de-DE" sz="1200" b="1" kern="1200" dirty="0">
                <a:solidFill>
                  <a:schemeClr val="tx1"/>
                </a:solidFill>
                <a:effectLst/>
                <a:latin typeface="+mn-lt"/>
                <a:ea typeface="+mn-ea"/>
                <a:cs typeface="+mn-cs"/>
              </a:rPr>
              <a:t>Vorbereitung, Herstellung, Nachbereitung</a:t>
            </a:r>
            <a:r>
              <a:rPr lang="de-DE" sz="1200" kern="1200" dirty="0">
                <a:solidFill>
                  <a:schemeClr val="tx1"/>
                </a:solidFill>
                <a:effectLst/>
                <a:latin typeface="+mn-lt"/>
                <a:ea typeface="+mn-ea"/>
                <a:cs typeface="+mn-cs"/>
              </a:rPr>
              <a:t>: Diese Punkte sind sehr abhängig davon, welches Medium sie wählen. Daher werden Sie hier zu den einzelnen Medien zu Beginn des Praxisteils noch genaue Informationen erhalten (</a:t>
            </a:r>
            <a:r>
              <a:rPr lang="de-DE" sz="1200" i="1" kern="1200" dirty="0">
                <a:solidFill>
                  <a:schemeClr val="tx1"/>
                </a:solidFill>
                <a:effectLst/>
                <a:latin typeface="+mn-lt"/>
                <a:ea typeface="+mn-ea"/>
                <a:cs typeface="+mn-cs"/>
              </a:rPr>
              <a:t>Lehrhinweis: 5_2_4_Arbeitsauftrag_Steckbriefe_Tools, 5_4_1 bis 5_4_5 Manuale</a:t>
            </a:r>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b="1" kern="1200" dirty="0">
                <a:solidFill>
                  <a:schemeClr val="tx1"/>
                </a:solidFill>
                <a:effectLst/>
                <a:latin typeface="+mn-lt"/>
                <a:ea typeface="+mn-ea"/>
                <a:cs typeface="+mn-cs"/>
              </a:rPr>
              <a:t>Veröffentlichung</a:t>
            </a:r>
            <a:r>
              <a:rPr lang="de-DE" sz="1200" kern="1200" dirty="0">
                <a:solidFill>
                  <a:schemeClr val="tx1"/>
                </a:solidFill>
                <a:effectLst/>
                <a:latin typeface="+mn-lt"/>
                <a:ea typeface="+mn-ea"/>
                <a:cs typeface="+mn-cs"/>
              </a:rPr>
              <a:t>, z. B. auf einem Blog, einer Lernplattform, einer Video-Plattform oder ähnlichem</a:t>
            </a:r>
          </a:p>
          <a:p>
            <a:endParaRPr lang="de-DE" dirty="0"/>
          </a:p>
          <a:p>
            <a:endParaRPr lang="de-DE" dirty="0"/>
          </a:p>
        </p:txBody>
      </p:sp>
      <p:sp>
        <p:nvSpPr>
          <p:cNvPr id="4" name="Foliennummernplatzhalter 3"/>
          <p:cNvSpPr>
            <a:spLocks noGrp="1"/>
          </p:cNvSpPr>
          <p:nvPr>
            <p:ph type="sldNum" sz="quarter" idx="5"/>
          </p:nvPr>
        </p:nvSpPr>
        <p:spPr/>
        <p:txBody>
          <a:bodyPr/>
          <a:lstStyle/>
          <a:p>
            <a:fld id="{ADCA6753-07F8-DE43-95A4-DBA50DA02E24}" type="slidenum">
              <a:rPr lang="de-DE" smtClean="0"/>
              <a:t>9</a:t>
            </a:fld>
            <a:endParaRPr lang="de-DE" dirty="0"/>
          </a:p>
        </p:txBody>
      </p:sp>
    </p:spTree>
    <p:extLst>
      <p:ext uri="{BB962C8B-B14F-4D97-AF65-F5344CB8AC3E}">
        <p14:creationId xmlns:p14="http://schemas.microsoft.com/office/powerpoint/2010/main" val="290943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daslernbuero.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www.hs-niederrhein.de/fileadmin/dateien/Institute_und_Kompetenzzentren/SO.CON/Projekt_PDFs/191026_ProjektPDF_IDiT.pdf"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A7AD4-35C0-C545-A087-5B59E943B17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C751D2F-A156-B647-8D86-66FF4384F8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04368FC-8274-9C4C-967D-25ABC9ED7727}"/>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9B4FEFFB-FFC9-8540-9C00-61349337EAD0}"/>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04CC0990-9ACB-D64B-9502-77B73877083B}"/>
              </a:ext>
            </a:extLst>
          </p:cNvPr>
          <p:cNvSpPr>
            <a:spLocks noGrp="1"/>
          </p:cNvSpPr>
          <p:nvPr>
            <p:ph type="sldNum" sz="quarter" idx="12"/>
          </p:nvPr>
        </p:nvSpPr>
        <p:spPr/>
        <p:txBody>
          <a:bodyPr/>
          <a:lstStyle/>
          <a:p>
            <a:fld id="{787A7CBD-3CE5-B548-A01C-937F2250DDD1}" type="slidenum">
              <a:rPr lang="de-DE" smtClean="0"/>
              <a:t>‹Nr.›</a:t>
            </a:fld>
            <a:endParaRPr lang="de-DE" dirty="0"/>
          </a:p>
        </p:txBody>
      </p:sp>
    </p:spTree>
    <p:extLst>
      <p:ext uri="{BB962C8B-B14F-4D97-AF65-F5344CB8AC3E}">
        <p14:creationId xmlns:p14="http://schemas.microsoft.com/office/powerpoint/2010/main" val="58978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664F4-25FA-2841-8811-746AD8A868D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47D2D15-77F2-644B-B8F5-D396BA0056F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0F3650D-20F6-A141-981D-52F2597E0787}"/>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4CA60134-12CA-F34E-86C5-FEC05EFDC56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28C658F-A94B-1045-9AE9-D3B430DAAFB7}"/>
              </a:ext>
            </a:extLst>
          </p:cNvPr>
          <p:cNvSpPr>
            <a:spLocks noGrp="1"/>
          </p:cNvSpPr>
          <p:nvPr>
            <p:ph type="sldNum" sz="quarter" idx="12"/>
          </p:nvPr>
        </p:nvSpPr>
        <p:spPr/>
        <p:txBody>
          <a:bodyPr/>
          <a:lstStyle/>
          <a:p>
            <a:fld id="{787A7CBD-3CE5-B548-A01C-937F2250DDD1}" type="slidenum">
              <a:rPr lang="de-DE" smtClean="0"/>
              <a:t>‹Nr.›</a:t>
            </a:fld>
            <a:endParaRPr lang="de-DE" dirty="0"/>
          </a:p>
        </p:txBody>
      </p:sp>
    </p:spTree>
    <p:extLst>
      <p:ext uri="{BB962C8B-B14F-4D97-AF65-F5344CB8AC3E}">
        <p14:creationId xmlns:p14="http://schemas.microsoft.com/office/powerpoint/2010/main" val="25979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7BFC02F-35E8-424A-B136-5C1D3A7C5B2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2671592-0BF9-1241-A0FC-F6A32D58BC7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6C7618-50E8-7945-839E-8C7E8C927FC6}"/>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FAD55A54-E011-DD4D-B4B0-48E7DB00DB30}"/>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7D911B98-3C43-C144-98FB-EB757B0019C4}"/>
              </a:ext>
            </a:extLst>
          </p:cNvPr>
          <p:cNvSpPr>
            <a:spLocks noGrp="1"/>
          </p:cNvSpPr>
          <p:nvPr>
            <p:ph type="sldNum" sz="quarter" idx="12"/>
          </p:nvPr>
        </p:nvSpPr>
        <p:spPr/>
        <p:txBody>
          <a:bodyPr/>
          <a:lstStyle/>
          <a:p>
            <a:fld id="{787A7CBD-3CE5-B548-A01C-937F2250DDD1}" type="slidenum">
              <a:rPr lang="de-DE" smtClean="0"/>
              <a:t>‹Nr.›</a:t>
            </a:fld>
            <a:endParaRPr lang="de-DE" dirty="0"/>
          </a:p>
        </p:txBody>
      </p:sp>
    </p:spTree>
    <p:extLst>
      <p:ext uri="{BB962C8B-B14F-4D97-AF65-F5344CB8AC3E}">
        <p14:creationId xmlns:p14="http://schemas.microsoft.com/office/powerpoint/2010/main" val="557452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_weiß">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62DB21-0113-C64E-86A3-748EE53C204C}"/>
              </a:ext>
            </a:extLst>
          </p:cNvPr>
          <p:cNvSpPr>
            <a:spLocks noGrp="1"/>
          </p:cNvSpPr>
          <p:nvPr>
            <p:ph type="ctrTitle" hasCustomPrompt="1"/>
          </p:nvPr>
        </p:nvSpPr>
        <p:spPr>
          <a:xfrm>
            <a:off x="627063" y="1414800"/>
            <a:ext cx="8207375" cy="3114000"/>
          </a:xfrm>
        </p:spPr>
        <p:txBody>
          <a:bodyPr lIns="0" tIns="0" bIns="0" anchor="b"/>
          <a:lstStyle>
            <a:lvl1pPr algn="l">
              <a:defRPr sz="4400">
                <a:solidFill>
                  <a:srgbClr val="741426"/>
                </a:solidFill>
              </a:defRPr>
            </a:lvl1pPr>
          </a:lstStyle>
          <a:p>
            <a:r>
              <a:rPr lang="de-DE" noProof="0"/>
              <a:t>Titel</a:t>
            </a:r>
          </a:p>
        </p:txBody>
      </p:sp>
      <p:sp>
        <p:nvSpPr>
          <p:cNvPr id="3" name="Subtitle">
            <a:extLst>
              <a:ext uri="{FF2B5EF4-FFF2-40B4-BE49-F238E27FC236}">
                <a16:creationId xmlns:a16="http://schemas.microsoft.com/office/drawing/2014/main" id="{F22DA875-D054-584D-945B-3FBA6BB8A42A}"/>
              </a:ext>
            </a:extLst>
          </p:cNvPr>
          <p:cNvSpPr>
            <a:spLocks noGrp="1"/>
          </p:cNvSpPr>
          <p:nvPr>
            <p:ph type="subTitle" idx="1" hasCustomPrompt="1"/>
          </p:nvPr>
        </p:nvSpPr>
        <p:spPr>
          <a:xfrm>
            <a:off x="627064" y="4528800"/>
            <a:ext cx="8208000"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Untertitel und Verfasser</a:t>
            </a:r>
          </a:p>
        </p:txBody>
      </p:sp>
      <p:pic>
        <p:nvPicPr>
          <p:cNvPr id="7" name="Grafik 6">
            <a:extLst>
              <a:ext uri="{FF2B5EF4-FFF2-40B4-BE49-F238E27FC236}">
                <a16:creationId xmlns:a16="http://schemas.microsoft.com/office/drawing/2014/main" id="{40E62736-26F5-D742-BD85-8D4D3BF2058C}"/>
              </a:ext>
            </a:extLst>
          </p:cNvPr>
          <p:cNvPicPr>
            <a:picLocks noChangeAspect="1"/>
          </p:cNvPicPr>
          <p:nvPr userDrawn="1"/>
        </p:nvPicPr>
        <p:blipFill>
          <a:blip r:embed="rId2"/>
          <a:srcRect/>
          <a:stretch/>
        </p:blipFill>
        <p:spPr>
          <a:xfrm>
            <a:off x="8483570" y="262089"/>
            <a:ext cx="3280487" cy="1083600"/>
          </a:xfrm>
          <a:prstGeom prst="rect">
            <a:avLst/>
          </a:prstGeom>
        </p:spPr>
      </p:pic>
      <p:sp>
        <p:nvSpPr>
          <p:cNvPr id="8" name="License statement">
            <a:extLst>
              <a:ext uri="{FF2B5EF4-FFF2-40B4-BE49-F238E27FC236}">
                <a16:creationId xmlns:a16="http://schemas.microsoft.com/office/drawing/2014/main" id="{5D9DC836-EBDE-8E4D-BAA8-5C27DBE5A9E7}"/>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dirty="0">
                <a:solidFill>
                  <a:srgbClr val="741426"/>
                </a:solidFill>
                <a:hlinkClick r:id="rId3">
                  <a:extLst>
                    <a:ext uri="{A12FA001-AC4F-418D-AE19-62706E023703}">
                      <ahyp:hlinkClr xmlns:ahyp="http://schemas.microsoft.com/office/drawing/2018/hyperlinkcolor" val="tx"/>
                    </a:ext>
                  </a:extLst>
                </a:hlinkClick>
              </a:rPr>
              <a:t>Website: Das Lernbüro</a:t>
            </a:r>
            <a:endParaRPr lang="de-DE" sz="1000" b="0" noProof="0" dirty="0">
              <a:solidFill>
                <a:srgbClr val="741426"/>
              </a:solidFill>
            </a:endParaRPr>
          </a:p>
        </p:txBody>
      </p:sp>
      <p:sp>
        <p:nvSpPr>
          <p:cNvPr id="9" name="Textfeld 8">
            <a:extLst>
              <a:ext uri="{FF2B5EF4-FFF2-40B4-BE49-F238E27FC236}">
                <a16:creationId xmlns:a16="http://schemas.microsoft.com/office/drawing/2014/main" id="{42A8F621-D59B-1941-806E-BB82D5173A6B}"/>
              </a:ext>
            </a:extLst>
          </p:cNvPr>
          <p:cNvSpPr txBox="1"/>
          <p:nvPr userDrawn="1"/>
        </p:nvSpPr>
        <p:spPr>
          <a:xfrm>
            <a:off x="835378" y="6581422"/>
            <a:ext cx="0" cy="0"/>
          </a:xfrm>
          <a:prstGeom prst="rect">
            <a:avLst/>
          </a:prstGeom>
          <a:noFill/>
        </p:spPr>
        <p:txBody>
          <a:bodyPr wrap="none" lIns="0" tIns="0" rIns="0" bIns="0" rtlCol="0" anchor="t">
            <a:noAutofit/>
          </a:bodyPr>
          <a:lstStyle/>
          <a:p>
            <a:pPr algn="l"/>
            <a:endParaRPr lang="de-DE" sz="1000" b="0" noProof="0" dirty="0">
              <a:solidFill>
                <a:schemeClr val="tx1"/>
              </a:solidFill>
              <a:hlinkClick r:id="rId4">
                <a:extLst>
                  <a:ext uri="{A12FA001-AC4F-418D-AE19-62706E023703}">
                    <ahyp:hlinkClr xmlns:ahyp="http://schemas.microsoft.com/office/drawing/2018/hyperlinkcolor" val="tx"/>
                  </a:ext>
                </a:extLst>
              </a:hlinkClick>
            </a:endParaRPr>
          </a:p>
        </p:txBody>
      </p:sp>
      <p:pic>
        <p:nvPicPr>
          <p:cNvPr id="11" name="Grafik 10">
            <a:extLst>
              <a:ext uri="{FF2B5EF4-FFF2-40B4-BE49-F238E27FC236}">
                <a16:creationId xmlns:a16="http://schemas.microsoft.com/office/drawing/2014/main" id="{F1E52219-C4DD-E744-B40B-3C98D1D66C33}"/>
              </a:ext>
            </a:extLst>
          </p:cNvPr>
          <p:cNvPicPr>
            <a:picLocks noChangeAspect="1"/>
          </p:cNvPicPr>
          <p:nvPr userDrawn="1"/>
        </p:nvPicPr>
        <p:blipFill>
          <a:blip r:embed="rId5"/>
          <a:srcRect/>
          <a:stretch/>
        </p:blipFill>
        <p:spPr>
          <a:xfrm>
            <a:off x="6331749" y="5684504"/>
            <a:ext cx="5255457" cy="1007896"/>
          </a:xfrm>
          <a:prstGeom prst="rect">
            <a:avLst/>
          </a:prstGeom>
        </p:spPr>
      </p:pic>
      <p:sp>
        <p:nvSpPr>
          <p:cNvPr id="12" name="Date">
            <a:extLst>
              <a:ext uri="{FF2B5EF4-FFF2-40B4-BE49-F238E27FC236}">
                <a16:creationId xmlns:a16="http://schemas.microsoft.com/office/drawing/2014/main" id="{C112D87A-A072-0547-8AFA-5F0F07988554}"/>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algn="l"/>
            <a:fld id="{9FF8C6EE-14AA-4795-80CA-14765B9F1F4F}" type="datetime1">
              <a:rPr lang="de-DE" sz="1000" smtClean="0"/>
              <a:pPr algn="l"/>
              <a:t>13.12.21</a:t>
            </a:fld>
            <a:endParaRPr lang="de-DE" sz="1000" b="0" noProof="0" dirty="0">
              <a:solidFill>
                <a:schemeClr val="tx1"/>
              </a:solidFill>
            </a:endParaRPr>
          </a:p>
        </p:txBody>
      </p:sp>
    </p:spTree>
    <p:extLst>
      <p:ext uri="{BB962C8B-B14F-4D97-AF65-F5344CB8AC3E}">
        <p14:creationId xmlns:p14="http://schemas.microsoft.com/office/powerpoint/2010/main" val="3383164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chlussseite">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0A9D60E6-EE7B-B944-A14E-234C2E90C708}"/>
              </a:ext>
            </a:extLst>
          </p:cNvPr>
          <p:cNvSpPr>
            <a:spLocks noGrp="1"/>
          </p:cNvSpPr>
          <p:nvPr>
            <p:ph type="title" hasCustomPrompt="1"/>
          </p:nvPr>
        </p:nvSpPr>
        <p:spPr>
          <a:xfrm>
            <a:off x="1" y="1"/>
            <a:ext cx="8142513" cy="1414800"/>
          </a:xfrm>
        </p:spPr>
        <p:txBody>
          <a:bodyPr/>
          <a:lstStyle>
            <a:lvl1pPr>
              <a:defRPr/>
            </a:lvl1pPr>
          </a:lstStyle>
          <a:p>
            <a:r>
              <a:rPr lang="de-DE" noProof="0"/>
              <a:t>Kontaktdaten &amp; Infos</a:t>
            </a:r>
          </a:p>
        </p:txBody>
      </p:sp>
      <p:sp>
        <p:nvSpPr>
          <p:cNvPr id="15" name="Copy">
            <a:extLst>
              <a:ext uri="{FF2B5EF4-FFF2-40B4-BE49-F238E27FC236}">
                <a16:creationId xmlns:a16="http://schemas.microsoft.com/office/drawing/2014/main" id="{8C20E364-1070-6247-94B1-F4AFCC1C27CE}"/>
              </a:ext>
            </a:extLst>
          </p:cNvPr>
          <p:cNvSpPr>
            <a:spLocks noGrp="1"/>
          </p:cNvSpPr>
          <p:nvPr>
            <p:ph idx="1" hasCustomPrompt="1"/>
          </p:nvPr>
        </p:nvSpPr>
        <p:spPr>
          <a:xfrm>
            <a:off x="623887" y="1584134"/>
            <a:ext cx="7518627" cy="3196209"/>
          </a:xfrm>
        </p:spPr>
        <p:txBody>
          <a:bodyPr lIns="0"/>
          <a:lstStyle>
            <a:lvl1pPr>
              <a:spcBef>
                <a:spcPts val="600"/>
              </a:spcBef>
              <a:defRPr baseline="0"/>
            </a:lvl1pPr>
            <a:lvl2pPr marL="0" indent="0">
              <a:spcBef>
                <a:spcPts val="600"/>
              </a:spcBef>
              <a:buNone/>
              <a:defRPr b="1"/>
            </a:lvl2pPr>
            <a:lvl3pPr marL="180000" indent="-180000">
              <a:spcBef>
                <a:spcPts val="600"/>
              </a:spcBef>
              <a:buFont typeface="Arial" panose="020B0604020202020204" pitchFamily="34" charset="0"/>
              <a:buChar char="•"/>
              <a:defRPr>
                <a:solidFill>
                  <a:schemeClr val="tx1"/>
                </a:solidFill>
              </a:defRPr>
            </a:lvl3pPr>
            <a:lvl4pPr marL="0" indent="0">
              <a:spcBef>
                <a:spcPts val="1800"/>
              </a:spcBef>
              <a:buNone/>
              <a:defRPr b="1">
                <a:solidFill>
                  <a:schemeClr val="accent2"/>
                </a:solidFill>
              </a:defRPr>
            </a:lvl4pPr>
            <a:lvl5pPr marL="216000">
              <a:defRPr>
                <a:solidFill>
                  <a:schemeClr val="tx1"/>
                </a:solidFill>
              </a:defRPr>
            </a:lvl5pPr>
          </a:lstStyle>
          <a:p>
            <a:pPr lvl="0"/>
            <a:r>
              <a:rPr lang="de-DE" noProof="0"/>
              <a:t>Das Lernbüro</a:t>
            </a:r>
          </a:p>
        </p:txBody>
      </p:sp>
      <p:pic>
        <p:nvPicPr>
          <p:cNvPr id="21" name="Grafik 20">
            <a:extLst>
              <a:ext uri="{FF2B5EF4-FFF2-40B4-BE49-F238E27FC236}">
                <a16:creationId xmlns:a16="http://schemas.microsoft.com/office/drawing/2014/main" id="{47AEA6DF-76D2-B54E-8AB4-C23C19E484ED}"/>
              </a:ext>
            </a:extLst>
          </p:cNvPr>
          <p:cNvPicPr>
            <a:picLocks noChangeAspect="1"/>
          </p:cNvPicPr>
          <p:nvPr userDrawn="1"/>
        </p:nvPicPr>
        <p:blipFill>
          <a:blip r:embed="rId2"/>
          <a:srcRect/>
          <a:stretch/>
        </p:blipFill>
        <p:spPr>
          <a:xfrm>
            <a:off x="8483570" y="262089"/>
            <a:ext cx="3280487" cy="1083600"/>
          </a:xfrm>
          <a:prstGeom prst="rect">
            <a:avLst/>
          </a:prstGeom>
        </p:spPr>
      </p:pic>
      <p:sp>
        <p:nvSpPr>
          <p:cNvPr id="11" name="Copy">
            <a:extLst>
              <a:ext uri="{FF2B5EF4-FFF2-40B4-BE49-F238E27FC236}">
                <a16:creationId xmlns:a16="http://schemas.microsoft.com/office/drawing/2014/main" id="{59C52B23-3B64-FB4F-9801-B29864AAB768}"/>
              </a:ext>
            </a:extLst>
          </p:cNvPr>
          <p:cNvSpPr>
            <a:spLocks noGrp="1"/>
          </p:cNvSpPr>
          <p:nvPr>
            <p:ph idx="10" hasCustomPrompt="1"/>
          </p:nvPr>
        </p:nvSpPr>
        <p:spPr>
          <a:xfrm>
            <a:off x="8607705" y="1584133"/>
            <a:ext cx="3156351" cy="3196209"/>
          </a:xfrm>
        </p:spPr>
        <p:txBody>
          <a:bodyPr lIns="0"/>
          <a:lstStyle>
            <a:lvl1pPr>
              <a:spcBef>
                <a:spcPts val="600"/>
              </a:spcBef>
              <a:defRPr sz="1200" baseline="0"/>
            </a:lvl1pPr>
            <a:lvl2pPr marL="0" indent="0">
              <a:spcBef>
                <a:spcPts val="600"/>
              </a:spcBef>
              <a:buNone/>
              <a:defRPr b="1"/>
            </a:lvl2pPr>
            <a:lvl3pPr marL="180000" indent="-180000">
              <a:spcBef>
                <a:spcPts val="600"/>
              </a:spcBef>
              <a:buFont typeface="Arial" panose="020B0604020202020204" pitchFamily="34" charset="0"/>
              <a:buChar char="•"/>
              <a:defRPr>
                <a:solidFill>
                  <a:schemeClr val="tx1"/>
                </a:solidFill>
              </a:defRPr>
            </a:lvl3pPr>
            <a:lvl4pPr marL="0" indent="0">
              <a:spcBef>
                <a:spcPts val="1800"/>
              </a:spcBef>
              <a:buNone/>
              <a:defRPr b="1">
                <a:solidFill>
                  <a:schemeClr val="accent2"/>
                </a:solidFill>
              </a:defRPr>
            </a:lvl4pPr>
            <a:lvl5pPr marL="216000">
              <a:defRPr>
                <a:solidFill>
                  <a:schemeClr val="tx1"/>
                </a:solidFill>
              </a:defRPr>
            </a:lvl5pPr>
          </a:lstStyle>
          <a:p>
            <a:pPr lvl="0"/>
            <a:r>
              <a:rPr lang="de-DE" noProof="0"/>
              <a:t>Impressum</a:t>
            </a:r>
          </a:p>
          <a:p>
            <a:pPr lvl="0"/>
            <a:r>
              <a:rPr lang="de-DE" noProof="0"/>
              <a:t>Quellenangabe / Bild Introseite:</a:t>
            </a:r>
          </a:p>
          <a:p>
            <a:pPr lvl="0"/>
            <a:r>
              <a:rPr lang="de-DE" noProof="0"/>
              <a:t>Hochschule Niederrhein/DAS LERNBÜRO/IDiT – stock.adobe.com</a:t>
            </a:r>
          </a:p>
        </p:txBody>
      </p:sp>
    </p:spTree>
    <p:extLst>
      <p:ext uri="{BB962C8B-B14F-4D97-AF65-F5344CB8AC3E}">
        <p14:creationId xmlns:p14="http://schemas.microsoft.com/office/powerpoint/2010/main" val="2279470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77FEA2-271A-D84D-B675-FB78E80FF87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E62884F-651C-6843-8000-DB8EB221050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77F9246-2047-BB4E-9F83-C9397F485D2B}"/>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330100CD-73BF-C248-8FB7-C2026EE287A0}"/>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30475EED-07FD-5847-A70D-5639008AF333}"/>
              </a:ext>
            </a:extLst>
          </p:cNvPr>
          <p:cNvSpPr>
            <a:spLocks noGrp="1"/>
          </p:cNvSpPr>
          <p:nvPr>
            <p:ph type="sldNum" sz="quarter" idx="12"/>
          </p:nvPr>
        </p:nvSpPr>
        <p:spPr/>
        <p:txBody>
          <a:bodyPr/>
          <a:lstStyle/>
          <a:p>
            <a:fld id="{787A7CBD-3CE5-B548-A01C-937F2250DDD1}" type="slidenum">
              <a:rPr lang="de-DE" smtClean="0"/>
              <a:t>‹Nr.›</a:t>
            </a:fld>
            <a:endParaRPr lang="de-DE" dirty="0"/>
          </a:p>
        </p:txBody>
      </p:sp>
    </p:spTree>
    <p:extLst>
      <p:ext uri="{BB962C8B-B14F-4D97-AF65-F5344CB8AC3E}">
        <p14:creationId xmlns:p14="http://schemas.microsoft.com/office/powerpoint/2010/main" val="340828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4BB906-C0C8-3741-BCB4-91B2E0920F3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36AF515-941C-3744-8988-FB5F0D3062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DF52976-5AE3-D74B-A577-53DEF83C1B78}"/>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651EE8D0-E1B2-AF43-A953-684899EBA58A}"/>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17E82FB7-525A-5B4A-99B5-C3E0A37DB3E8}"/>
              </a:ext>
            </a:extLst>
          </p:cNvPr>
          <p:cNvSpPr>
            <a:spLocks noGrp="1"/>
          </p:cNvSpPr>
          <p:nvPr>
            <p:ph type="sldNum" sz="quarter" idx="12"/>
          </p:nvPr>
        </p:nvSpPr>
        <p:spPr/>
        <p:txBody>
          <a:bodyPr/>
          <a:lstStyle/>
          <a:p>
            <a:fld id="{787A7CBD-3CE5-B548-A01C-937F2250DDD1}" type="slidenum">
              <a:rPr lang="de-DE" smtClean="0"/>
              <a:t>‹Nr.›</a:t>
            </a:fld>
            <a:endParaRPr lang="de-DE" dirty="0"/>
          </a:p>
        </p:txBody>
      </p:sp>
    </p:spTree>
    <p:extLst>
      <p:ext uri="{BB962C8B-B14F-4D97-AF65-F5344CB8AC3E}">
        <p14:creationId xmlns:p14="http://schemas.microsoft.com/office/powerpoint/2010/main" val="65985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3CD1E-7C4A-664E-AEC1-80D1BF29E16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98E200C-8AFF-C840-BBD2-57683F6EF65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6B929D5-AB08-9544-97CE-CC97434114D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3A28565-B1BF-A345-BCD3-01CAC4834DFB}"/>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21140695-199E-0B48-A28C-2C0CF838412F}"/>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E4497D82-7628-2242-A983-52C60BF24C5C}"/>
              </a:ext>
            </a:extLst>
          </p:cNvPr>
          <p:cNvSpPr>
            <a:spLocks noGrp="1"/>
          </p:cNvSpPr>
          <p:nvPr>
            <p:ph type="sldNum" sz="quarter" idx="12"/>
          </p:nvPr>
        </p:nvSpPr>
        <p:spPr/>
        <p:txBody>
          <a:bodyPr/>
          <a:lstStyle/>
          <a:p>
            <a:fld id="{787A7CBD-3CE5-B548-A01C-937F2250DDD1}" type="slidenum">
              <a:rPr lang="de-DE" smtClean="0"/>
              <a:t>‹Nr.›</a:t>
            </a:fld>
            <a:endParaRPr lang="de-DE" dirty="0"/>
          </a:p>
        </p:txBody>
      </p:sp>
    </p:spTree>
    <p:extLst>
      <p:ext uri="{BB962C8B-B14F-4D97-AF65-F5344CB8AC3E}">
        <p14:creationId xmlns:p14="http://schemas.microsoft.com/office/powerpoint/2010/main" val="340838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E4377-7DAC-D442-86B1-9ACC4A07F11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A566961-3BBD-CF40-AF4E-9E7649E53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94EFD66-D464-D347-8F88-BA2091BF9C1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276E1EB-A7B6-F54E-A4FD-BDF2B00EF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5B49482-A8BE-F044-99E1-3F3EB82C90A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324A4BA-224B-414F-9551-7F944EC02138}"/>
              </a:ext>
            </a:extLst>
          </p:cNvPr>
          <p:cNvSpPr>
            <a:spLocks noGrp="1"/>
          </p:cNvSpPr>
          <p:nvPr>
            <p:ph type="dt" sz="half" idx="10"/>
          </p:nvPr>
        </p:nvSpPr>
        <p:spPr/>
        <p:txBody>
          <a:bodyPr/>
          <a:lstStyle/>
          <a:p>
            <a:endParaRPr lang="de-DE" dirty="0"/>
          </a:p>
        </p:txBody>
      </p:sp>
      <p:sp>
        <p:nvSpPr>
          <p:cNvPr id="8" name="Fußzeilenplatzhalter 7">
            <a:extLst>
              <a:ext uri="{FF2B5EF4-FFF2-40B4-BE49-F238E27FC236}">
                <a16:creationId xmlns:a16="http://schemas.microsoft.com/office/drawing/2014/main" id="{048317FC-A586-F748-8D03-F2BB4B93B983}"/>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67D0D723-8D95-864C-92B4-1A567C72E661}"/>
              </a:ext>
            </a:extLst>
          </p:cNvPr>
          <p:cNvSpPr>
            <a:spLocks noGrp="1"/>
          </p:cNvSpPr>
          <p:nvPr>
            <p:ph type="sldNum" sz="quarter" idx="12"/>
          </p:nvPr>
        </p:nvSpPr>
        <p:spPr/>
        <p:txBody>
          <a:bodyPr/>
          <a:lstStyle/>
          <a:p>
            <a:fld id="{787A7CBD-3CE5-B548-A01C-937F2250DDD1}" type="slidenum">
              <a:rPr lang="de-DE" smtClean="0"/>
              <a:t>‹Nr.›</a:t>
            </a:fld>
            <a:endParaRPr lang="de-DE" dirty="0"/>
          </a:p>
        </p:txBody>
      </p:sp>
    </p:spTree>
    <p:extLst>
      <p:ext uri="{BB962C8B-B14F-4D97-AF65-F5344CB8AC3E}">
        <p14:creationId xmlns:p14="http://schemas.microsoft.com/office/powerpoint/2010/main" val="331255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AA37D-47A3-0F4A-A827-82A95C2D3B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437E6B0-61A8-7F4C-9129-956B4006D7A5}"/>
              </a:ext>
            </a:extLst>
          </p:cNvPr>
          <p:cNvSpPr>
            <a:spLocks noGrp="1"/>
          </p:cNvSpPr>
          <p:nvPr>
            <p:ph type="dt" sz="half" idx="10"/>
          </p:nvPr>
        </p:nvSpPr>
        <p:spPr/>
        <p:txBody>
          <a:bodyPr/>
          <a:lstStyle/>
          <a:p>
            <a:endParaRPr lang="de-DE" dirty="0"/>
          </a:p>
        </p:txBody>
      </p:sp>
      <p:sp>
        <p:nvSpPr>
          <p:cNvPr id="4" name="Fußzeilenplatzhalter 3">
            <a:extLst>
              <a:ext uri="{FF2B5EF4-FFF2-40B4-BE49-F238E27FC236}">
                <a16:creationId xmlns:a16="http://schemas.microsoft.com/office/drawing/2014/main" id="{05CFFEB6-C8FD-0340-BDAD-8D13D4237113}"/>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E9A83A78-B344-F040-8C3E-38DF24EAE4A7}"/>
              </a:ext>
            </a:extLst>
          </p:cNvPr>
          <p:cNvSpPr>
            <a:spLocks noGrp="1"/>
          </p:cNvSpPr>
          <p:nvPr>
            <p:ph type="sldNum" sz="quarter" idx="12"/>
          </p:nvPr>
        </p:nvSpPr>
        <p:spPr/>
        <p:txBody>
          <a:bodyPr/>
          <a:lstStyle/>
          <a:p>
            <a:fld id="{787A7CBD-3CE5-B548-A01C-937F2250DDD1}" type="slidenum">
              <a:rPr lang="de-DE" smtClean="0"/>
              <a:t>‹Nr.›</a:t>
            </a:fld>
            <a:endParaRPr lang="de-DE" dirty="0"/>
          </a:p>
        </p:txBody>
      </p:sp>
    </p:spTree>
    <p:extLst>
      <p:ext uri="{BB962C8B-B14F-4D97-AF65-F5344CB8AC3E}">
        <p14:creationId xmlns:p14="http://schemas.microsoft.com/office/powerpoint/2010/main" val="158776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4BA40D-57CF-4748-B092-07DEF2BE1BE1}"/>
              </a:ext>
            </a:extLst>
          </p:cNvPr>
          <p:cNvSpPr>
            <a:spLocks noGrp="1"/>
          </p:cNvSpPr>
          <p:nvPr>
            <p:ph type="dt" sz="half" idx="10"/>
          </p:nvPr>
        </p:nvSpPr>
        <p:spPr/>
        <p:txBody>
          <a:bodyPr/>
          <a:lstStyle/>
          <a:p>
            <a:endParaRPr lang="de-DE" dirty="0"/>
          </a:p>
        </p:txBody>
      </p:sp>
      <p:sp>
        <p:nvSpPr>
          <p:cNvPr id="3" name="Fußzeilenplatzhalter 2">
            <a:extLst>
              <a:ext uri="{FF2B5EF4-FFF2-40B4-BE49-F238E27FC236}">
                <a16:creationId xmlns:a16="http://schemas.microsoft.com/office/drawing/2014/main" id="{E6DFDEE6-72C1-E94F-9485-3FD3CD697653}"/>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2FB4C7D7-2049-7C4D-8378-1B129FCC86E4}"/>
              </a:ext>
            </a:extLst>
          </p:cNvPr>
          <p:cNvSpPr>
            <a:spLocks noGrp="1"/>
          </p:cNvSpPr>
          <p:nvPr>
            <p:ph type="sldNum" sz="quarter" idx="12"/>
          </p:nvPr>
        </p:nvSpPr>
        <p:spPr/>
        <p:txBody>
          <a:bodyPr/>
          <a:lstStyle/>
          <a:p>
            <a:fld id="{787A7CBD-3CE5-B548-A01C-937F2250DDD1}" type="slidenum">
              <a:rPr lang="de-DE" smtClean="0"/>
              <a:t>‹Nr.›</a:t>
            </a:fld>
            <a:endParaRPr lang="de-DE" dirty="0"/>
          </a:p>
        </p:txBody>
      </p:sp>
    </p:spTree>
    <p:extLst>
      <p:ext uri="{BB962C8B-B14F-4D97-AF65-F5344CB8AC3E}">
        <p14:creationId xmlns:p14="http://schemas.microsoft.com/office/powerpoint/2010/main" val="156025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808CC-7258-4F42-AC71-EB9419A981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FACC014-B502-B843-90F8-500DE01BAF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659BB06-E634-1349-9E05-1B4E49F88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BB90EBD-0166-E34B-B40D-5C48F2531658}"/>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961943B6-3300-0B4A-906A-03088E43511A}"/>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F2782F94-94A6-1148-85CF-9F44878F798B}"/>
              </a:ext>
            </a:extLst>
          </p:cNvPr>
          <p:cNvSpPr>
            <a:spLocks noGrp="1"/>
          </p:cNvSpPr>
          <p:nvPr>
            <p:ph type="sldNum" sz="quarter" idx="12"/>
          </p:nvPr>
        </p:nvSpPr>
        <p:spPr/>
        <p:txBody>
          <a:bodyPr/>
          <a:lstStyle/>
          <a:p>
            <a:fld id="{787A7CBD-3CE5-B548-A01C-937F2250DDD1}" type="slidenum">
              <a:rPr lang="de-DE" smtClean="0"/>
              <a:t>‹Nr.›</a:t>
            </a:fld>
            <a:endParaRPr lang="de-DE" dirty="0"/>
          </a:p>
        </p:txBody>
      </p:sp>
    </p:spTree>
    <p:extLst>
      <p:ext uri="{BB962C8B-B14F-4D97-AF65-F5344CB8AC3E}">
        <p14:creationId xmlns:p14="http://schemas.microsoft.com/office/powerpoint/2010/main" val="353563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6C6B1-AA80-4B43-A2E5-39C814F526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6E15318-44F2-1D4A-8076-8B722FE86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2E1AFB4C-7A4E-6143-BE64-4F4599F84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C9F7E37-6295-2640-8920-7F33107ED568}"/>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DE7F2648-5BD4-AB4A-AF36-E53C8D44626F}"/>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EDE1977C-A0EC-F543-B399-C6AB45A95C7A}"/>
              </a:ext>
            </a:extLst>
          </p:cNvPr>
          <p:cNvSpPr>
            <a:spLocks noGrp="1"/>
          </p:cNvSpPr>
          <p:nvPr>
            <p:ph type="sldNum" sz="quarter" idx="12"/>
          </p:nvPr>
        </p:nvSpPr>
        <p:spPr/>
        <p:txBody>
          <a:bodyPr/>
          <a:lstStyle/>
          <a:p>
            <a:fld id="{787A7CBD-3CE5-B548-A01C-937F2250DDD1}" type="slidenum">
              <a:rPr lang="de-DE" smtClean="0"/>
              <a:t>‹Nr.›</a:t>
            </a:fld>
            <a:endParaRPr lang="de-DE" dirty="0"/>
          </a:p>
        </p:txBody>
      </p:sp>
    </p:spTree>
    <p:extLst>
      <p:ext uri="{BB962C8B-B14F-4D97-AF65-F5344CB8AC3E}">
        <p14:creationId xmlns:p14="http://schemas.microsoft.com/office/powerpoint/2010/main" val="219503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D5F3C8-9510-E742-9C1B-A2B99054E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D202DAA-2B5A-8644-843F-B3E2FC7034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0FD0230-D485-D440-AD97-C5078C7F9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ußzeilenplatzhalter 4">
            <a:extLst>
              <a:ext uri="{FF2B5EF4-FFF2-40B4-BE49-F238E27FC236}">
                <a16:creationId xmlns:a16="http://schemas.microsoft.com/office/drawing/2014/main" id="{3ECF95E3-3B66-204E-B74C-696E5EF70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40ABC276-C12E-5243-95E6-0633ABAE8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A7CBD-3CE5-B548-A01C-937F2250DDD1}" type="slidenum">
              <a:rPr lang="de-DE" smtClean="0"/>
              <a:t>‹Nr.›</a:t>
            </a:fld>
            <a:endParaRPr lang="de-DE" dirty="0"/>
          </a:p>
        </p:txBody>
      </p:sp>
    </p:spTree>
    <p:extLst>
      <p:ext uri="{BB962C8B-B14F-4D97-AF65-F5344CB8AC3E}">
        <p14:creationId xmlns:p14="http://schemas.microsoft.com/office/powerpoint/2010/main" val="90409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aslernbuero.de/ilias.php?ref_id=3646&amp;cmd=view&amp;cmdClass=ilobjcontentpagegui&amp;cmdNode=wh:lb&amp;baseClass=ilrepositorygu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aslernbuero.de/ilias.php?ref_id=3646&amp;cmd=view&amp;cmdClass=ilobjcontentpagegui&amp;cmdNode=wh:lb&amp;baseClass=ilrepositorygu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MZIxpTgC7b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aslernbuero.de/ilias.php?ref_id=3646&amp;cmd=view&amp;cmdClass=ilobjcontentpagegui&amp;cmdNode=wh:lb&amp;baseClass=ilrepositorygui"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aslernbuero.de/ilias.php?ref_id=3095&amp;cmdClass=ilrepositorygui&amp;cmdNode=wh&amp;baseClass=ilRepositoryGUI"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tFc6B5lmIM&amp;t=175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youtube.com/watch?v=sMNb4Nv8hUs"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creativecommons.org/licenses/by-sa/4.0/deed.de" TargetMode="External"/><Relationship Id="rId3" Type="http://schemas.openxmlformats.org/officeDocument/2006/relationships/hyperlink" Target="https://blush.design/de/license" TargetMode="External"/><Relationship Id="rId7" Type="http://schemas.openxmlformats.org/officeDocument/2006/relationships/hyperlink" Target="https://www.youtube.com/watch?v=sMNb4Nv8hUs" TargetMode="External"/><Relationship Id="rId12" Type="http://schemas.openxmlformats.org/officeDocument/2006/relationships/hyperlink" Target="https://daslernbuero.de/ilias.php?ref_id=3095&amp;cmdClass=ilrepositorygui&amp;cmdNode=wh&amp;baseClass=ilRepositoryGUI"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youtube.com/static?template=terms" TargetMode="External"/><Relationship Id="rId11" Type="http://schemas.openxmlformats.org/officeDocument/2006/relationships/hyperlink" Target="https://daslernbuero.de/ilias.php?ref_id=3095&amp;cmdClass=ilrepositorygui&amp;cmdNode=wh&amp;baseClass=ilReposito" TargetMode="External"/><Relationship Id="rId5" Type="http://schemas.openxmlformats.org/officeDocument/2006/relationships/hyperlink" Target="https://www.youtube.com/watch?v=jtFc6B5lmIM&amp;t=175s" TargetMode="External"/><Relationship Id="rId10" Type="http://schemas.openxmlformats.org/officeDocument/2006/relationships/hyperlink" Target="https://www.youtube.com/watch?v=MZIxpTgC7bM" TargetMode="External"/><Relationship Id="rId4" Type="http://schemas.openxmlformats.org/officeDocument/2006/relationships/hyperlink" Target="https://creativecommons.org/licenses/by/3.0/legalcode" TargetMode="External"/><Relationship Id="rId9" Type="http://schemas.openxmlformats.org/officeDocument/2006/relationships/hyperlink" Target="https://daslernbuero.de/ilias.php?ref_id=3646&amp;cmd=view&amp;cmdClass=ilobjcontentpagegui&amp;cmdNode=wh:lb&amp;baseClass=ilrepositorygui"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www.daslernbuero.de/medienkompetenz/05" TargetMode="External"/><Relationship Id="rId7"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hyperlink" Target="https://support.microsoft.com/de-de/topic/einf&#252;gen-von-piktogrammen-in-microsoft-office-e2459f17-3996-4795-996e-b9a13486fa79" TargetMode="External"/><Relationship Id="rId5" Type="http://schemas.openxmlformats.org/officeDocument/2006/relationships/hyperlink" Target="https://creativecommons.org/licenses/by-sa/4.0/deed.de" TargetMode="External"/><Relationship Id="rId4" Type="http://schemas.openxmlformats.org/officeDocument/2006/relationships/hyperlink" Target="https://idit.online/" TargetMode="External"/><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CC407-F8CF-674C-8FE2-478EE80D6522}"/>
              </a:ext>
            </a:extLst>
          </p:cNvPr>
          <p:cNvSpPr>
            <a:spLocks noGrp="1"/>
          </p:cNvSpPr>
          <p:nvPr>
            <p:ph type="ctrTitle"/>
          </p:nvPr>
        </p:nvSpPr>
        <p:spPr/>
        <p:txBody>
          <a:bodyPr/>
          <a:lstStyle/>
          <a:p>
            <a:r>
              <a:rPr lang="de-DE">
                <a:solidFill>
                  <a:schemeClr val="accent2">
                    <a:lumMod val="75000"/>
                  </a:schemeClr>
                </a:solidFill>
                <a:latin typeface="Arial" panose="020B0604020202020204" pitchFamily="34" charset="0"/>
                <a:cs typeface="Arial" panose="020B0604020202020204" pitchFamily="34" charset="0"/>
              </a:rPr>
              <a:t>Lernmedien</a:t>
            </a:r>
            <a:r>
              <a:rPr lang="de-DE" dirty="0">
                <a:solidFill>
                  <a:schemeClr val="accent2">
                    <a:lumMod val="75000"/>
                  </a:schemeClr>
                </a:solidFill>
                <a:latin typeface="Arial" panose="020B0604020202020204" pitchFamily="34" charset="0"/>
                <a:cs typeface="Arial" panose="020B0604020202020204" pitchFamily="34" charset="0"/>
              </a:rPr>
              <a:t>: Grundlagen, Formate, Tools</a:t>
            </a:r>
          </a:p>
        </p:txBody>
      </p:sp>
      <p:sp>
        <p:nvSpPr>
          <p:cNvPr id="3" name="Untertitel 2">
            <a:extLst>
              <a:ext uri="{FF2B5EF4-FFF2-40B4-BE49-F238E27FC236}">
                <a16:creationId xmlns:a16="http://schemas.microsoft.com/office/drawing/2014/main" id="{488347E6-15CA-7F4E-B33D-1430B83E49DD}"/>
              </a:ext>
            </a:extLst>
          </p:cNvPr>
          <p:cNvSpPr>
            <a:spLocks noGrp="1"/>
          </p:cNvSpPr>
          <p:nvPr>
            <p:ph type="subTitle" idx="1"/>
          </p:nvPr>
        </p:nvSpPr>
        <p:spPr/>
        <p:txBody>
          <a:bodyPr/>
          <a:lstStyle/>
          <a:p>
            <a:r>
              <a:rPr lang="de-DE" sz="1400" dirty="0">
                <a:latin typeface="Arial" panose="020B0604020202020204" pitchFamily="34" charset="0"/>
                <a:cs typeface="Arial" panose="020B0604020202020204" pitchFamily="34" charset="0"/>
              </a:rPr>
              <a:t>Jule Murmann für TH Köln, Markus Lindenberg und Edmund Fuchs für BFW Köln</a:t>
            </a:r>
          </a:p>
        </p:txBody>
      </p:sp>
    </p:spTree>
    <p:extLst>
      <p:ext uri="{BB962C8B-B14F-4D97-AF65-F5344CB8AC3E}">
        <p14:creationId xmlns:p14="http://schemas.microsoft.com/office/powerpoint/2010/main" val="1284430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0AD04-525E-5C4D-B40D-BC5896D9CD0A}"/>
              </a:ext>
            </a:extLst>
          </p:cNvPr>
          <p:cNvSpPr>
            <a:spLocks noGrp="1"/>
          </p:cNvSpPr>
          <p:nvPr>
            <p:ph type="title"/>
          </p:nvPr>
        </p:nvSpPr>
        <p:spPr/>
        <p:txBody>
          <a:bodyPr/>
          <a:lstStyle/>
          <a:p>
            <a:r>
              <a:rPr lang="de-DE" dirty="0"/>
              <a:t>Von der Idee zum fertigen Lernmedium – Auswahl des Themas</a:t>
            </a:r>
          </a:p>
        </p:txBody>
      </p:sp>
      <p:graphicFrame>
        <p:nvGraphicFramePr>
          <p:cNvPr id="4" name="Inhaltsplatzhalter 5" descr="Die Folie zeigt den gleichen Verlauf wie die Vorgängerfolie. Da es folgend um die Auswahl eines geeigneten Themas geht, ist dieser Unterpunkt rot markiert.">
            <a:extLst>
              <a:ext uri="{FF2B5EF4-FFF2-40B4-BE49-F238E27FC236}">
                <a16:creationId xmlns:a16="http://schemas.microsoft.com/office/drawing/2014/main" id="{0CDAA088-41FF-D241-A9A5-90CCE94F7421}"/>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0177443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BC53466D-EC8E-9D46-B020-AC3F5627494C}"/>
              </a:ext>
            </a:extLst>
          </p:cNvPr>
          <p:cNvSpPr>
            <a:spLocks noGrp="1"/>
          </p:cNvSpPr>
          <p:nvPr>
            <p:ph type="sldNum" sz="quarter" idx="12"/>
          </p:nvPr>
        </p:nvSpPr>
        <p:spPr/>
        <p:txBody>
          <a:bodyPr/>
          <a:lstStyle/>
          <a:p>
            <a:fld id="{787A7CBD-3CE5-B548-A01C-937F2250DDD1}" type="slidenum">
              <a:rPr lang="de-DE" smtClean="0"/>
              <a:t>10</a:t>
            </a:fld>
            <a:endParaRPr lang="de-DE" dirty="0"/>
          </a:p>
        </p:txBody>
      </p:sp>
    </p:spTree>
    <p:extLst>
      <p:ext uri="{BB962C8B-B14F-4D97-AF65-F5344CB8AC3E}">
        <p14:creationId xmlns:p14="http://schemas.microsoft.com/office/powerpoint/2010/main" val="223520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5" name="Freeform: Shape 54">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57" name="Freeform: Shape 56">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82FA7E2-DE36-E24E-A3AA-CFE729F7D7D8}"/>
              </a:ext>
            </a:extLst>
          </p:cNvPr>
          <p:cNvSpPr>
            <a:spLocks noGrp="1"/>
          </p:cNvSpPr>
          <p:nvPr>
            <p:ph type="title"/>
          </p:nvPr>
        </p:nvSpPr>
        <p:spPr>
          <a:xfrm>
            <a:off x="621792" y="1161288"/>
            <a:ext cx="3602736" cy="4526280"/>
          </a:xfrm>
        </p:spPr>
        <p:txBody>
          <a:bodyPr>
            <a:normAutofit/>
          </a:bodyPr>
          <a:lstStyle/>
          <a:p>
            <a:r>
              <a:rPr lang="de-DE" sz="4000" dirty="0"/>
              <a:t>Beispiele kaufmännische Themen</a:t>
            </a:r>
          </a:p>
        </p:txBody>
      </p:sp>
      <p:sp>
        <p:nvSpPr>
          <p:cNvPr id="59" name="Rectangle 58">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Inhaltsplatzhalter 2" descr="Unternehmensformen.&#10;Kaufmannseigenschaften.&#10;Word – Tabulatoren, Tabellen.&#10;">
            <a:extLst>
              <a:ext uri="{FF2B5EF4-FFF2-40B4-BE49-F238E27FC236}">
                <a16:creationId xmlns:a16="http://schemas.microsoft.com/office/drawing/2014/main" id="{7D5F2108-A158-4252-BDC4-E1B704490ED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014789554"/>
              </p:ext>
            </p:extLst>
          </p:nvPr>
        </p:nvGraphicFramePr>
        <p:xfrm>
          <a:off x="5108713" y="566530"/>
          <a:ext cx="6790844" cy="5852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401CB471-3357-2545-A02A-E27F011AD0F1}"/>
              </a:ext>
            </a:extLst>
          </p:cNvPr>
          <p:cNvSpPr>
            <a:spLocks noGrp="1"/>
          </p:cNvSpPr>
          <p:nvPr>
            <p:ph type="sldNum" sz="quarter" idx="12"/>
          </p:nvPr>
        </p:nvSpPr>
        <p:spPr/>
        <p:txBody>
          <a:bodyPr/>
          <a:lstStyle/>
          <a:p>
            <a:fld id="{787A7CBD-3CE5-B548-A01C-937F2250DDD1}" type="slidenum">
              <a:rPr lang="de-DE" smtClean="0"/>
              <a:t>11</a:t>
            </a:fld>
            <a:endParaRPr lang="de-DE" dirty="0"/>
          </a:p>
        </p:txBody>
      </p:sp>
    </p:spTree>
    <p:extLst>
      <p:ext uri="{BB962C8B-B14F-4D97-AF65-F5344CB8AC3E}">
        <p14:creationId xmlns:p14="http://schemas.microsoft.com/office/powerpoint/2010/main" val="348406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5" name="Freeform: Shape 54">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57" name="Freeform: Shape 56">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82FA7E2-DE36-E24E-A3AA-CFE729F7D7D8}"/>
              </a:ext>
            </a:extLst>
          </p:cNvPr>
          <p:cNvSpPr>
            <a:spLocks noGrp="1"/>
          </p:cNvSpPr>
          <p:nvPr>
            <p:ph type="title"/>
          </p:nvPr>
        </p:nvSpPr>
        <p:spPr>
          <a:xfrm>
            <a:off x="621792" y="1161288"/>
            <a:ext cx="3602736" cy="4526280"/>
          </a:xfrm>
        </p:spPr>
        <p:txBody>
          <a:bodyPr>
            <a:normAutofit/>
          </a:bodyPr>
          <a:lstStyle/>
          <a:p>
            <a:r>
              <a:rPr lang="de-DE" sz="4000" dirty="0"/>
              <a:t>Beispiele freie Themen</a:t>
            </a:r>
          </a:p>
        </p:txBody>
      </p:sp>
      <p:sp>
        <p:nvSpPr>
          <p:cNvPr id="59" name="Rectangle 58">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Inhaltsplatzhalter 2" descr="Bericht über vorangegangene berufliche Tätigkeit.&#10;Rezension eines Films/einer Serie/eines Buches etc. &#10;Historie des Lieblingsfußballvereins.&#10;Bericht über letztes Heimwerker-Projekt.&#10;Rezepte/Bericht über Ernährungsgewohnheiten.&#10;Bericht über Land der letzten Reise (z. B. Historisches, Geografie etc.)&#10;Vorstellung eines bestimmten Hobbys.&#10;">
            <a:extLst>
              <a:ext uri="{FF2B5EF4-FFF2-40B4-BE49-F238E27FC236}">
                <a16:creationId xmlns:a16="http://schemas.microsoft.com/office/drawing/2014/main" id="{7D5F2108-A158-4252-BDC4-E1B704490ED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355427848"/>
              </p:ext>
            </p:extLst>
          </p:nvPr>
        </p:nvGraphicFramePr>
        <p:xfrm>
          <a:off x="5108713" y="566530"/>
          <a:ext cx="6790844" cy="5852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ige Legende 3">
            <a:extLst>
              <a:ext uri="{FF2B5EF4-FFF2-40B4-BE49-F238E27FC236}">
                <a16:creationId xmlns:a16="http://schemas.microsoft.com/office/drawing/2014/main" id="{22044A34-D848-7445-88F9-68982E765746}"/>
              </a:ext>
            </a:extLst>
          </p:cNvPr>
          <p:cNvSpPr/>
          <p:nvPr/>
        </p:nvSpPr>
        <p:spPr>
          <a:xfrm flipH="1">
            <a:off x="621791" y="4366386"/>
            <a:ext cx="2681416" cy="2051220"/>
          </a:xfrm>
          <a:prstGeom prst="wedgeRectCallout">
            <a:avLst>
              <a:gd name="adj1" fmla="val -85753"/>
              <a:gd name="adj2" fmla="val 804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sz="2200" dirty="0">
                <a:solidFill>
                  <a:schemeClr val="tx1"/>
                </a:solidFill>
              </a:rPr>
              <a:t>Thema sollte einen </a:t>
            </a:r>
            <a:r>
              <a:rPr lang="de-DE" sz="2200" i="1" dirty="0">
                <a:solidFill>
                  <a:schemeClr val="tx1"/>
                </a:solidFill>
              </a:rPr>
              <a:t>erklärenden Ansatz</a:t>
            </a:r>
            <a:r>
              <a:rPr lang="de-DE" sz="2200" dirty="0">
                <a:solidFill>
                  <a:schemeClr val="tx1"/>
                </a:solidFill>
              </a:rPr>
              <a:t> ermöglichen </a:t>
            </a:r>
          </a:p>
          <a:p>
            <a:pPr lvl="0"/>
            <a:r>
              <a:rPr lang="de-DE" sz="2200" dirty="0">
                <a:solidFill>
                  <a:schemeClr val="tx1"/>
                </a:solidFill>
              </a:rPr>
              <a:t>(also kein reiner Urlaubsbericht)</a:t>
            </a:r>
            <a:endParaRPr lang="en-US" sz="2200" dirty="0">
              <a:solidFill>
                <a:schemeClr val="tx1"/>
              </a:solidFill>
            </a:endParaRPr>
          </a:p>
        </p:txBody>
      </p:sp>
      <p:sp>
        <p:nvSpPr>
          <p:cNvPr id="3" name="Foliennummernplatzhalter 2">
            <a:extLst>
              <a:ext uri="{FF2B5EF4-FFF2-40B4-BE49-F238E27FC236}">
                <a16:creationId xmlns:a16="http://schemas.microsoft.com/office/drawing/2014/main" id="{55D7CF88-DCA1-DB4E-BF01-ADBF5A2C83A5}"/>
              </a:ext>
            </a:extLst>
          </p:cNvPr>
          <p:cNvSpPr>
            <a:spLocks noGrp="1"/>
          </p:cNvSpPr>
          <p:nvPr>
            <p:ph type="sldNum" sz="quarter" idx="12"/>
          </p:nvPr>
        </p:nvSpPr>
        <p:spPr/>
        <p:txBody>
          <a:bodyPr/>
          <a:lstStyle/>
          <a:p>
            <a:fld id="{787A7CBD-3CE5-B548-A01C-937F2250DDD1}" type="slidenum">
              <a:rPr lang="de-DE" smtClean="0"/>
              <a:t>12</a:t>
            </a:fld>
            <a:endParaRPr lang="de-DE" dirty="0"/>
          </a:p>
        </p:txBody>
      </p:sp>
    </p:spTree>
    <p:extLst>
      <p:ext uri="{BB962C8B-B14F-4D97-AF65-F5344CB8AC3E}">
        <p14:creationId xmlns:p14="http://schemas.microsoft.com/office/powerpoint/2010/main" val="226817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0AD04-525E-5C4D-B40D-BC5896D9CD0A}"/>
              </a:ext>
            </a:extLst>
          </p:cNvPr>
          <p:cNvSpPr>
            <a:spLocks noGrp="1"/>
          </p:cNvSpPr>
          <p:nvPr>
            <p:ph type="title"/>
          </p:nvPr>
        </p:nvSpPr>
        <p:spPr/>
        <p:txBody>
          <a:bodyPr/>
          <a:lstStyle/>
          <a:p>
            <a:r>
              <a:rPr lang="de-DE" dirty="0"/>
              <a:t>Von der Idee zum fertigen Lernmedium – Auswahl des Mediums</a:t>
            </a:r>
          </a:p>
        </p:txBody>
      </p:sp>
      <p:graphicFrame>
        <p:nvGraphicFramePr>
          <p:cNvPr id="4" name="Inhaltsplatzhalter 5" descr="Die Folie zeigt erneut die Übersicht über die Arbeitsschritte zur Erstellung eines fertigen Lernmediums. Der Arbeitsschritt Auswahl des Mediums ist rot markiert.">
            <a:extLst>
              <a:ext uri="{FF2B5EF4-FFF2-40B4-BE49-F238E27FC236}">
                <a16:creationId xmlns:a16="http://schemas.microsoft.com/office/drawing/2014/main" id="{0CDAA088-41FF-D241-A9A5-90CCE94F7421}"/>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7635131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E3B7831B-4770-EF47-BF90-8D621AE2D281}"/>
              </a:ext>
            </a:extLst>
          </p:cNvPr>
          <p:cNvSpPr>
            <a:spLocks noGrp="1"/>
          </p:cNvSpPr>
          <p:nvPr>
            <p:ph type="sldNum" sz="quarter" idx="12"/>
          </p:nvPr>
        </p:nvSpPr>
        <p:spPr/>
        <p:txBody>
          <a:bodyPr/>
          <a:lstStyle/>
          <a:p>
            <a:fld id="{787A7CBD-3CE5-B548-A01C-937F2250DDD1}" type="slidenum">
              <a:rPr lang="de-DE" smtClean="0"/>
              <a:t>13</a:t>
            </a:fld>
            <a:endParaRPr lang="de-DE" dirty="0"/>
          </a:p>
        </p:txBody>
      </p:sp>
    </p:spTree>
    <p:extLst>
      <p:ext uri="{BB962C8B-B14F-4D97-AF65-F5344CB8AC3E}">
        <p14:creationId xmlns:p14="http://schemas.microsoft.com/office/powerpoint/2010/main" val="379846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el 1">
            <a:extLst>
              <a:ext uri="{FF2B5EF4-FFF2-40B4-BE49-F238E27FC236}">
                <a16:creationId xmlns:a16="http://schemas.microsoft.com/office/drawing/2014/main" id="{9A70AA85-8077-A14D-8977-5C9181B92B9B}"/>
              </a:ext>
            </a:extLst>
          </p:cNvPr>
          <p:cNvSpPr>
            <a:spLocks noGrp="1"/>
          </p:cNvSpPr>
          <p:nvPr>
            <p:ph type="title"/>
          </p:nvPr>
        </p:nvSpPr>
        <p:spPr>
          <a:xfrm>
            <a:off x="838200" y="365125"/>
            <a:ext cx="5393361" cy="1325563"/>
          </a:xfrm>
        </p:spPr>
        <p:txBody>
          <a:bodyPr>
            <a:normAutofit/>
          </a:bodyPr>
          <a:lstStyle/>
          <a:p>
            <a:r>
              <a:rPr lang="de-DE" dirty="0"/>
              <a:t>Formate/Tools</a:t>
            </a:r>
          </a:p>
        </p:txBody>
      </p:sp>
      <p:sp>
        <p:nvSpPr>
          <p:cNvPr id="40" name="Freeform: Shape 39">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Inhaltsplatzhalter 2">
            <a:extLst>
              <a:ext uri="{FF2B5EF4-FFF2-40B4-BE49-F238E27FC236}">
                <a16:creationId xmlns:a16="http://schemas.microsoft.com/office/drawing/2014/main" id="{EC41CDA2-6192-5241-A6A1-93471B83BA9C}"/>
              </a:ext>
            </a:extLst>
          </p:cNvPr>
          <p:cNvSpPr>
            <a:spLocks noGrp="1"/>
          </p:cNvSpPr>
          <p:nvPr>
            <p:ph idx="1"/>
          </p:nvPr>
        </p:nvSpPr>
        <p:spPr>
          <a:xfrm>
            <a:off x="838200" y="1825625"/>
            <a:ext cx="5586351" cy="4351338"/>
          </a:xfrm>
        </p:spPr>
        <p:txBody>
          <a:bodyPr>
            <a:normAutofit lnSpcReduction="10000"/>
          </a:bodyPr>
          <a:lstStyle/>
          <a:p>
            <a:pPr marL="514350" indent="-514350">
              <a:buFont typeface="+mj-lt"/>
              <a:buAutoNum type="arabicPeriod"/>
            </a:pPr>
            <a:r>
              <a:rPr lang="de-DE" dirty="0"/>
              <a:t>PowerPoint-Präsentation als Video</a:t>
            </a:r>
          </a:p>
          <a:p>
            <a:pPr marL="514350" indent="-514350">
              <a:buFont typeface="+mj-lt"/>
              <a:buAutoNum type="arabicPeriod"/>
            </a:pPr>
            <a:r>
              <a:rPr lang="de-DE" dirty="0"/>
              <a:t>Screencast-Video</a:t>
            </a:r>
          </a:p>
          <a:p>
            <a:pPr marL="514350" indent="-514350">
              <a:buFont typeface="+mj-lt"/>
              <a:buAutoNum type="arabicPeriod"/>
            </a:pPr>
            <a:r>
              <a:rPr lang="de-DE" dirty="0"/>
              <a:t>Videovortrag (vor Tafel/Flipchart)</a:t>
            </a:r>
          </a:p>
          <a:p>
            <a:pPr marL="514350" indent="-514350">
              <a:buFont typeface="+mj-lt"/>
              <a:buAutoNum type="arabicPeriod"/>
            </a:pPr>
            <a:r>
              <a:rPr lang="de-DE" dirty="0"/>
              <a:t>Legetrick-Film</a:t>
            </a:r>
          </a:p>
          <a:p>
            <a:pPr marL="514350" indent="-514350">
              <a:buFont typeface="+mj-lt"/>
              <a:buAutoNum type="arabicPeriod"/>
            </a:pPr>
            <a:r>
              <a:rPr lang="de-DE" dirty="0"/>
              <a:t>Interaktives, z. B. Quiz oder Tests</a:t>
            </a:r>
          </a:p>
          <a:p>
            <a:pPr marL="0" indent="0">
              <a:buNone/>
            </a:pPr>
            <a:endParaRPr lang="de-DE" dirty="0"/>
          </a:p>
          <a:p>
            <a:pPr marL="0" indent="0">
              <a:buNone/>
            </a:pPr>
            <a:r>
              <a:rPr lang="de-DE" dirty="0"/>
              <a:t>Dauer: Max. 4 Minuten</a:t>
            </a:r>
          </a:p>
        </p:txBody>
      </p:sp>
      <p:sp>
        <p:nvSpPr>
          <p:cNvPr id="42" name="Oval 4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Inhaltsplatzhalter 3">
            <a:extLst>
              <a:ext uri="{FF2B5EF4-FFF2-40B4-BE49-F238E27FC236}">
                <a16:creationId xmlns:a16="http://schemas.microsoft.com/office/drawing/2014/main" id="{E997A8AC-E9FF-D748-86B2-086CD539E7A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44" name="Freeform: Shape 43">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cxnSp>
        <p:nvCxnSpPr>
          <p:cNvPr id="46" name="Straight Connector 45">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8" name="Freeform: Shape 47">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Freeform: Shape 51">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4" name="Foliennummernplatzhalter 3">
            <a:extLst>
              <a:ext uri="{FF2B5EF4-FFF2-40B4-BE49-F238E27FC236}">
                <a16:creationId xmlns:a16="http://schemas.microsoft.com/office/drawing/2014/main" id="{E3871788-F29F-7B4E-9C7B-70CE770CA4D4}"/>
              </a:ext>
            </a:extLst>
          </p:cNvPr>
          <p:cNvSpPr>
            <a:spLocks noGrp="1"/>
          </p:cNvSpPr>
          <p:nvPr>
            <p:ph type="sldNum" sz="quarter" idx="12"/>
          </p:nvPr>
        </p:nvSpPr>
        <p:spPr/>
        <p:txBody>
          <a:bodyPr/>
          <a:lstStyle/>
          <a:p>
            <a:fld id="{787A7CBD-3CE5-B548-A01C-937F2250DDD1}" type="slidenum">
              <a:rPr lang="de-DE" smtClean="0"/>
              <a:t>14</a:t>
            </a:fld>
            <a:endParaRPr lang="de-DE" dirty="0"/>
          </a:p>
        </p:txBody>
      </p:sp>
    </p:spTree>
    <p:extLst>
      <p:ext uri="{BB962C8B-B14F-4D97-AF65-F5344CB8AC3E}">
        <p14:creationId xmlns:p14="http://schemas.microsoft.com/office/powerpoint/2010/main" val="298211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2E390F7-1ECC-6041-B045-7885D121D040}"/>
              </a:ext>
            </a:extLst>
          </p:cNvPr>
          <p:cNvSpPr>
            <a:spLocks noGrp="1"/>
          </p:cNvSpPr>
          <p:nvPr>
            <p:ph type="title"/>
          </p:nvPr>
        </p:nvSpPr>
        <p:spPr>
          <a:xfrm>
            <a:off x="1166650" y="1332952"/>
            <a:ext cx="3926898" cy="3921176"/>
          </a:xfrm>
        </p:spPr>
        <p:txBody>
          <a:bodyPr anchor="ctr">
            <a:normAutofit/>
          </a:bodyPr>
          <a:lstStyle/>
          <a:p>
            <a:r>
              <a:rPr lang="de-DE" sz="5400" dirty="0"/>
              <a:t>PowerPoint-Video</a:t>
            </a:r>
          </a:p>
        </p:txBody>
      </p:sp>
      <p:grpSp>
        <p:nvGrpSpPr>
          <p:cNvPr id="102" name="Group 101">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03"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Inhaltsplatzhalter 2">
            <a:extLst>
              <a:ext uri="{FF2B5EF4-FFF2-40B4-BE49-F238E27FC236}">
                <a16:creationId xmlns:a16="http://schemas.microsoft.com/office/drawing/2014/main" id="{8F9527AC-5C8B-6946-816F-831883508DCD}"/>
              </a:ext>
            </a:extLst>
          </p:cNvPr>
          <p:cNvSpPr>
            <a:spLocks noGrp="1"/>
          </p:cNvSpPr>
          <p:nvPr>
            <p:ph idx="1"/>
          </p:nvPr>
        </p:nvSpPr>
        <p:spPr>
          <a:xfrm>
            <a:off x="6421120" y="499833"/>
            <a:ext cx="5100320" cy="5581226"/>
          </a:xfrm>
        </p:spPr>
        <p:txBody>
          <a:bodyPr anchor="ctr">
            <a:normAutofit/>
          </a:bodyPr>
          <a:lstStyle/>
          <a:p>
            <a:r>
              <a:rPr lang="de-DE" sz="2400" dirty="0"/>
              <a:t>Videoaufnahme einer PowerPoint-Präsentation.</a:t>
            </a:r>
          </a:p>
          <a:p>
            <a:r>
              <a:rPr lang="de-DE" sz="2400" dirty="0"/>
              <a:t>Die Präsentation wird von einem/einer Sprecher/in am Bildschirm vorgetragen.</a:t>
            </a:r>
          </a:p>
          <a:p>
            <a:r>
              <a:rPr lang="de-DE" sz="2400" dirty="0"/>
              <a:t>Der Sprechertext und die Präsentation werden gleichzeitig als Video mit Ton aufgezeichnet. </a:t>
            </a:r>
          </a:p>
          <a:p>
            <a:r>
              <a:rPr lang="de-DE" sz="2400" dirty="0"/>
              <a:t>Der/die Sprecher/in ist dabei nicht zu sehen, da die Präsentation das gesamte Videobild füllt. </a:t>
            </a:r>
          </a:p>
          <a:p>
            <a:endParaRPr lang="de-DE" sz="2200" dirty="0"/>
          </a:p>
        </p:txBody>
      </p:sp>
      <p:sp>
        <p:nvSpPr>
          <p:cNvPr id="3" name="Foliennummernplatzhalter 2">
            <a:extLst>
              <a:ext uri="{FF2B5EF4-FFF2-40B4-BE49-F238E27FC236}">
                <a16:creationId xmlns:a16="http://schemas.microsoft.com/office/drawing/2014/main" id="{88DC6417-2BFF-164B-9042-F411EA64649D}"/>
              </a:ext>
            </a:extLst>
          </p:cNvPr>
          <p:cNvSpPr>
            <a:spLocks noGrp="1"/>
          </p:cNvSpPr>
          <p:nvPr>
            <p:ph type="sldNum" sz="quarter" idx="12"/>
          </p:nvPr>
        </p:nvSpPr>
        <p:spPr/>
        <p:txBody>
          <a:bodyPr/>
          <a:lstStyle/>
          <a:p>
            <a:fld id="{787A7CBD-3CE5-B548-A01C-937F2250DDD1}" type="slidenum">
              <a:rPr lang="de-DE" smtClean="0"/>
              <a:t>15</a:t>
            </a:fld>
            <a:endParaRPr lang="de-DE" dirty="0"/>
          </a:p>
        </p:txBody>
      </p:sp>
    </p:spTree>
    <p:extLst>
      <p:ext uri="{BB962C8B-B14F-4D97-AF65-F5344CB8AC3E}">
        <p14:creationId xmlns:p14="http://schemas.microsoft.com/office/powerpoint/2010/main" val="254119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6656D-3FBB-F242-9AC7-823D34EBFC55}"/>
              </a:ext>
            </a:extLst>
          </p:cNvPr>
          <p:cNvSpPr>
            <a:spLocks noGrp="1"/>
          </p:cNvSpPr>
          <p:nvPr>
            <p:ph type="title"/>
          </p:nvPr>
        </p:nvSpPr>
        <p:spPr/>
        <p:txBody>
          <a:bodyPr/>
          <a:lstStyle/>
          <a:p>
            <a:r>
              <a:rPr lang="de-DE" dirty="0"/>
              <a:t>Beispiel PowerPoint-Video: Lohn- und Gehaltsabrechnung</a:t>
            </a:r>
          </a:p>
        </p:txBody>
      </p:sp>
      <p:pic>
        <p:nvPicPr>
          <p:cNvPr id="5" name="Inhaltsplatzhalter 4" descr="Die Folie zeigt den Screenshot der Titelseite von einem fertigen Lehrvideo zum Thema Lohn- und Gehaltsabrechnung. Der Screenshot enthält einen Link zu dem Video.">
            <a:hlinkClick r:id="rId3"/>
            <a:extLst>
              <a:ext uri="{FF2B5EF4-FFF2-40B4-BE49-F238E27FC236}">
                <a16:creationId xmlns:a16="http://schemas.microsoft.com/office/drawing/2014/main" id="{BCC5D446-B422-5A43-8068-FB7530BDC035}"/>
              </a:ext>
              <a:ext uri="{C183D7F6-B498-43B3-948B-1728B52AA6E4}">
                <adec:decorative xmlns:adec="http://schemas.microsoft.com/office/drawing/2017/decorative" val="0"/>
              </a:ext>
            </a:extLst>
          </p:cNvPr>
          <p:cNvPicPr>
            <a:picLocks noGrp="1" noChangeAspect="1"/>
          </p:cNvPicPr>
          <p:nvPr>
            <p:ph idx="1"/>
          </p:nvPr>
        </p:nvPicPr>
        <p:blipFill>
          <a:blip r:embed="rId4"/>
          <a:stretch>
            <a:fillRect/>
          </a:stretch>
        </p:blipFill>
        <p:spPr>
          <a:xfrm>
            <a:off x="1861250" y="1612358"/>
            <a:ext cx="7806625" cy="4372699"/>
          </a:xfrm>
          <a:effectLst>
            <a:outerShdw blurRad="50800" dist="38100" dir="2700000" sx="101000" sy="101000" algn="tl" rotWithShape="0">
              <a:prstClr val="black">
                <a:alpha val="40000"/>
              </a:prstClr>
            </a:outerShdw>
          </a:effectLst>
        </p:spPr>
      </p:pic>
      <p:sp>
        <p:nvSpPr>
          <p:cNvPr id="3" name="Foliennummernplatzhalter 2">
            <a:extLst>
              <a:ext uri="{FF2B5EF4-FFF2-40B4-BE49-F238E27FC236}">
                <a16:creationId xmlns:a16="http://schemas.microsoft.com/office/drawing/2014/main" id="{A6C47E5E-2738-A742-B10E-F97B492E3F14}"/>
              </a:ext>
            </a:extLst>
          </p:cNvPr>
          <p:cNvSpPr>
            <a:spLocks noGrp="1"/>
          </p:cNvSpPr>
          <p:nvPr>
            <p:ph type="sldNum" sz="quarter" idx="12"/>
          </p:nvPr>
        </p:nvSpPr>
        <p:spPr/>
        <p:txBody>
          <a:bodyPr/>
          <a:lstStyle/>
          <a:p>
            <a:fld id="{787A7CBD-3CE5-B548-A01C-937F2250DDD1}" type="slidenum">
              <a:rPr lang="de-DE" smtClean="0"/>
              <a:t>16</a:t>
            </a:fld>
            <a:endParaRPr lang="de-DE" dirty="0"/>
          </a:p>
        </p:txBody>
      </p:sp>
      <p:sp>
        <p:nvSpPr>
          <p:cNvPr id="8" name="Textfeld 7">
            <a:extLst>
              <a:ext uri="{FF2B5EF4-FFF2-40B4-BE49-F238E27FC236}">
                <a16:creationId xmlns:a16="http://schemas.microsoft.com/office/drawing/2014/main" id="{CD4383D5-5316-834A-854B-10D3F1DE5516}"/>
              </a:ext>
            </a:extLst>
          </p:cNvPr>
          <p:cNvSpPr txBox="1"/>
          <p:nvPr/>
        </p:nvSpPr>
        <p:spPr>
          <a:xfrm>
            <a:off x="1794575" y="6061988"/>
            <a:ext cx="10515600" cy="430887"/>
          </a:xfrm>
          <a:prstGeom prst="rect">
            <a:avLst/>
          </a:prstGeom>
          <a:noFill/>
        </p:spPr>
        <p:txBody>
          <a:bodyPr wrap="square" rtlCol="0">
            <a:spAutoFit/>
          </a:bodyPr>
          <a:lstStyle/>
          <a:p>
            <a:r>
              <a:rPr lang="de-DE" sz="1100" dirty="0"/>
              <a:t>Screenshot: „Lohn- und Gehaltsabrechnung“ (PowerPoint-Video, Quelle 5)</a:t>
            </a:r>
            <a:endParaRPr lang="de-DE" sz="1100" dirty="0">
              <a:highlight>
                <a:srgbClr val="FFFF00"/>
              </a:highlight>
            </a:endParaRPr>
          </a:p>
          <a:p>
            <a:r>
              <a:rPr lang="de-DE" sz="1100" dirty="0"/>
              <a:t> </a:t>
            </a:r>
          </a:p>
        </p:txBody>
      </p:sp>
    </p:spTree>
    <p:extLst>
      <p:ext uri="{BB962C8B-B14F-4D97-AF65-F5344CB8AC3E}">
        <p14:creationId xmlns:p14="http://schemas.microsoft.com/office/powerpoint/2010/main" val="1353128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375ED2F-4B22-6047-A460-DC9B55E5937F}"/>
              </a:ext>
            </a:extLst>
          </p:cNvPr>
          <p:cNvSpPr>
            <a:spLocks noGrp="1"/>
          </p:cNvSpPr>
          <p:nvPr>
            <p:ph type="title"/>
          </p:nvPr>
        </p:nvSpPr>
        <p:spPr>
          <a:xfrm>
            <a:off x="1045028" y="1372905"/>
            <a:ext cx="3892732" cy="4305519"/>
          </a:xfrm>
        </p:spPr>
        <p:txBody>
          <a:bodyPr anchor="ctr">
            <a:normAutofit/>
          </a:bodyPr>
          <a:lstStyle/>
          <a:p>
            <a:r>
              <a:rPr lang="de-DE" sz="5400" dirty="0"/>
              <a:t>PowerPoint-Videos eignen sich gut, um…</a:t>
            </a:r>
          </a:p>
        </p:txBody>
      </p:sp>
      <p:grpSp>
        <p:nvGrpSpPr>
          <p:cNvPr id="23" name="Group 1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F6EEF2CB-D0A2-CA44-BE05-991C53BF2373}"/>
              </a:ext>
            </a:extLst>
          </p:cNvPr>
          <p:cNvSpPr>
            <a:spLocks noGrp="1"/>
          </p:cNvSpPr>
          <p:nvPr>
            <p:ph idx="1"/>
          </p:nvPr>
        </p:nvSpPr>
        <p:spPr>
          <a:xfrm>
            <a:off x="6096000" y="1372905"/>
            <a:ext cx="5224272" cy="4305519"/>
          </a:xfrm>
        </p:spPr>
        <p:txBody>
          <a:bodyPr anchor="ctr">
            <a:normAutofit/>
          </a:bodyPr>
          <a:lstStyle/>
          <a:p>
            <a:pPr lvl="0">
              <a:buFont typeface="Wingdings" pitchFamily="2" charset="2"/>
              <a:buChar char="ü"/>
            </a:pPr>
            <a:r>
              <a:rPr lang="de-DE" sz="2400" dirty="0"/>
              <a:t>… Zusammenhänge oder Abläufe zu erläutern.</a:t>
            </a:r>
            <a:endParaRPr lang="en-US" sz="2400" dirty="0"/>
          </a:p>
          <a:p>
            <a:pPr lvl="0">
              <a:buFont typeface="Wingdings" pitchFamily="2" charset="2"/>
              <a:buChar char="ü"/>
            </a:pPr>
            <a:r>
              <a:rPr lang="de-DE" sz="2400" dirty="0"/>
              <a:t>… für alles, was man gut mit Bildern/Grafiken/Symbolen darstellen kann.</a:t>
            </a:r>
            <a:endParaRPr lang="en-US" sz="2400" dirty="0"/>
          </a:p>
          <a:p>
            <a:pPr lvl="0">
              <a:buFont typeface="Wingdings" pitchFamily="2" charset="2"/>
              <a:buChar char="ü"/>
            </a:pPr>
            <a:r>
              <a:rPr lang="de-DE" sz="2400" dirty="0"/>
              <a:t>… für alles, was man gut mit Text und Stichworten erklären kann.</a:t>
            </a:r>
            <a:endParaRPr lang="en-US" sz="2400" dirty="0"/>
          </a:p>
          <a:p>
            <a:pPr>
              <a:buFont typeface="Wingdings" pitchFamily="2" charset="2"/>
              <a:buChar char="ü"/>
            </a:pPr>
            <a:endParaRPr lang="de-DE" sz="2000" dirty="0"/>
          </a:p>
        </p:txBody>
      </p:sp>
      <p:sp>
        <p:nvSpPr>
          <p:cNvPr id="24"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liennummernplatzhalter 3">
            <a:extLst>
              <a:ext uri="{FF2B5EF4-FFF2-40B4-BE49-F238E27FC236}">
                <a16:creationId xmlns:a16="http://schemas.microsoft.com/office/drawing/2014/main" id="{64A4366A-8653-C648-A5D4-AAAC43FA3B71}"/>
              </a:ext>
            </a:extLst>
          </p:cNvPr>
          <p:cNvSpPr>
            <a:spLocks noGrp="1"/>
          </p:cNvSpPr>
          <p:nvPr>
            <p:ph type="sldNum" sz="quarter" idx="12"/>
          </p:nvPr>
        </p:nvSpPr>
        <p:spPr/>
        <p:txBody>
          <a:bodyPr/>
          <a:lstStyle/>
          <a:p>
            <a:fld id="{787A7CBD-3CE5-B548-A01C-937F2250DDD1}" type="slidenum">
              <a:rPr lang="de-DE" smtClean="0"/>
              <a:t>17</a:t>
            </a:fld>
            <a:endParaRPr lang="de-DE" dirty="0"/>
          </a:p>
        </p:txBody>
      </p:sp>
    </p:spTree>
    <p:extLst>
      <p:ext uri="{BB962C8B-B14F-4D97-AF65-F5344CB8AC3E}">
        <p14:creationId xmlns:p14="http://schemas.microsoft.com/office/powerpoint/2010/main" val="50317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B04CE79-653D-7D49-9D42-E09ECBB168E0}"/>
              </a:ext>
            </a:extLst>
          </p:cNvPr>
          <p:cNvSpPr>
            <a:spLocks noGrp="1"/>
          </p:cNvSpPr>
          <p:nvPr>
            <p:ph type="title"/>
          </p:nvPr>
        </p:nvSpPr>
        <p:spPr>
          <a:xfrm>
            <a:off x="1166650" y="1332952"/>
            <a:ext cx="3926898" cy="3921176"/>
          </a:xfrm>
        </p:spPr>
        <p:txBody>
          <a:bodyPr anchor="ctr">
            <a:normAutofit/>
          </a:bodyPr>
          <a:lstStyle/>
          <a:p>
            <a:r>
              <a:rPr lang="de-DE" sz="5400" dirty="0"/>
              <a:t>Screencast</a:t>
            </a:r>
          </a:p>
        </p:txBody>
      </p:sp>
      <p:grpSp>
        <p:nvGrpSpPr>
          <p:cNvPr id="74"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75"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Inhaltsplatzhalter 2">
            <a:extLst>
              <a:ext uri="{FF2B5EF4-FFF2-40B4-BE49-F238E27FC236}">
                <a16:creationId xmlns:a16="http://schemas.microsoft.com/office/drawing/2014/main" id="{19BFE439-5120-C643-BE34-0F1B4FFD1F97}"/>
              </a:ext>
            </a:extLst>
          </p:cNvPr>
          <p:cNvSpPr>
            <a:spLocks noGrp="1"/>
          </p:cNvSpPr>
          <p:nvPr>
            <p:ph idx="1"/>
          </p:nvPr>
        </p:nvSpPr>
        <p:spPr>
          <a:xfrm>
            <a:off x="6421120" y="499833"/>
            <a:ext cx="5100320" cy="5581226"/>
          </a:xfrm>
        </p:spPr>
        <p:txBody>
          <a:bodyPr anchor="ctr">
            <a:normAutofit/>
          </a:bodyPr>
          <a:lstStyle/>
          <a:p>
            <a:r>
              <a:rPr lang="de-DE" sz="2400" dirty="0"/>
              <a:t>Videoaufnahme des Computerbildschirms. </a:t>
            </a:r>
          </a:p>
          <a:p>
            <a:r>
              <a:rPr lang="de-DE" sz="2400" dirty="0"/>
              <a:t>Erklärungen mittels Sprachaufnahme.</a:t>
            </a:r>
          </a:p>
          <a:p>
            <a:r>
              <a:rPr lang="de-DE" sz="2400" dirty="0"/>
              <a:t>Mausbewegungen werden mit aufgezeichnet.</a:t>
            </a:r>
          </a:p>
          <a:p>
            <a:r>
              <a:rPr lang="de-DE" sz="2400" dirty="0"/>
              <a:t>Engl. „Screen“ = Bildschirm.</a:t>
            </a:r>
          </a:p>
          <a:p>
            <a:r>
              <a:rPr lang="en-US" sz="2400" dirty="0"/>
              <a:t>Engl. </a:t>
            </a:r>
            <a:r>
              <a:rPr lang="de-DE" sz="2400" dirty="0"/>
              <a:t>„C</a:t>
            </a:r>
            <a:r>
              <a:rPr lang="en-US" sz="2400" dirty="0"/>
              <a:t>ast” = von „to broadcast“ = senden.</a:t>
            </a:r>
            <a:endParaRPr lang="de-DE" sz="2400" dirty="0"/>
          </a:p>
          <a:p>
            <a:endParaRPr lang="de-DE" sz="2200" dirty="0"/>
          </a:p>
        </p:txBody>
      </p:sp>
      <p:sp>
        <p:nvSpPr>
          <p:cNvPr id="4" name="Foliennummernplatzhalter 3">
            <a:extLst>
              <a:ext uri="{FF2B5EF4-FFF2-40B4-BE49-F238E27FC236}">
                <a16:creationId xmlns:a16="http://schemas.microsoft.com/office/drawing/2014/main" id="{D5B9A62A-0C09-7B47-855B-7DCA360CCC98}"/>
              </a:ext>
            </a:extLst>
          </p:cNvPr>
          <p:cNvSpPr>
            <a:spLocks noGrp="1"/>
          </p:cNvSpPr>
          <p:nvPr>
            <p:ph type="sldNum" sz="quarter" idx="12"/>
          </p:nvPr>
        </p:nvSpPr>
        <p:spPr/>
        <p:txBody>
          <a:bodyPr/>
          <a:lstStyle/>
          <a:p>
            <a:fld id="{787A7CBD-3CE5-B548-A01C-937F2250DDD1}" type="slidenum">
              <a:rPr lang="de-DE" smtClean="0"/>
              <a:t>18</a:t>
            </a:fld>
            <a:endParaRPr lang="de-DE" dirty="0"/>
          </a:p>
        </p:txBody>
      </p:sp>
    </p:spTree>
    <p:extLst>
      <p:ext uri="{BB962C8B-B14F-4D97-AF65-F5344CB8AC3E}">
        <p14:creationId xmlns:p14="http://schemas.microsoft.com/office/powerpoint/2010/main" val="360342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5DF36-4D2A-B44D-B17E-541CDAD0BD96}"/>
              </a:ext>
            </a:extLst>
          </p:cNvPr>
          <p:cNvSpPr>
            <a:spLocks noGrp="1"/>
          </p:cNvSpPr>
          <p:nvPr>
            <p:ph type="title"/>
          </p:nvPr>
        </p:nvSpPr>
        <p:spPr/>
        <p:txBody>
          <a:bodyPr/>
          <a:lstStyle/>
          <a:p>
            <a:pPr algn="ctr"/>
            <a:r>
              <a:rPr lang="de-DE" dirty="0"/>
              <a:t>Beispiel Screencast: Die Kopf- und Fußzeile in MS Word</a:t>
            </a:r>
          </a:p>
        </p:txBody>
      </p:sp>
      <p:pic>
        <p:nvPicPr>
          <p:cNvPr id="7" name="Inhaltsplatzhalter 6" descr="Die Folie zeigt den Screenshot der Titelseite von einem fertigen Screencast zum Thema Kopf- und Fußzeile in MS Word. Der Screenshot enthält einen Link zu dem Video.">
            <a:hlinkClick r:id="rId3"/>
            <a:extLst>
              <a:ext uri="{FF2B5EF4-FFF2-40B4-BE49-F238E27FC236}">
                <a16:creationId xmlns:a16="http://schemas.microsoft.com/office/drawing/2014/main" id="{748CDB2D-A405-E842-A589-34DDCB19C4BC}"/>
              </a:ext>
              <a:ext uri="{C183D7F6-B498-43B3-948B-1728B52AA6E4}">
                <adec:decorative xmlns:adec="http://schemas.microsoft.com/office/drawing/2017/decorative" val="0"/>
              </a:ext>
            </a:extLst>
          </p:cNvPr>
          <p:cNvPicPr>
            <a:picLocks noGrp="1" noChangeAspect="1"/>
          </p:cNvPicPr>
          <p:nvPr>
            <p:ph idx="1"/>
          </p:nvPr>
        </p:nvPicPr>
        <p:blipFill>
          <a:blip r:embed="rId4"/>
          <a:stretch>
            <a:fillRect/>
          </a:stretch>
        </p:blipFill>
        <p:spPr>
          <a:xfrm>
            <a:off x="2055045" y="1661036"/>
            <a:ext cx="7830652" cy="4629551"/>
          </a:xfrm>
        </p:spPr>
      </p:pic>
      <p:sp>
        <p:nvSpPr>
          <p:cNvPr id="3" name="Foliennummernplatzhalter 2">
            <a:extLst>
              <a:ext uri="{FF2B5EF4-FFF2-40B4-BE49-F238E27FC236}">
                <a16:creationId xmlns:a16="http://schemas.microsoft.com/office/drawing/2014/main" id="{F28AA7A4-ECA7-1744-A752-FC9F6D978855}"/>
              </a:ext>
            </a:extLst>
          </p:cNvPr>
          <p:cNvSpPr>
            <a:spLocks noGrp="1"/>
          </p:cNvSpPr>
          <p:nvPr>
            <p:ph type="sldNum" sz="quarter" idx="12"/>
          </p:nvPr>
        </p:nvSpPr>
        <p:spPr/>
        <p:txBody>
          <a:bodyPr/>
          <a:lstStyle/>
          <a:p>
            <a:fld id="{787A7CBD-3CE5-B548-A01C-937F2250DDD1}" type="slidenum">
              <a:rPr lang="de-DE" smtClean="0"/>
              <a:t>19</a:t>
            </a:fld>
            <a:endParaRPr lang="de-DE" dirty="0"/>
          </a:p>
        </p:txBody>
      </p:sp>
      <p:sp>
        <p:nvSpPr>
          <p:cNvPr id="9" name="Textfeld 8">
            <a:extLst>
              <a:ext uri="{FF2B5EF4-FFF2-40B4-BE49-F238E27FC236}">
                <a16:creationId xmlns:a16="http://schemas.microsoft.com/office/drawing/2014/main" id="{E1D00D06-35A2-C347-821E-665E89B4C083}"/>
              </a:ext>
            </a:extLst>
          </p:cNvPr>
          <p:cNvSpPr txBox="1"/>
          <p:nvPr/>
        </p:nvSpPr>
        <p:spPr>
          <a:xfrm>
            <a:off x="2055045" y="6290588"/>
            <a:ext cx="10515600" cy="430887"/>
          </a:xfrm>
          <a:prstGeom prst="rect">
            <a:avLst/>
          </a:prstGeom>
          <a:noFill/>
        </p:spPr>
        <p:txBody>
          <a:bodyPr wrap="square" rtlCol="0">
            <a:spAutoFit/>
          </a:bodyPr>
          <a:lstStyle/>
          <a:p>
            <a:r>
              <a:rPr lang="de-DE" sz="1100" dirty="0"/>
              <a:t>Screenshot: „Die Kopf- und Fußzeile in MS Word“ (Screencast, Quelle 6)</a:t>
            </a:r>
            <a:endParaRPr lang="de-DE" sz="1100" dirty="0">
              <a:highlight>
                <a:srgbClr val="FFFF00"/>
              </a:highlight>
            </a:endParaRPr>
          </a:p>
          <a:p>
            <a:r>
              <a:rPr lang="de-DE" sz="1100" dirty="0"/>
              <a:t> </a:t>
            </a:r>
          </a:p>
        </p:txBody>
      </p:sp>
    </p:spTree>
    <p:extLst>
      <p:ext uri="{BB962C8B-B14F-4D97-AF65-F5344CB8AC3E}">
        <p14:creationId xmlns:p14="http://schemas.microsoft.com/office/powerpoint/2010/main" val="374117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C9FE2F9-E53A-8C4A-9A80-60059CB2CBA9}"/>
              </a:ext>
            </a:extLst>
          </p:cNvPr>
          <p:cNvSpPr>
            <a:spLocks noGrp="1"/>
          </p:cNvSpPr>
          <p:nvPr>
            <p:ph type="title"/>
          </p:nvPr>
        </p:nvSpPr>
        <p:spPr>
          <a:xfrm>
            <a:off x="630935" y="639520"/>
            <a:ext cx="3618335" cy="1719072"/>
          </a:xfrm>
        </p:spPr>
        <p:txBody>
          <a:bodyPr anchor="b">
            <a:normAutofit/>
          </a:bodyPr>
          <a:lstStyle/>
          <a:p>
            <a:r>
              <a:rPr lang="de-DE" sz="5000" dirty="0"/>
              <a:t>Lernmedien</a:t>
            </a:r>
          </a:p>
        </p:txBody>
      </p:sp>
      <p:sp>
        <p:nvSpPr>
          <p:cNvPr id="8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8837F9C4-7527-7048-ADDD-598D2C6B7FEA}"/>
              </a:ext>
            </a:extLst>
          </p:cNvPr>
          <p:cNvSpPr>
            <a:spLocks noGrp="1"/>
          </p:cNvSpPr>
          <p:nvPr>
            <p:ph idx="1"/>
          </p:nvPr>
        </p:nvSpPr>
        <p:spPr>
          <a:xfrm>
            <a:off x="630936" y="2807208"/>
            <a:ext cx="3429000" cy="3410712"/>
          </a:xfrm>
        </p:spPr>
        <p:txBody>
          <a:bodyPr anchor="t">
            <a:normAutofit/>
          </a:bodyPr>
          <a:lstStyle/>
          <a:p>
            <a:r>
              <a:rPr lang="de-DE" sz="2200" dirty="0"/>
              <a:t>Was verstehen Sie darunter? </a:t>
            </a:r>
          </a:p>
          <a:p>
            <a:r>
              <a:rPr lang="de-DE" sz="2200" dirty="0"/>
              <a:t>Welche Lernmedien kennen Sie?</a:t>
            </a:r>
          </a:p>
          <a:p>
            <a:r>
              <a:rPr lang="de-DE" sz="2200" dirty="0"/>
              <a:t>Wofür nutzen Sie Lernmedien?</a:t>
            </a:r>
          </a:p>
        </p:txBody>
      </p:sp>
      <p:pic>
        <p:nvPicPr>
          <p:cNvPr id="4" name="Grafik 3">
            <a:extLst>
              <a:ext uri="{FF2B5EF4-FFF2-40B4-BE49-F238E27FC236}">
                <a16:creationId xmlns:a16="http://schemas.microsoft.com/office/drawing/2014/main" id="{BA36C1ED-DE46-8242-9EF5-0AF6E0C871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82936" y="640080"/>
            <a:ext cx="6046439" cy="5577840"/>
          </a:xfrm>
          <a:prstGeom prst="rect">
            <a:avLst/>
          </a:prstGeom>
        </p:spPr>
      </p:pic>
      <p:sp>
        <p:nvSpPr>
          <p:cNvPr id="7" name="Textfeld 6">
            <a:extLst>
              <a:ext uri="{FF2B5EF4-FFF2-40B4-BE49-F238E27FC236}">
                <a16:creationId xmlns:a16="http://schemas.microsoft.com/office/drawing/2014/main" id="{CB55464F-99FC-424E-92B8-DF220B8F0FEB}"/>
              </a:ext>
            </a:extLst>
          </p:cNvPr>
          <p:cNvSpPr txBox="1"/>
          <p:nvPr/>
        </p:nvSpPr>
        <p:spPr>
          <a:xfrm>
            <a:off x="5251908" y="6260960"/>
            <a:ext cx="3358692" cy="276999"/>
          </a:xfrm>
          <a:prstGeom prst="rect">
            <a:avLst/>
          </a:prstGeom>
          <a:noFill/>
        </p:spPr>
        <p:txBody>
          <a:bodyPr wrap="square" rtlCol="0">
            <a:spAutoFit/>
          </a:bodyPr>
          <a:lstStyle/>
          <a:p>
            <a:r>
              <a:rPr lang="de-DE" sz="1200" dirty="0"/>
              <a:t>Symbolbild: Lernen mit Medien (Quelle 1)</a:t>
            </a:r>
          </a:p>
        </p:txBody>
      </p:sp>
      <p:sp>
        <p:nvSpPr>
          <p:cNvPr id="5" name="Foliennummernplatzhalter 4">
            <a:extLst>
              <a:ext uri="{FF2B5EF4-FFF2-40B4-BE49-F238E27FC236}">
                <a16:creationId xmlns:a16="http://schemas.microsoft.com/office/drawing/2014/main" id="{E196BC49-2AFA-D045-B001-73768E91C6B2}"/>
              </a:ext>
            </a:extLst>
          </p:cNvPr>
          <p:cNvSpPr>
            <a:spLocks noGrp="1"/>
          </p:cNvSpPr>
          <p:nvPr>
            <p:ph type="sldNum" sz="quarter" idx="12"/>
          </p:nvPr>
        </p:nvSpPr>
        <p:spPr/>
        <p:txBody>
          <a:bodyPr/>
          <a:lstStyle/>
          <a:p>
            <a:fld id="{787A7CBD-3CE5-B548-A01C-937F2250DDD1}" type="slidenum">
              <a:rPr lang="de-DE" smtClean="0"/>
              <a:t>2</a:t>
            </a:fld>
            <a:endParaRPr lang="de-DE" dirty="0"/>
          </a:p>
        </p:txBody>
      </p:sp>
    </p:spTree>
    <p:extLst>
      <p:ext uri="{BB962C8B-B14F-4D97-AF65-F5344CB8AC3E}">
        <p14:creationId xmlns:p14="http://schemas.microsoft.com/office/powerpoint/2010/main" val="639308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375ED2F-4B22-6047-A460-DC9B55E5937F}"/>
              </a:ext>
            </a:extLst>
          </p:cNvPr>
          <p:cNvSpPr>
            <a:spLocks noGrp="1"/>
          </p:cNvSpPr>
          <p:nvPr>
            <p:ph type="title"/>
          </p:nvPr>
        </p:nvSpPr>
        <p:spPr>
          <a:xfrm>
            <a:off x="1045028" y="1372905"/>
            <a:ext cx="4105116" cy="4305519"/>
          </a:xfrm>
        </p:spPr>
        <p:txBody>
          <a:bodyPr anchor="ctr">
            <a:normAutofit/>
          </a:bodyPr>
          <a:lstStyle/>
          <a:p>
            <a:r>
              <a:rPr lang="de-DE" sz="5400" dirty="0"/>
              <a:t>Screencasts eignen sich gut, um…</a:t>
            </a:r>
          </a:p>
        </p:txBody>
      </p:sp>
      <p:grpSp>
        <p:nvGrpSpPr>
          <p:cNvPr id="23" name="Group 1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F6EEF2CB-D0A2-CA44-BE05-991C53BF2373}"/>
              </a:ext>
            </a:extLst>
          </p:cNvPr>
          <p:cNvSpPr>
            <a:spLocks noGrp="1"/>
          </p:cNvSpPr>
          <p:nvPr>
            <p:ph idx="1"/>
          </p:nvPr>
        </p:nvSpPr>
        <p:spPr>
          <a:xfrm>
            <a:off x="6096000" y="1372905"/>
            <a:ext cx="5224272" cy="4305519"/>
          </a:xfrm>
        </p:spPr>
        <p:txBody>
          <a:bodyPr anchor="ctr">
            <a:normAutofit/>
          </a:bodyPr>
          <a:lstStyle/>
          <a:p>
            <a:pPr>
              <a:buFont typeface="Wingdings" pitchFamily="2" charset="2"/>
              <a:buChar char="ü"/>
            </a:pPr>
            <a:r>
              <a:rPr lang="de-DE" sz="2400" dirty="0"/>
              <a:t>… zu zeigen, wie ein Computer-Programm funktioniert oder wie eine bestimmte Anwendung in einem Programm funktioniert </a:t>
            </a:r>
          </a:p>
          <a:p>
            <a:pPr>
              <a:buFont typeface="Wingdings" pitchFamily="2" charset="2"/>
              <a:buChar char="ü"/>
            </a:pPr>
            <a:r>
              <a:rPr lang="de-DE" sz="2400" dirty="0"/>
              <a:t>… Rechenaufgaben in Excel zu erläutern</a:t>
            </a:r>
          </a:p>
          <a:p>
            <a:pPr>
              <a:buFont typeface="Wingdings" pitchFamily="2" charset="2"/>
              <a:buChar char="ü"/>
            </a:pPr>
            <a:r>
              <a:rPr lang="de-DE" sz="2400" dirty="0"/>
              <a:t>… Webseiten oder Recherchewege im Internet vorzustellen</a:t>
            </a:r>
          </a:p>
          <a:p>
            <a:endParaRPr lang="de-DE" sz="2000" dirty="0"/>
          </a:p>
        </p:txBody>
      </p:sp>
      <p:sp>
        <p:nvSpPr>
          <p:cNvPr id="24"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liennummernplatzhalter 3">
            <a:extLst>
              <a:ext uri="{FF2B5EF4-FFF2-40B4-BE49-F238E27FC236}">
                <a16:creationId xmlns:a16="http://schemas.microsoft.com/office/drawing/2014/main" id="{E3919EBF-CFC7-2D47-9B7C-4A1DA658E9C3}"/>
              </a:ext>
            </a:extLst>
          </p:cNvPr>
          <p:cNvSpPr>
            <a:spLocks noGrp="1"/>
          </p:cNvSpPr>
          <p:nvPr>
            <p:ph type="sldNum" sz="quarter" idx="12"/>
          </p:nvPr>
        </p:nvSpPr>
        <p:spPr/>
        <p:txBody>
          <a:bodyPr/>
          <a:lstStyle/>
          <a:p>
            <a:fld id="{787A7CBD-3CE5-B548-A01C-937F2250DDD1}" type="slidenum">
              <a:rPr lang="de-DE" smtClean="0"/>
              <a:t>20</a:t>
            </a:fld>
            <a:endParaRPr lang="de-DE" dirty="0"/>
          </a:p>
        </p:txBody>
      </p:sp>
    </p:spTree>
    <p:extLst>
      <p:ext uri="{BB962C8B-B14F-4D97-AF65-F5344CB8AC3E}">
        <p14:creationId xmlns:p14="http://schemas.microsoft.com/office/powerpoint/2010/main" val="3245444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2986352-C1A0-F94E-9B5E-FA38023F2882}"/>
              </a:ext>
            </a:extLst>
          </p:cNvPr>
          <p:cNvSpPr>
            <a:spLocks noGrp="1"/>
          </p:cNvSpPr>
          <p:nvPr>
            <p:ph type="title"/>
          </p:nvPr>
        </p:nvSpPr>
        <p:spPr>
          <a:xfrm>
            <a:off x="968938" y="1332952"/>
            <a:ext cx="4478661" cy="3921176"/>
          </a:xfrm>
        </p:spPr>
        <p:txBody>
          <a:bodyPr anchor="ctr">
            <a:normAutofit/>
          </a:bodyPr>
          <a:lstStyle/>
          <a:p>
            <a:r>
              <a:rPr lang="de-DE" sz="5000" dirty="0"/>
              <a:t>Videovortrag vor Tafel/Flipchart</a:t>
            </a:r>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Inhaltsplatzhalter 2">
            <a:extLst>
              <a:ext uri="{FF2B5EF4-FFF2-40B4-BE49-F238E27FC236}">
                <a16:creationId xmlns:a16="http://schemas.microsoft.com/office/drawing/2014/main" id="{1F76994F-18EE-9247-AE84-991A0A112819}"/>
              </a:ext>
            </a:extLst>
          </p:cNvPr>
          <p:cNvSpPr>
            <a:spLocks noGrp="1"/>
          </p:cNvSpPr>
          <p:nvPr>
            <p:ph idx="1"/>
          </p:nvPr>
        </p:nvSpPr>
        <p:spPr>
          <a:xfrm>
            <a:off x="6421120" y="499833"/>
            <a:ext cx="5100320" cy="5581226"/>
          </a:xfrm>
        </p:spPr>
        <p:txBody>
          <a:bodyPr anchor="ctr">
            <a:normAutofit/>
          </a:bodyPr>
          <a:lstStyle/>
          <a:p>
            <a:r>
              <a:rPr lang="de-DE" sz="2400" dirty="0"/>
              <a:t>Vortrag vor einer Tafel, einem Flipchart oder Whiteboard.</a:t>
            </a:r>
          </a:p>
          <a:p>
            <a:r>
              <a:rPr lang="de-DE" sz="2400" dirty="0"/>
              <a:t>Wird als Video mit Ton aufgezeichnet.</a:t>
            </a:r>
          </a:p>
          <a:p>
            <a:r>
              <a:rPr lang="de-DE" sz="2400" dirty="0"/>
              <a:t>Vortragende:r ist im Bild zu sehen und erläutert den Inhalt.</a:t>
            </a:r>
          </a:p>
          <a:p>
            <a:r>
              <a:rPr lang="de-DE" sz="2400" dirty="0"/>
              <a:t>Tafel/Flipchart als visuelle Unterstützung des Vortrags.</a:t>
            </a:r>
          </a:p>
          <a:p>
            <a:endParaRPr lang="de-DE" sz="2200" dirty="0"/>
          </a:p>
        </p:txBody>
      </p:sp>
      <p:sp>
        <p:nvSpPr>
          <p:cNvPr id="4" name="Foliennummernplatzhalter 3">
            <a:extLst>
              <a:ext uri="{FF2B5EF4-FFF2-40B4-BE49-F238E27FC236}">
                <a16:creationId xmlns:a16="http://schemas.microsoft.com/office/drawing/2014/main" id="{84570FFE-C8A4-5846-A2A8-4BF69DEBE1AC}"/>
              </a:ext>
            </a:extLst>
          </p:cNvPr>
          <p:cNvSpPr>
            <a:spLocks noGrp="1"/>
          </p:cNvSpPr>
          <p:nvPr>
            <p:ph type="sldNum" sz="quarter" idx="12"/>
          </p:nvPr>
        </p:nvSpPr>
        <p:spPr/>
        <p:txBody>
          <a:bodyPr/>
          <a:lstStyle/>
          <a:p>
            <a:fld id="{787A7CBD-3CE5-B548-A01C-937F2250DDD1}" type="slidenum">
              <a:rPr lang="de-DE" smtClean="0"/>
              <a:t>21</a:t>
            </a:fld>
            <a:endParaRPr lang="de-DE" dirty="0"/>
          </a:p>
        </p:txBody>
      </p:sp>
    </p:spTree>
    <p:extLst>
      <p:ext uri="{BB962C8B-B14F-4D97-AF65-F5344CB8AC3E}">
        <p14:creationId xmlns:p14="http://schemas.microsoft.com/office/powerpoint/2010/main" val="141879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CF5195-6E5D-BF40-98F2-412B1F774232}"/>
              </a:ext>
            </a:extLst>
          </p:cNvPr>
          <p:cNvSpPr>
            <a:spLocks noGrp="1"/>
          </p:cNvSpPr>
          <p:nvPr>
            <p:ph type="title"/>
          </p:nvPr>
        </p:nvSpPr>
        <p:spPr>
          <a:xfrm>
            <a:off x="123825" y="365125"/>
            <a:ext cx="11944349" cy="1325563"/>
          </a:xfrm>
        </p:spPr>
        <p:txBody>
          <a:bodyPr/>
          <a:lstStyle/>
          <a:p>
            <a:pPr algn="ctr"/>
            <a:r>
              <a:rPr lang="de-DE" dirty="0"/>
              <a:t>Beispiel Vortrag: Elterngeld und Steuerklassen</a:t>
            </a:r>
          </a:p>
        </p:txBody>
      </p:sp>
      <p:pic>
        <p:nvPicPr>
          <p:cNvPr id="4" name="Inhaltsplatzhalter 3" descr="Die Folie zeigt den Screenshot von einem Vortrag zum Thema Elterngeld un Steuerklassen. Zu sehen ist ein Flipchart mit Informationen zum Elterngeld und daneben eine Frau, die hierzu gerade etwas am erklären ist. Der Screenshot enthält einen Link zu dem Video.">
            <a:hlinkClick r:id="rId3"/>
            <a:extLst>
              <a:ext uri="{FF2B5EF4-FFF2-40B4-BE49-F238E27FC236}">
                <a16:creationId xmlns:a16="http://schemas.microsoft.com/office/drawing/2014/main" id="{F96E5181-2394-6F47-8D18-08F370660E2A}"/>
              </a:ext>
              <a:ext uri="{C183D7F6-B498-43B3-948B-1728B52AA6E4}">
                <adec:decorative xmlns:adec="http://schemas.microsoft.com/office/drawing/2017/decorative" val="0"/>
              </a:ext>
            </a:extLst>
          </p:cNvPr>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85889" y="1423059"/>
            <a:ext cx="8206325" cy="4838854"/>
          </a:xfrm>
          <a:prstGeom prst="rect">
            <a:avLst/>
          </a:prstGeom>
        </p:spPr>
      </p:pic>
      <p:sp>
        <p:nvSpPr>
          <p:cNvPr id="8" name="Textfeld 7">
            <a:extLst>
              <a:ext uri="{FF2B5EF4-FFF2-40B4-BE49-F238E27FC236}">
                <a16:creationId xmlns:a16="http://schemas.microsoft.com/office/drawing/2014/main" id="{3459662C-C067-EE47-BC5E-9F129BF17E40}"/>
              </a:ext>
            </a:extLst>
          </p:cNvPr>
          <p:cNvSpPr txBox="1"/>
          <p:nvPr/>
        </p:nvSpPr>
        <p:spPr>
          <a:xfrm>
            <a:off x="2029936" y="6256841"/>
            <a:ext cx="6019060" cy="276999"/>
          </a:xfrm>
          <a:prstGeom prst="rect">
            <a:avLst/>
          </a:prstGeom>
          <a:noFill/>
        </p:spPr>
        <p:txBody>
          <a:bodyPr wrap="square" rtlCol="0">
            <a:spAutoFit/>
          </a:bodyPr>
          <a:lstStyle/>
          <a:p>
            <a:r>
              <a:rPr lang="de-DE" sz="1200" dirty="0"/>
              <a:t>Screenshot: “Mehr Elterngeld durch Steuerklassen-Trick“ (Videovortrag, Quelle 7)</a:t>
            </a:r>
          </a:p>
        </p:txBody>
      </p:sp>
      <p:sp>
        <p:nvSpPr>
          <p:cNvPr id="3" name="Foliennummernplatzhalter 2">
            <a:extLst>
              <a:ext uri="{FF2B5EF4-FFF2-40B4-BE49-F238E27FC236}">
                <a16:creationId xmlns:a16="http://schemas.microsoft.com/office/drawing/2014/main" id="{4499F838-CD3E-2145-98C1-C6FF2536C31B}"/>
              </a:ext>
            </a:extLst>
          </p:cNvPr>
          <p:cNvSpPr>
            <a:spLocks noGrp="1"/>
          </p:cNvSpPr>
          <p:nvPr>
            <p:ph type="sldNum" sz="quarter" idx="12"/>
          </p:nvPr>
        </p:nvSpPr>
        <p:spPr/>
        <p:txBody>
          <a:bodyPr/>
          <a:lstStyle/>
          <a:p>
            <a:fld id="{787A7CBD-3CE5-B548-A01C-937F2250DDD1}" type="slidenum">
              <a:rPr lang="de-DE" smtClean="0"/>
              <a:t>22</a:t>
            </a:fld>
            <a:endParaRPr lang="de-DE" dirty="0"/>
          </a:p>
        </p:txBody>
      </p:sp>
    </p:spTree>
    <p:extLst>
      <p:ext uri="{BB962C8B-B14F-4D97-AF65-F5344CB8AC3E}">
        <p14:creationId xmlns:p14="http://schemas.microsoft.com/office/powerpoint/2010/main" val="2187337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272F767-55F6-1C40-AE38-A825D532A9CA}"/>
              </a:ext>
            </a:extLst>
          </p:cNvPr>
          <p:cNvSpPr>
            <a:spLocks noGrp="1"/>
          </p:cNvSpPr>
          <p:nvPr>
            <p:ph type="title"/>
          </p:nvPr>
        </p:nvSpPr>
        <p:spPr>
          <a:xfrm>
            <a:off x="1045028" y="1372905"/>
            <a:ext cx="4640782" cy="4305519"/>
          </a:xfrm>
        </p:spPr>
        <p:txBody>
          <a:bodyPr anchor="ctr">
            <a:normAutofit/>
          </a:bodyPr>
          <a:lstStyle/>
          <a:p>
            <a:r>
              <a:rPr lang="de-DE" sz="5400" dirty="0"/>
              <a:t>Videovorträge eignen sich gut…</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103605F9-B6AB-184D-ADD8-F063D22D8E48}"/>
              </a:ext>
            </a:extLst>
          </p:cNvPr>
          <p:cNvSpPr>
            <a:spLocks noGrp="1"/>
          </p:cNvSpPr>
          <p:nvPr>
            <p:ph idx="1"/>
          </p:nvPr>
        </p:nvSpPr>
        <p:spPr>
          <a:xfrm>
            <a:off x="6096000" y="1372905"/>
            <a:ext cx="5224272" cy="4305519"/>
          </a:xfrm>
        </p:spPr>
        <p:txBody>
          <a:bodyPr anchor="ctr">
            <a:normAutofit/>
          </a:bodyPr>
          <a:lstStyle/>
          <a:p>
            <a:pPr>
              <a:buFont typeface="Wingdings" pitchFamily="2" charset="2"/>
              <a:buChar char="ü"/>
            </a:pPr>
            <a:r>
              <a:rPr lang="de-DE" sz="2400" dirty="0"/>
              <a:t>… um Zusammenhänge oder Abläufe zu erläutern.</a:t>
            </a:r>
          </a:p>
          <a:p>
            <a:pPr>
              <a:buFont typeface="Wingdings" pitchFamily="2" charset="2"/>
              <a:buChar char="ü"/>
            </a:pPr>
            <a:r>
              <a:rPr lang="de-DE" sz="2400" dirty="0"/>
              <a:t>… für alles, was man gut mit Text, Stichworten, Grafiken erklären kann.</a:t>
            </a:r>
          </a:p>
          <a:p>
            <a:pPr>
              <a:buFont typeface="Wingdings" pitchFamily="2" charset="2"/>
              <a:buChar char="ü"/>
            </a:pPr>
            <a:r>
              <a:rPr lang="de-DE" sz="2400" dirty="0"/>
              <a:t>Kann auch zur Darstellung von     z. B. </a:t>
            </a:r>
            <a:r>
              <a:rPr lang="de-DE" sz="2400" dirty="0" err="1"/>
              <a:t>Recheaufgaben</a:t>
            </a:r>
            <a:r>
              <a:rPr lang="de-DE" sz="2400" dirty="0"/>
              <a:t> genutzt werden. </a:t>
            </a:r>
          </a:p>
          <a:p>
            <a:endParaRPr lang="de-DE" sz="2000" dirty="0"/>
          </a:p>
        </p:txBody>
      </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liennummernplatzhalter 3">
            <a:extLst>
              <a:ext uri="{FF2B5EF4-FFF2-40B4-BE49-F238E27FC236}">
                <a16:creationId xmlns:a16="http://schemas.microsoft.com/office/drawing/2014/main" id="{0831C742-C1FF-3446-AB1A-810425630A3E}"/>
              </a:ext>
            </a:extLst>
          </p:cNvPr>
          <p:cNvSpPr>
            <a:spLocks noGrp="1"/>
          </p:cNvSpPr>
          <p:nvPr>
            <p:ph type="sldNum" sz="quarter" idx="12"/>
          </p:nvPr>
        </p:nvSpPr>
        <p:spPr/>
        <p:txBody>
          <a:bodyPr/>
          <a:lstStyle/>
          <a:p>
            <a:fld id="{787A7CBD-3CE5-B548-A01C-937F2250DDD1}" type="slidenum">
              <a:rPr lang="de-DE" smtClean="0"/>
              <a:t>23</a:t>
            </a:fld>
            <a:endParaRPr lang="de-DE" dirty="0"/>
          </a:p>
        </p:txBody>
      </p:sp>
    </p:spTree>
    <p:extLst>
      <p:ext uri="{BB962C8B-B14F-4D97-AF65-F5344CB8AC3E}">
        <p14:creationId xmlns:p14="http://schemas.microsoft.com/office/powerpoint/2010/main" val="3843254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8265CF2-F804-A74E-8D35-B564F3F2285C}"/>
              </a:ext>
            </a:extLst>
          </p:cNvPr>
          <p:cNvSpPr>
            <a:spLocks noGrp="1"/>
          </p:cNvSpPr>
          <p:nvPr>
            <p:ph type="title"/>
          </p:nvPr>
        </p:nvSpPr>
        <p:spPr>
          <a:xfrm>
            <a:off x="1166650" y="1332952"/>
            <a:ext cx="3926898" cy="3921176"/>
          </a:xfrm>
        </p:spPr>
        <p:txBody>
          <a:bodyPr anchor="ctr">
            <a:normAutofit/>
          </a:bodyPr>
          <a:lstStyle/>
          <a:p>
            <a:r>
              <a:rPr lang="de-DE" sz="5400" dirty="0"/>
              <a:t>Legetrick-Film</a:t>
            </a:r>
          </a:p>
        </p:txBody>
      </p:sp>
      <p:grpSp>
        <p:nvGrpSpPr>
          <p:cNvPr id="52" name="Group 51">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53"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Inhaltsplatzhalter 2">
            <a:extLst>
              <a:ext uri="{FF2B5EF4-FFF2-40B4-BE49-F238E27FC236}">
                <a16:creationId xmlns:a16="http://schemas.microsoft.com/office/drawing/2014/main" id="{EAB96DB5-3D30-9444-BBA2-F226A3D3B6B2}"/>
              </a:ext>
            </a:extLst>
          </p:cNvPr>
          <p:cNvSpPr>
            <a:spLocks noGrp="1"/>
          </p:cNvSpPr>
          <p:nvPr>
            <p:ph idx="1"/>
          </p:nvPr>
        </p:nvSpPr>
        <p:spPr>
          <a:xfrm>
            <a:off x="6421120" y="499833"/>
            <a:ext cx="5100320" cy="5581226"/>
          </a:xfrm>
        </p:spPr>
        <p:txBody>
          <a:bodyPr anchor="ctr">
            <a:normAutofit/>
          </a:bodyPr>
          <a:lstStyle/>
          <a:p>
            <a:r>
              <a:rPr lang="de-DE" sz="2400" dirty="0"/>
              <a:t>Video, in dem von oben eine Fläche (z. B. ein Tisch) gefilmt wird, auf der mit den Händen einzelne Bilder, Grafiken, Texte usw. hineingeschoben und wieder „weggewischt“ werden. </a:t>
            </a:r>
          </a:p>
          <a:p>
            <a:pPr marL="0" indent="0">
              <a:buNone/>
            </a:pPr>
            <a:r>
              <a:rPr lang="de-DE" sz="2400" dirty="0"/>
              <a:t>Ein:e Sprecher:in erklärt einen Sachverhalt (nicht im Bild zu sehen).</a:t>
            </a:r>
          </a:p>
          <a:p>
            <a:r>
              <a:rPr lang="de-DE" sz="2400" dirty="0"/>
              <a:t>Bilder, Grafiken, Texte etc. verdeutlichen Sachverhalt visuell.</a:t>
            </a:r>
          </a:p>
          <a:p>
            <a:endParaRPr lang="de-DE" sz="2200" dirty="0"/>
          </a:p>
        </p:txBody>
      </p:sp>
      <p:sp>
        <p:nvSpPr>
          <p:cNvPr id="4" name="Foliennummernplatzhalter 3">
            <a:extLst>
              <a:ext uri="{FF2B5EF4-FFF2-40B4-BE49-F238E27FC236}">
                <a16:creationId xmlns:a16="http://schemas.microsoft.com/office/drawing/2014/main" id="{E0F8EBF1-ACAF-374D-8D15-153E7964D464}"/>
              </a:ext>
            </a:extLst>
          </p:cNvPr>
          <p:cNvSpPr>
            <a:spLocks noGrp="1"/>
          </p:cNvSpPr>
          <p:nvPr>
            <p:ph type="sldNum" sz="quarter" idx="12"/>
          </p:nvPr>
        </p:nvSpPr>
        <p:spPr/>
        <p:txBody>
          <a:bodyPr/>
          <a:lstStyle/>
          <a:p>
            <a:fld id="{787A7CBD-3CE5-B548-A01C-937F2250DDD1}" type="slidenum">
              <a:rPr lang="de-DE" smtClean="0"/>
              <a:t>24</a:t>
            </a:fld>
            <a:endParaRPr lang="de-DE" dirty="0"/>
          </a:p>
        </p:txBody>
      </p:sp>
    </p:spTree>
    <p:extLst>
      <p:ext uri="{BB962C8B-B14F-4D97-AF65-F5344CB8AC3E}">
        <p14:creationId xmlns:p14="http://schemas.microsoft.com/office/powerpoint/2010/main" val="551679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Die Folie zeigt den Screenshot eines Abschnitts in einem Legetrick-Video zum Thema Vier-Ohren-Modell. Es ist ein gebastelter, zweidimensionaler Kopf zu sehen, über dem vier Ohren in einer Reihe ausgelegt wurden. Der Screenshot enthält einen Link zu dem Video.">
            <a:hlinkClick r:id="rId3"/>
            <a:extLst>
              <a:ext uri="{FF2B5EF4-FFF2-40B4-BE49-F238E27FC236}">
                <a16:creationId xmlns:a16="http://schemas.microsoft.com/office/drawing/2014/main" id="{883D9141-76F0-344E-A458-0AD894575431}"/>
              </a:ext>
              <a:ext uri="{C183D7F6-B498-43B3-948B-1728B52AA6E4}">
                <adec:decorative xmlns:adec="http://schemas.microsoft.com/office/drawing/2017/decorative" val="0"/>
              </a:ext>
            </a:extLst>
          </p:cNvPr>
          <p:cNvPicPr>
            <a:picLocks noGrp="1" noChangeAspect="1"/>
          </p:cNvPicPr>
          <p:nvPr>
            <p:ph idx="1"/>
          </p:nvPr>
        </p:nvPicPr>
        <p:blipFill>
          <a:blip r:embed="rId4"/>
          <a:stretch>
            <a:fillRect/>
          </a:stretch>
        </p:blipFill>
        <p:spPr>
          <a:xfrm>
            <a:off x="1646822" y="1451085"/>
            <a:ext cx="8898355" cy="4905265"/>
          </a:xfrm>
        </p:spPr>
      </p:pic>
      <p:sp>
        <p:nvSpPr>
          <p:cNvPr id="2" name="Titel 1">
            <a:extLst>
              <a:ext uri="{FF2B5EF4-FFF2-40B4-BE49-F238E27FC236}">
                <a16:creationId xmlns:a16="http://schemas.microsoft.com/office/drawing/2014/main" id="{EE7850A9-ED11-5849-A8F5-EC98DF0A7B28}"/>
              </a:ext>
            </a:extLst>
          </p:cNvPr>
          <p:cNvSpPr>
            <a:spLocks noGrp="1"/>
          </p:cNvSpPr>
          <p:nvPr>
            <p:ph type="title"/>
          </p:nvPr>
        </p:nvSpPr>
        <p:spPr>
          <a:xfrm>
            <a:off x="838199" y="365125"/>
            <a:ext cx="10848975" cy="1325563"/>
          </a:xfrm>
        </p:spPr>
        <p:txBody>
          <a:bodyPr>
            <a:normAutofit/>
          </a:bodyPr>
          <a:lstStyle/>
          <a:p>
            <a:pPr algn="ctr"/>
            <a:r>
              <a:rPr lang="de-DE" dirty="0"/>
              <a:t>Beispiel Legetrick: Das Vier-Ohren-Modell</a:t>
            </a:r>
          </a:p>
        </p:txBody>
      </p:sp>
      <p:sp>
        <p:nvSpPr>
          <p:cNvPr id="3" name="Foliennummernplatzhalter 2">
            <a:extLst>
              <a:ext uri="{FF2B5EF4-FFF2-40B4-BE49-F238E27FC236}">
                <a16:creationId xmlns:a16="http://schemas.microsoft.com/office/drawing/2014/main" id="{6001B289-3D7E-9744-8533-3E959D17E16F}"/>
              </a:ext>
            </a:extLst>
          </p:cNvPr>
          <p:cNvSpPr>
            <a:spLocks noGrp="1"/>
          </p:cNvSpPr>
          <p:nvPr>
            <p:ph type="sldNum" sz="quarter" idx="12"/>
          </p:nvPr>
        </p:nvSpPr>
        <p:spPr/>
        <p:txBody>
          <a:bodyPr/>
          <a:lstStyle/>
          <a:p>
            <a:fld id="{787A7CBD-3CE5-B548-A01C-937F2250DDD1}" type="slidenum">
              <a:rPr lang="de-DE" smtClean="0"/>
              <a:t>25</a:t>
            </a:fld>
            <a:endParaRPr lang="de-DE" dirty="0"/>
          </a:p>
        </p:txBody>
      </p:sp>
      <p:sp>
        <p:nvSpPr>
          <p:cNvPr id="7" name="Textfeld 6">
            <a:extLst>
              <a:ext uri="{FF2B5EF4-FFF2-40B4-BE49-F238E27FC236}">
                <a16:creationId xmlns:a16="http://schemas.microsoft.com/office/drawing/2014/main" id="{4ACB8369-70BF-7443-9B0C-99A846D1BC21}"/>
              </a:ext>
            </a:extLst>
          </p:cNvPr>
          <p:cNvSpPr txBox="1"/>
          <p:nvPr/>
        </p:nvSpPr>
        <p:spPr>
          <a:xfrm>
            <a:off x="1646822" y="6426123"/>
            <a:ext cx="10515600" cy="430887"/>
          </a:xfrm>
          <a:prstGeom prst="rect">
            <a:avLst/>
          </a:prstGeom>
          <a:noFill/>
        </p:spPr>
        <p:txBody>
          <a:bodyPr wrap="square" rtlCol="0">
            <a:spAutoFit/>
          </a:bodyPr>
          <a:lstStyle/>
          <a:p>
            <a:r>
              <a:rPr lang="de-DE" sz="1100" dirty="0"/>
              <a:t>Screenshot: “Das Vier-Ohren-Modell“ (Legetrick-Video, Quelle 8)</a:t>
            </a:r>
            <a:endParaRPr lang="de-DE" sz="1100" dirty="0">
              <a:highlight>
                <a:srgbClr val="FFFF00"/>
              </a:highlight>
            </a:endParaRPr>
          </a:p>
          <a:p>
            <a:r>
              <a:rPr lang="de-DE" sz="1100" dirty="0"/>
              <a:t> </a:t>
            </a:r>
          </a:p>
        </p:txBody>
      </p:sp>
    </p:spTree>
    <p:extLst>
      <p:ext uri="{BB962C8B-B14F-4D97-AF65-F5344CB8AC3E}">
        <p14:creationId xmlns:p14="http://schemas.microsoft.com/office/powerpoint/2010/main" val="86176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86E6D2E-B69B-7148-9509-D4ED310EDF98}"/>
              </a:ext>
            </a:extLst>
          </p:cNvPr>
          <p:cNvSpPr>
            <a:spLocks noGrp="1"/>
          </p:cNvSpPr>
          <p:nvPr>
            <p:ph type="title"/>
          </p:nvPr>
        </p:nvSpPr>
        <p:spPr>
          <a:xfrm>
            <a:off x="1045028" y="1372905"/>
            <a:ext cx="3892732" cy="4305519"/>
          </a:xfrm>
        </p:spPr>
        <p:txBody>
          <a:bodyPr anchor="ctr">
            <a:normAutofit/>
          </a:bodyPr>
          <a:lstStyle/>
          <a:p>
            <a:r>
              <a:rPr lang="de-DE" sz="5400" dirty="0"/>
              <a:t>Legetrick-Filme eignen sich gut, um…</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5D9F4E00-23FE-064B-8378-DA7687567D32}"/>
              </a:ext>
            </a:extLst>
          </p:cNvPr>
          <p:cNvSpPr>
            <a:spLocks noGrp="1"/>
          </p:cNvSpPr>
          <p:nvPr>
            <p:ph idx="1"/>
          </p:nvPr>
        </p:nvSpPr>
        <p:spPr>
          <a:xfrm>
            <a:off x="6096000" y="1372905"/>
            <a:ext cx="5224272" cy="4305519"/>
          </a:xfrm>
        </p:spPr>
        <p:txBody>
          <a:bodyPr anchor="ctr">
            <a:normAutofit/>
          </a:bodyPr>
          <a:lstStyle/>
          <a:p>
            <a:pPr>
              <a:buFont typeface="Wingdings" pitchFamily="2" charset="2"/>
              <a:buChar char="ü"/>
            </a:pPr>
            <a:r>
              <a:rPr lang="de-DE" sz="2400" dirty="0"/>
              <a:t>... Zusammenhänge oder Abläufe zu erläutern..</a:t>
            </a:r>
          </a:p>
          <a:p>
            <a:pPr>
              <a:buFont typeface="Wingdings" pitchFamily="2" charset="2"/>
              <a:buChar char="ü"/>
            </a:pPr>
            <a:r>
              <a:rPr lang="de-DE" sz="2400" dirty="0"/>
              <a:t>… für alles, was man gut mit Bildern/Grafiken/Symbolen darstellen kann</a:t>
            </a:r>
          </a:p>
          <a:p>
            <a:pPr>
              <a:buFont typeface="Wingdings" pitchFamily="2" charset="2"/>
              <a:buChar char="ü"/>
            </a:pPr>
            <a:r>
              <a:rPr lang="de-DE" sz="2400" dirty="0"/>
              <a:t>Kann auch zur Darstellung von     z. B. </a:t>
            </a:r>
            <a:r>
              <a:rPr lang="de-DE" sz="2400" dirty="0" err="1"/>
              <a:t>Recheaufgaben</a:t>
            </a:r>
            <a:r>
              <a:rPr lang="de-DE" sz="2400" dirty="0"/>
              <a:t> genutzt werden (dann Zahlen statt Bilder)</a:t>
            </a:r>
          </a:p>
          <a:p>
            <a:endParaRPr lang="de-DE" sz="2000" dirty="0"/>
          </a:p>
        </p:txBody>
      </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liennummernplatzhalter 3">
            <a:extLst>
              <a:ext uri="{FF2B5EF4-FFF2-40B4-BE49-F238E27FC236}">
                <a16:creationId xmlns:a16="http://schemas.microsoft.com/office/drawing/2014/main" id="{5E34515C-4E4D-7046-8CD7-0E3746E43529}"/>
              </a:ext>
            </a:extLst>
          </p:cNvPr>
          <p:cNvSpPr>
            <a:spLocks noGrp="1"/>
          </p:cNvSpPr>
          <p:nvPr>
            <p:ph type="sldNum" sz="quarter" idx="12"/>
          </p:nvPr>
        </p:nvSpPr>
        <p:spPr/>
        <p:txBody>
          <a:bodyPr/>
          <a:lstStyle/>
          <a:p>
            <a:fld id="{787A7CBD-3CE5-B548-A01C-937F2250DDD1}" type="slidenum">
              <a:rPr lang="de-DE" smtClean="0"/>
              <a:t>26</a:t>
            </a:fld>
            <a:endParaRPr lang="de-DE" dirty="0"/>
          </a:p>
        </p:txBody>
      </p:sp>
    </p:spTree>
    <p:extLst>
      <p:ext uri="{BB962C8B-B14F-4D97-AF65-F5344CB8AC3E}">
        <p14:creationId xmlns:p14="http://schemas.microsoft.com/office/powerpoint/2010/main" val="3085311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8265CF2-F804-A74E-8D35-B564F3F2285C}"/>
              </a:ext>
            </a:extLst>
          </p:cNvPr>
          <p:cNvSpPr>
            <a:spLocks noGrp="1"/>
          </p:cNvSpPr>
          <p:nvPr>
            <p:ph type="title"/>
          </p:nvPr>
        </p:nvSpPr>
        <p:spPr>
          <a:xfrm>
            <a:off x="1166650" y="1332952"/>
            <a:ext cx="3926898" cy="3921176"/>
          </a:xfrm>
        </p:spPr>
        <p:txBody>
          <a:bodyPr anchor="ctr">
            <a:normAutofit/>
          </a:bodyPr>
          <a:lstStyle/>
          <a:p>
            <a:r>
              <a:rPr lang="de-DE" sz="5400" dirty="0"/>
              <a:t>Interaktive Lernmedien</a:t>
            </a:r>
          </a:p>
        </p:txBody>
      </p:sp>
      <p:grpSp>
        <p:nvGrpSpPr>
          <p:cNvPr id="52" name="Group 51">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53"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Inhaltsplatzhalter 2">
            <a:extLst>
              <a:ext uri="{FF2B5EF4-FFF2-40B4-BE49-F238E27FC236}">
                <a16:creationId xmlns:a16="http://schemas.microsoft.com/office/drawing/2014/main" id="{EAB96DB5-3D30-9444-BBA2-F226A3D3B6B2}"/>
              </a:ext>
            </a:extLst>
          </p:cNvPr>
          <p:cNvSpPr>
            <a:spLocks noGrp="1"/>
          </p:cNvSpPr>
          <p:nvPr>
            <p:ph idx="1"/>
          </p:nvPr>
        </p:nvSpPr>
        <p:spPr>
          <a:xfrm>
            <a:off x="6421120" y="499833"/>
            <a:ext cx="5100320" cy="5581226"/>
          </a:xfrm>
        </p:spPr>
        <p:txBody>
          <a:bodyPr anchor="ctr">
            <a:normAutofit/>
          </a:bodyPr>
          <a:lstStyle/>
          <a:p>
            <a:r>
              <a:rPr lang="de-DE" sz="2400" dirty="0"/>
              <a:t>Interaktive webbasierte Lerninhalte. </a:t>
            </a:r>
          </a:p>
          <a:p>
            <a:r>
              <a:rPr lang="de-DE" sz="2400" dirty="0"/>
              <a:t>Tests, Präsentationen, Visualisierungen. </a:t>
            </a:r>
          </a:p>
          <a:p>
            <a:r>
              <a:rPr lang="de-DE" sz="2400" dirty="0"/>
              <a:t>Z. B. Multiple Choice-Tests, Lückentexte, Wahr-oder-Falsch-Fragen, Bilderrätsel.</a:t>
            </a:r>
          </a:p>
          <a:p>
            <a:r>
              <a:rPr lang="de-DE" sz="2400" dirty="0"/>
              <a:t>Einfach umsetzbar mit H5P oder LearningApps.  </a:t>
            </a:r>
          </a:p>
          <a:p>
            <a:endParaRPr lang="de-DE" sz="2200" dirty="0"/>
          </a:p>
        </p:txBody>
      </p:sp>
      <p:sp>
        <p:nvSpPr>
          <p:cNvPr id="4" name="Foliennummernplatzhalter 3">
            <a:extLst>
              <a:ext uri="{FF2B5EF4-FFF2-40B4-BE49-F238E27FC236}">
                <a16:creationId xmlns:a16="http://schemas.microsoft.com/office/drawing/2014/main" id="{DEE859C1-56D5-E44E-A4BA-81B25FD8379A}"/>
              </a:ext>
            </a:extLst>
          </p:cNvPr>
          <p:cNvSpPr>
            <a:spLocks noGrp="1"/>
          </p:cNvSpPr>
          <p:nvPr>
            <p:ph type="sldNum" sz="quarter" idx="12"/>
          </p:nvPr>
        </p:nvSpPr>
        <p:spPr/>
        <p:txBody>
          <a:bodyPr/>
          <a:lstStyle/>
          <a:p>
            <a:fld id="{787A7CBD-3CE5-B548-A01C-937F2250DDD1}" type="slidenum">
              <a:rPr lang="de-DE" smtClean="0"/>
              <a:t>27</a:t>
            </a:fld>
            <a:endParaRPr lang="de-DE" dirty="0"/>
          </a:p>
        </p:txBody>
      </p:sp>
    </p:spTree>
    <p:extLst>
      <p:ext uri="{BB962C8B-B14F-4D97-AF65-F5344CB8AC3E}">
        <p14:creationId xmlns:p14="http://schemas.microsoft.com/office/powerpoint/2010/main" val="1124955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B7949-4C3B-CA4F-A776-5EF4ECB81163}"/>
              </a:ext>
            </a:extLst>
          </p:cNvPr>
          <p:cNvSpPr>
            <a:spLocks noGrp="1"/>
          </p:cNvSpPr>
          <p:nvPr>
            <p:ph type="title"/>
          </p:nvPr>
        </p:nvSpPr>
        <p:spPr/>
        <p:txBody>
          <a:bodyPr/>
          <a:lstStyle/>
          <a:p>
            <a:r>
              <a:rPr lang="de-DE" dirty="0"/>
              <a:t>Beispiel Interaktives: Projekte planen</a:t>
            </a:r>
          </a:p>
        </p:txBody>
      </p:sp>
      <p:sp>
        <p:nvSpPr>
          <p:cNvPr id="3" name="Inhaltsplatzhalter 2">
            <a:extLst>
              <a:ext uri="{FF2B5EF4-FFF2-40B4-BE49-F238E27FC236}">
                <a16:creationId xmlns:a16="http://schemas.microsoft.com/office/drawing/2014/main" id="{80051C08-0A84-764F-84CC-12E3391EF306}"/>
              </a:ext>
              <a:ext uri="{C183D7F6-B498-43B3-948B-1728B52AA6E4}">
                <adec:decorative xmlns:adec="http://schemas.microsoft.com/office/drawing/2017/decorative" val="1"/>
              </a:ext>
            </a:extLst>
          </p:cNvPr>
          <p:cNvSpPr>
            <a:spLocks noGrp="1"/>
          </p:cNvSpPr>
          <p:nvPr>
            <p:ph idx="1"/>
          </p:nvPr>
        </p:nvSpPr>
        <p:spPr/>
        <p:txBody>
          <a:bodyPr>
            <a:normAutofit/>
          </a:bodyPr>
          <a:lstStyle/>
          <a:p>
            <a:endParaRPr lang="de-DE" dirty="0">
              <a:highlight>
                <a:srgbClr val="FFFF00"/>
              </a:highlight>
            </a:endParaRPr>
          </a:p>
          <a:p>
            <a:endParaRPr lang="de-DE" dirty="0">
              <a:highlight>
                <a:srgbClr val="FFFF00"/>
              </a:highlight>
            </a:endParaRPr>
          </a:p>
          <a:p>
            <a:endParaRPr lang="de-DE" dirty="0">
              <a:highlight>
                <a:srgbClr val="FFFF00"/>
              </a:highlight>
            </a:endParaRPr>
          </a:p>
          <a:p>
            <a:endParaRPr lang="de-DE" dirty="0">
              <a:highlight>
                <a:srgbClr val="FFFF00"/>
              </a:highlight>
            </a:endParaRPr>
          </a:p>
          <a:p>
            <a:endParaRPr lang="de-DE" dirty="0">
              <a:highlight>
                <a:srgbClr val="FFFF00"/>
              </a:highlight>
            </a:endParaRPr>
          </a:p>
          <a:p>
            <a:endParaRPr lang="de-DE" dirty="0">
              <a:highlight>
                <a:srgbClr val="FFFF00"/>
              </a:highlight>
            </a:endParaRPr>
          </a:p>
          <a:p>
            <a:endParaRPr lang="de-DE" dirty="0">
              <a:highlight>
                <a:srgbClr val="FFFF00"/>
              </a:highlight>
            </a:endParaRPr>
          </a:p>
          <a:p>
            <a:endParaRPr lang="de-DE" dirty="0">
              <a:highlight>
                <a:srgbClr val="FFFF00"/>
              </a:highlight>
            </a:endParaRPr>
          </a:p>
          <a:p>
            <a:pPr marL="0" indent="0">
              <a:buNone/>
            </a:pPr>
            <a:endParaRPr lang="de-DE" dirty="0">
              <a:highlight>
                <a:srgbClr val="FFFF00"/>
              </a:highlight>
            </a:endParaRPr>
          </a:p>
        </p:txBody>
      </p:sp>
      <p:pic>
        <p:nvPicPr>
          <p:cNvPr id="6" name="Grafik 5" descr="Die Folie zeigt den Screenshot eines interaktiven Lückentextes zm Thema Projekte planen. Der Screenshot enthält einen Link zu dem Video.">
            <a:hlinkClick r:id="rId3"/>
            <a:extLst>
              <a:ext uri="{FF2B5EF4-FFF2-40B4-BE49-F238E27FC236}">
                <a16:creationId xmlns:a16="http://schemas.microsoft.com/office/drawing/2014/main" id="{01DC6EA5-E21E-2746-AE96-7DBA9B5E2C0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173270" y="1564015"/>
            <a:ext cx="10136571" cy="4612948"/>
          </a:xfrm>
          <a:prstGeom prst="rect">
            <a:avLst/>
          </a:prstGeom>
          <a:effectLst>
            <a:outerShdw blurRad="50800" dist="38100" dir="2700000" sx="101000" sy="101000" algn="tl" rotWithShape="0">
              <a:prstClr val="black">
                <a:alpha val="40000"/>
              </a:prstClr>
            </a:outerShdw>
          </a:effectLst>
        </p:spPr>
      </p:pic>
      <p:sp>
        <p:nvSpPr>
          <p:cNvPr id="4" name="Foliennummernplatzhalter 3">
            <a:extLst>
              <a:ext uri="{FF2B5EF4-FFF2-40B4-BE49-F238E27FC236}">
                <a16:creationId xmlns:a16="http://schemas.microsoft.com/office/drawing/2014/main" id="{49DBAAF9-D442-AD4D-996E-38E11C77B436}"/>
              </a:ext>
            </a:extLst>
          </p:cNvPr>
          <p:cNvSpPr>
            <a:spLocks noGrp="1"/>
          </p:cNvSpPr>
          <p:nvPr>
            <p:ph type="sldNum" sz="quarter" idx="12"/>
          </p:nvPr>
        </p:nvSpPr>
        <p:spPr/>
        <p:txBody>
          <a:bodyPr/>
          <a:lstStyle/>
          <a:p>
            <a:fld id="{787A7CBD-3CE5-B548-A01C-937F2250DDD1}" type="slidenum">
              <a:rPr lang="de-DE" smtClean="0"/>
              <a:t>28</a:t>
            </a:fld>
            <a:endParaRPr lang="de-DE" dirty="0"/>
          </a:p>
        </p:txBody>
      </p:sp>
      <p:sp>
        <p:nvSpPr>
          <p:cNvPr id="8" name="Textfeld 7">
            <a:extLst>
              <a:ext uri="{FF2B5EF4-FFF2-40B4-BE49-F238E27FC236}">
                <a16:creationId xmlns:a16="http://schemas.microsoft.com/office/drawing/2014/main" id="{3F18328F-68EF-A34C-A124-FEEC8150C869}"/>
              </a:ext>
            </a:extLst>
          </p:cNvPr>
          <p:cNvSpPr txBox="1"/>
          <p:nvPr/>
        </p:nvSpPr>
        <p:spPr>
          <a:xfrm>
            <a:off x="1284254" y="6311900"/>
            <a:ext cx="10907746" cy="261610"/>
          </a:xfrm>
          <a:prstGeom prst="rect">
            <a:avLst/>
          </a:prstGeom>
          <a:noFill/>
        </p:spPr>
        <p:txBody>
          <a:bodyPr wrap="square" rtlCol="0">
            <a:spAutoFit/>
          </a:bodyPr>
          <a:lstStyle/>
          <a:p>
            <a:r>
              <a:rPr lang="de-DE" sz="1100" dirty="0"/>
              <a:t>Screenshot: „Lückentext zu den Rollen in Projekten“ (Interaktiver Lückentext, Quelle 9)</a:t>
            </a:r>
          </a:p>
        </p:txBody>
      </p:sp>
    </p:spTree>
    <p:extLst>
      <p:ext uri="{BB962C8B-B14F-4D97-AF65-F5344CB8AC3E}">
        <p14:creationId xmlns:p14="http://schemas.microsoft.com/office/powerpoint/2010/main" val="1063180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86E6D2E-B69B-7148-9509-D4ED310EDF98}"/>
              </a:ext>
            </a:extLst>
          </p:cNvPr>
          <p:cNvSpPr>
            <a:spLocks noGrp="1"/>
          </p:cNvSpPr>
          <p:nvPr>
            <p:ph type="title"/>
          </p:nvPr>
        </p:nvSpPr>
        <p:spPr>
          <a:xfrm>
            <a:off x="1045028" y="1372905"/>
            <a:ext cx="3892732" cy="4305519"/>
          </a:xfrm>
        </p:spPr>
        <p:txBody>
          <a:bodyPr anchor="ctr">
            <a:normAutofit/>
          </a:bodyPr>
          <a:lstStyle/>
          <a:p>
            <a:r>
              <a:rPr lang="de-DE" sz="5400" dirty="0"/>
              <a:t>Interaktives eignet sich gut, um…</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5D9F4E00-23FE-064B-8378-DA7687567D32}"/>
              </a:ext>
            </a:extLst>
          </p:cNvPr>
          <p:cNvSpPr>
            <a:spLocks noGrp="1"/>
          </p:cNvSpPr>
          <p:nvPr>
            <p:ph idx="1"/>
          </p:nvPr>
        </p:nvSpPr>
        <p:spPr>
          <a:xfrm>
            <a:off x="6096000" y="1372905"/>
            <a:ext cx="5224272" cy="4305519"/>
          </a:xfrm>
        </p:spPr>
        <p:txBody>
          <a:bodyPr anchor="ctr">
            <a:normAutofit/>
          </a:bodyPr>
          <a:lstStyle/>
          <a:p>
            <a:pPr>
              <a:buFont typeface="Wingdings" pitchFamily="2" charset="2"/>
              <a:buChar char="ü"/>
            </a:pPr>
            <a:r>
              <a:rPr lang="de-DE" sz="2400" dirty="0"/>
              <a:t>… gelernte Inhalte zu vertiefen und abzufragen.</a:t>
            </a:r>
          </a:p>
          <a:p>
            <a:pPr>
              <a:buFont typeface="Wingdings" pitchFamily="2" charset="2"/>
              <a:buChar char="ü"/>
            </a:pPr>
            <a:r>
              <a:rPr lang="de-DE" sz="2400" dirty="0"/>
              <a:t>… Zusammenhänge oder Abläufe zu erläutern.</a:t>
            </a:r>
          </a:p>
          <a:p>
            <a:pPr>
              <a:buFont typeface="Wingdings" pitchFamily="2" charset="2"/>
              <a:buChar char="ü"/>
            </a:pPr>
            <a:r>
              <a:rPr lang="de-DE" sz="2400" dirty="0"/>
              <a:t>… unterschiedliche mediale Formen (Audio, Video, Text, Bild) darzustellen.</a:t>
            </a:r>
          </a:p>
          <a:p>
            <a:endParaRPr lang="de-DE" sz="2000" dirty="0"/>
          </a:p>
        </p:txBody>
      </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liennummernplatzhalter 3">
            <a:extLst>
              <a:ext uri="{FF2B5EF4-FFF2-40B4-BE49-F238E27FC236}">
                <a16:creationId xmlns:a16="http://schemas.microsoft.com/office/drawing/2014/main" id="{246A74F7-4C9E-BC43-8FE0-5AC211DB48A9}"/>
              </a:ext>
            </a:extLst>
          </p:cNvPr>
          <p:cNvSpPr>
            <a:spLocks noGrp="1"/>
          </p:cNvSpPr>
          <p:nvPr>
            <p:ph type="sldNum" sz="quarter" idx="12"/>
          </p:nvPr>
        </p:nvSpPr>
        <p:spPr/>
        <p:txBody>
          <a:bodyPr/>
          <a:lstStyle/>
          <a:p>
            <a:fld id="{787A7CBD-3CE5-B548-A01C-937F2250DDD1}" type="slidenum">
              <a:rPr lang="de-DE" smtClean="0"/>
              <a:t>29</a:t>
            </a:fld>
            <a:endParaRPr lang="de-DE" dirty="0"/>
          </a:p>
        </p:txBody>
      </p:sp>
    </p:spTree>
    <p:extLst>
      <p:ext uri="{BB962C8B-B14F-4D97-AF65-F5344CB8AC3E}">
        <p14:creationId xmlns:p14="http://schemas.microsoft.com/office/powerpoint/2010/main" val="40036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A7194-C27A-FA49-98E3-7D4BB45DDA2F}"/>
              </a:ext>
            </a:extLst>
          </p:cNvPr>
          <p:cNvSpPr>
            <a:spLocks noGrp="1"/>
          </p:cNvSpPr>
          <p:nvPr>
            <p:ph type="title"/>
          </p:nvPr>
        </p:nvSpPr>
        <p:spPr/>
        <p:txBody>
          <a:bodyPr/>
          <a:lstStyle/>
          <a:p>
            <a:r>
              <a:rPr lang="de-DE" dirty="0"/>
              <a:t>Lernmedien: Beispiele</a:t>
            </a:r>
          </a:p>
        </p:txBody>
      </p:sp>
      <p:sp>
        <p:nvSpPr>
          <p:cNvPr id="9" name="Textfeld 8">
            <a:extLst>
              <a:ext uri="{FF2B5EF4-FFF2-40B4-BE49-F238E27FC236}">
                <a16:creationId xmlns:a16="http://schemas.microsoft.com/office/drawing/2014/main" id="{A1C7AC1B-FE8E-9948-A282-476F99CD5E65}"/>
              </a:ext>
            </a:extLst>
          </p:cNvPr>
          <p:cNvSpPr txBox="1"/>
          <p:nvPr/>
        </p:nvSpPr>
        <p:spPr>
          <a:xfrm>
            <a:off x="921846" y="2422222"/>
            <a:ext cx="5257800" cy="400110"/>
          </a:xfrm>
          <a:prstGeom prst="rect">
            <a:avLst/>
          </a:prstGeom>
          <a:noFill/>
        </p:spPr>
        <p:txBody>
          <a:bodyPr wrap="square" rtlCol="0">
            <a:spAutoFit/>
          </a:bodyPr>
          <a:lstStyle/>
          <a:p>
            <a:r>
              <a:rPr lang="de-DE" sz="2000" dirty="0"/>
              <a:t>Bsp.: 1: per digitaler Animation hergestellt </a:t>
            </a:r>
          </a:p>
        </p:txBody>
      </p:sp>
      <p:pic>
        <p:nvPicPr>
          <p:cNvPr id="5" name="Grafik 4">
            <a:hlinkClick r:id="rId3"/>
            <a:extLst>
              <a:ext uri="{FF2B5EF4-FFF2-40B4-BE49-F238E27FC236}">
                <a16:creationId xmlns:a16="http://schemas.microsoft.com/office/drawing/2014/main" id="{B00A93FF-44EC-7A49-8BB6-2898CFFA614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1846" y="2822332"/>
            <a:ext cx="5090507" cy="2867891"/>
          </a:xfrm>
          <a:prstGeom prst="rect">
            <a:avLst/>
          </a:prstGeom>
        </p:spPr>
      </p:pic>
      <p:sp>
        <p:nvSpPr>
          <p:cNvPr id="8" name="Textfeld 7">
            <a:extLst>
              <a:ext uri="{FF2B5EF4-FFF2-40B4-BE49-F238E27FC236}">
                <a16:creationId xmlns:a16="http://schemas.microsoft.com/office/drawing/2014/main" id="{1C58A1FE-CC5C-F049-A77A-A9E80FF8DC77}"/>
              </a:ext>
            </a:extLst>
          </p:cNvPr>
          <p:cNvSpPr txBox="1"/>
          <p:nvPr/>
        </p:nvSpPr>
        <p:spPr>
          <a:xfrm>
            <a:off x="385012" y="5690223"/>
            <a:ext cx="5627342" cy="430887"/>
          </a:xfrm>
          <a:prstGeom prst="rect">
            <a:avLst/>
          </a:prstGeom>
          <a:noFill/>
        </p:spPr>
        <p:txBody>
          <a:bodyPr wrap="square" rtlCol="0">
            <a:spAutoFit/>
          </a:bodyPr>
          <a:lstStyle/>
          <a:p>
            <a:pPr lvl="1"/>
            <a:r>
              <a:rPr lang="de-DE" sz="1100" dirty="0"/>
              <a:t>Screenshot: „Unknackbar aber einfach zu merken! - Passwörter Einfach Erklärt (1/5)“ (Lernvideo, Quelle 2)</a:t>
            </a:r>
          </a:p>
        </p:txBody>
      </p:sp>
      <p:sp>
        <p:nvSpPr>
          <p:cNvPr id="10" name="Textfeld 9">
            <a:extLst>
              <a:ext uri="{FF2B5EF4-FFF2-40B4-BE49-F238E27FC236}">
                <a16:creationId xmlns:a16="http://schemas.microsoft.com/office/drawing/2014/main" id="{F708280B-C58A-D24B-BDE7-43430ED045C6}"/>
              </a:ext>
            </a:extLst>
          </p:cNvPr>
          <p:cNvSpPr txBox="1"/>
          <p:nvPr/>
        </p:nvSpPr>
        <p:spPr>
          <a:xfrm>
            <a:off x="6096000" y="2422222"/>
            <a:ext cx="5257800" cy="400110"/>
          </a:xfrm>
          <a:prstGeom prst="rect">
            <a:avLst/>
          </a:prstGeom>
          <a:noFill/>
        </p:spPr>
        <p:txBody>
          <a:bodyPr wrap="square" rtlCol="0">
            <a:spAutoFit/>
          </a:bodyPr>
          <a:lstStyle/>
          <a:p>
            <a:r>
              <a:rPr lang="de-DE" sz="2000" dirty="0"/>
              <a:t>Bsp.: 2: per Legetricktechnik hergestellt </a:t>
            </a:r>
          </a:p>
        </p:txBody>
      </p:sp>
      <p:pic>
        <p:nvPicPr>
          <p:cNvPr id="6" name="Inhaltsplatzhalter 3">
            <a:hlinkClick r:id="rId5"/>
            <a:extLst>
              <a:ext uri="{FF2B5EF4-FFF2-40B4-BE49-F238E27FC236}">
                <a16:creationId xmlns:a16="http://schemas.microsoft.com/office/drawing/2014/main" id="{B935C61C-FED1-FB4A-943E-99E0AE1D3F7B}"/>
              </a:ext>
              <a:ext uri="{C183D7F6-B498-43B3-948B-1728B52AA6E4}">
                <adec:decorative xmlns:adec="http://schemas.microsoft.com/office/drawing/2017/decorative" val="1"/>
              </a:ext>
            </a:extLst>
          </p:cNvPr>
          <p:cNvPicPr>
            <a:picLocks noGrp="1"/>
          </p:cNvPicPr>
          <p:nvPr>
            <p:ph idx="1"/>
          </p:nvPr>
        </p:nvPicPr>
        <p:blipFill>
          <a:blip r:embed="rId6" cstate="print">
            <a:extLst>
              <a:ext uri="{28A0092B-C50C-407E-A947-70E740481C1C}">
                <a14:useLocalDpi xmlns:a14="http://schemas.microsoft.com/office/drawing/2010/main" val="0"/>
              </a:ext>
            </a:extLst>
          </a:blip>
          <a:stretch>
            <a:fillRect/>
          </a:stretch>
        </p:blipFill>
        <p:spPr>
          <a:xfrm>
            <a:off x="6145242" y="2822332"/>
            <a:ext cx="5208558" cy="2867891"/>
          </a:xfrm>
          <a:prstGeom prst="rect">
            <a:avLst/>
          </a:prstGeom>
        </p:spPr>
      </p:pic>
      <p:sp>
        <p:nvSpPr>
          <p:cNvPr id="12" name="Textfeld 11">
            <a:extLst>
              <a:ext uri="{FF2B5EF4-FFF2-40B4-BE49-F238E27FC236}">
                <a16:creationId xmlns:a16="http://schemas.microsoft.com/office/drawing/2014/main" id="{BEBCC50C-FCF2-E94E-BF81-40CF02D916A6}"/>
              </a:ext>
            </a:extLst>
          </p:cNvPr>
          <p:cNvSpPr txBox="1"/>
          <p:nvPr/>
        </p:nvSpPr>
        <p:spPr>
          <a:xfrm>
            <a:off x="5639952" y="5677478"/>
            <a:ext cx="5627342" cy="261610"/>
          </a:xfrm>
          <a:prstGeom prst="rect">
            <a:avLst/>
          </a:prstGeom>
          <a:noFill/>
        </p:spPr>
        <p:txBody>
          <a:bodyPr wrap="square" rtlCol="0">
            <a:spAutoFit/>
          </a:bodyPr>
          <a:lstStyle/>
          <a:p>
            <a:pPr lvl="1"/>
            <a:r>
              <a:rPr lang="de-DE" sz="1100" dirty="0"/>
              <a:t>Screenshot: „BWL Basics: Produktionsfaktoren“ (Lernvideo, Quelle 3) </a:t>
            </a:r>
          </a:p>
        </p:txBody>
      </p:sp>
      <p:sp>
        <p:nvSpPr>
          <p:cNvPr id="3" name="Foliennummernplatzhalter 2">
            <a:extLst>
              <a:ext uri="{FF2B5EF4-FFF2-40B4-BE49-F238E27FC236}">
                <a16:creationId xmlns:a16="http://schemas.microsoft.com/office/drawing/2014/main" id="{7F8443AB-54CB-DD44-B856-7A8844BC75C8}"/>
              </a:ext>
            </a:extLst>
          </p:cNvPr>
          <p:cNvSpPr>
            <a:spLocks noGrp="1"/>
          </p:cNvSpPr>
          <p:nvPr>
            <p:ph type="sldNum" sz="quarter" idx="12"/>
          </p:nvPr>
        </p:nvSpPr>
        <p:spPr/>
        <p:txBody>
          <a:bodyPr/>
          <a:lstStyle/>
          <a:p>
            <a:fld id="{787A7CBD-3CE5-B548-A01C-937F2250DDD1}" type="slidenum">
              <a:rPr lang="de-DE" smtClean="0"/>
              <a:t>3</a:t>
            </a:fld>
            <a:endParaRPr lang="de-DE" dirty="0"/>
          </a:p>
        </p:txBody>
      </p:sp>
    </p:spTree>
    <p:extLst>
      <p:ext uri="{BB962C8B-B14F-4D97-AF65-F5344CB8AC3E}">
        <p14:creationId xmlns:p14="http://schemas.microsoft.com/office/powerpoint/2010/main" val="3739931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0AD04-525E-5C4D-B40D-BC5896D9CD0A}"/>
              </a:ext>
            </a:extLst>
          </p:cNvPr>
          <p:cNvSpPr>
            <a:spLocks noGrp="1"/>
          </p:cNvSpPr>
          <p:nvPr>
            <p:ph type="title"/>
          </p:nvPr>
        </p:nvSpPr>
        <p:spPr/>
        <p:txBody>
          <a:bodyPr/>
          <a:lstStyle/>
          <a:p>
            <a:r>
              <a:rPr lang="de-DE" dirty="0"/>
              <a:t>Von der Idee zum fertigen Lernmedium - Konzeption</a:t>
            </a:r>
          </a:p>
        </p:txBody>
      </p:sp>
      <p:graphicFrame>
        <p:nvGraphicFramePr>
          <p:cNvPr id="4" name="Inhaltsplatzhalter 5" descr="Die Folie zeigt erneut die Übersicht über die Arbeitsschritte zur Erstellung eines fertigen Lernmediums. Der Arbeitsschritt Konzeption des Mediums ist rot markiert.">
            <a:extLst>
              <a:ext uri="{FF2B5EF4-FFF2-40B4-BE49-F238E27FC236}">
                <a16:creationId xmlns:a16="http://schemas.microsoft.com/office/drawing/2014/main" id="{0CDAA088-41FF-D241-A9A5-90CCE94F7421}"/>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5946053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39F0CE89-7F24-FD4C-911B-BED4A07531C5}"/>
              </a:ext>
            </a:extLst>
          </p:cNvPr>
          <p:cNvSpPr>
            <a:spLocks noGrp="1"/>
          </p:cNvSpPr>
          <p:nvPr>
            <p:ph type="sldNum" sz="quarter" idx="12"/>
          </p:nvPr>
        </p:nvSpPr>
        <p:spPr/>
        <p:txBody>
          <a:bodyPr/>
          <a:lstStyle/>
          <a:p>
            <a:fld id="{787A7CBD-3CE5-B548-A01C-937F2250DDD1}" type="slidenum">
              <a:rPr lang="de-DE" smtClean="0"/>
              <a:t>30</a:t>
            </a:fld>
            <a:endParaRPr lang="de-DE" dirty="0"/>
          </a:p>
        </p:txBody>
      </p:sp>
    </p:spTree>
    <p:extLst>
      <p:ext uri="{BB962C8B-B14F-4D97-AF65-F5344CB8AC3E}">
        <p14:creationId xmlns:p14="http://schemas.microsoft.com/office/powerpoint/2010/main" val="251262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A57283B-3E98-5E46-B624-5DD6329C36B7}"/>
              </a:ext>
            </a:extLst>
          </p:cNvPr>
          <p:cNvSpPr>
            <a:spLocks noGrp="1"/>
          </p:cNvSpPr>
          <p:nvPr>
            <p:ph type="title"/>
          </p:nvPr>
        </p:nvSpPr>
        <p:spPr>
          <a:xfrm>
            <a:off x="1036685" y="1403935"/>
            <a:ext cx="4024046" cy="3072393"/>
          </a:xfrm>
        </p:spPr>
        <p:txBody>
          <a:bodyPr vert="horz" lIns="91440" tIns="45720" rIns="91440" bIns="45720" rtlCol="0" anchor="b">
            <a:normAutofit/>
          </a:bodyPr>
          <a:lstStyle/>
          <a:p>
            <a:r>
              <a:rPr lang="en-US" sz="4300" kern="1200" dirty="0">
                <a:solidFill>
                  <a:schemeClr val="tx1"/>
                </a:solidFill>
                <a:latin typeface="+mj-lt"/>
                <a:ea typeface="+mj-ea"/>
                <a:cs typeface="+mj-cs"/>
              </a:rPr>
              <a:t>Vorlage eines Konzeptpapiers</a:t>
            </a:r>
            <a:br>
              <a:rPr lang="en-US" sz="4300" kern="1200" dirty="0">
                <a:solidFill>
                  <a:schemeClr val="tx1"/>
                </a:solidFill>
                <a:latin typeface="+mj-lt"/>
                <a:ea typeface="+mj-ea"/>
                <a:cs typeface="+mj-cs"/>
              </a:rPr>
            </a:br>
            <a:endParaRPr lang="en-US" sz="4300" kern="1200" dirty="0">
              <a:solidFill>
                <a:schemeClr val="tx1"/>
              </a:solidFill>
              <a:latin typeface="+mj-lt"/>
              <a:ea typeface="+mj-ea"/>
              <a:cs typeface="+mj-cs"/>
            </a:endParaRPr>
          </a:p>
        </p:txBody>
      </p:sp>
      <p:grpSp>
        <p:nvGrpSpPr>
          <p:cNvPr id="18" name="Group 17">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9"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nhaltsplatzhalter 4" descr="Ein Bild, auf dem die Kategorien für ein Konzeptpapier in einer Tabelle aufgeführt sind:&#10;Thema.&#10;Titel.&#10;Zielgruppe.&#10;Lernziele.&#10;Kernaussagen.&#10;Technisches Format.&#10;Dauer der Rezeption. (z. B. Dauer des Videos, geschätzte Dauer der Bearbeitung des Quizzes)&#10;">
            <a:extLst>
              <a:ext uri="{FF2B5EF4-FFF2-40B4-BE49-F238E27FC236}">
                <a16:creationId xmlns:a16="http://schemas.microsoft.com/office/drawing/2014/main" id="{30113477-8D11-8F44-BC29-E8315D0F433F}"/>
              </a:ext>
              <a:ext uri="{C183D7F6-B498-43B3-948B-1728B52AA6E4}">
                <adec:decorative xmlns:adec="http://schemas.microsoft.com/office/drawing/2017/decorative" val="0"/>
              </a:ext>
            </a:extLst>
          </p:cNvPr>
          <p:cNvPicPr>
            <a:picLocks noChangeAspect="1"/>
          </p:cNvPicPr>
          <p:nvPr/>
        </p:nvPicPr>
        <p:blipFill rotWithShape="1">
          <a:blip r:embed="rId3"/>
          <a:srcRect r="10146" b="-2"/>
          <a:stretch/>
        </p:blipFill>
        <p:spPr>
          <a:xfrm>
            <a:off x="5210738" y="272103"/>
            <a:ext cx="6939551" cy="6313794"/>
          </a:xfrm>
          <a:prstGeom prst="rect">
            <a:avLst/>
          </a:prstGeom>
        </p:spPr>
      </p:pic>
      <p:sp>
        <p:nvSpPr>
          <p:cNvPr id="3" name="Foliennummernplatzhalter 2">
            <a:extLst>
              <a:ext uri="{FF2B5EF4-FFF2-40B4-BE49-F238E27FC236}">
                <a16:creationId xmlns:a16="http://schemas.microsoft.com/office/drawing/2014/main" id="{83970666-77F5-8542-9DFD-E1D1B86CD1DB}"/>
              </a:ext>
            </a:extLst>
          </p:cNvPr>
          <p:cNvSpPr>
            <a:spLocks noGrp="1"/>
          </p:cNvSpPr>
          <p:nvPr>
            <p:ph type="sldNum" sz="quarter" idx="12"/>
          </p:nvPr>
        </p:nvSpPr>
        <p:spPr/>
        <p:txBody>
          <a:bodyPr/>
          <a:lstStyle/>
          <a:p>
            <a:fld id="{787A7CBD-3CE5-B548-A01C-937F2250DDD1}" type="slidenum">
              <a:rPr lang="de-DE" smtClean="0"/>
              <a:t>31</a:t>
            </a:fld>
            <a:endParaRPr lang="de-DE" dirty="0"/>
          </a:p>
        </p:txBody>
      </p:sp>
    </p:spTree>
    <p:extLst>
      <p:ext uri="{BB962C8B-B14F-4D97-AF65-F5344CB8AC3E}">
        <p14:creationId xmlns:p14="http://schemas.microsoft.com/office/powerpoint/2010/main" val="2323881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A57283B-3E98-5E46-B624-5DD6329C36B7}"/>
              </a:ext>
            </a:extLst>
          </p:cNvPr>
          <p:cNvSpPr>
            <a:spLocks noGrp="1"/>
          </p:cNvSpPr>
          <p:nvPr>
            <p:ph type="title"/>
          </p:nvPr>
        </p:nvSpPr>
        <p:spPr>
          <a:xfrm>
            <a:off x="1036684" y="1655726"/>
            <a:ext cx="4113433" cy="3072393"/>
          </a:xfrm>
        </p:spPr>
        <p:txBody>
          <a:bodyPr vert="horz" lIns="91440" tIns="45720" rIns="91440" bIns="45720" rtlCol="0" anchor="b">
            <a:normAutofit/>
          </a:bodyPr>
          <a:lstStyle/>
          <a:p>
            <a:r>
              <a:rPr lang="en-US" sz="4300" kern="1200" dirty="0">
                <a:solidFill>
                  <a:schemeClr val="tx1"/>
                </a:solidFill>
                <a:latin typeface="+mj-lt"/>
                <a:ea typeface="+mj-ea"/>
                <a:cs typeface="+mj-cs"/>
              </a:rPr>
              <a:t>Beispiel eines ausgefüllten Konzeptpapiers</a:t>
            </a:r>
            <a:br>
              <a:rPr lang="en-US" sz="4300" kern="1200" dirty="0">
                <a:solidFill>
                  <a:schemeClr val="tx1"/>
                </a:solidFill>
                <a:latin typeface="+mj-lt"/>
                <a:ea typeface="+mj-ea"/>
                <a:cs typeface="+mj-cs"/>
              </a:rPr>
            </a:br>
            <a:endParaRPr lang="en-US" sz="4300" kern="1200" dirty="0">
              <a:solidFill>
                <a:schemeClr val="tx1"/>
              </a:solidFill>
              <a:latin typeface="+mj-lt"/>
              <a:ea typeface="+mj-ea"/>
              <a:cs typeface="+mj-cs"/>
            </a:endParaRPr>
          </a:p>
        </p:txBody>
      </p:sp>
      <p:grpSp>
        <p:nvGrpSpPr>
          <p:cNvPr id="18" name="Group 17">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9"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9" name="Inhaltsplatzhalter 7" descr="Auf dem Bild sind die Kategorien beispielhaft mit Inhalt befüllt.&#10;Thema: Beschaffung - Bestellzeitpunkte.&#10;Titel: Bestellpunktverfahren&#10;Zielgruppe: Auszubildende und Umschüler Kaufleute für Büromanagement.&#10;Lernziele: Definition der Begriffe und Ablauf des Bestellzeitpunktes&#10;Kernaussagen: Bestellung erfolgt beim Erreichen eines bestimmten Lagerbestandes (Meldebestand). Berücksichtigung von Melde-, Mindestebstand bzw. Bestellzeitpunkt. Grafische Darstellung der Begriffe: Mindestbestand, Meldebestand, Höchstbestand. Zeitpunkt der Bestellung (Mindestbestand plus Mindestbestand)&#10;Technisches Format: Aufgenommene Power-Point Präsentation für schrittweise Erklärung der einzelnen Phasen und Begriffe.&#10;Dauer der Rezeption: Ca. 4 Minuten.">
            <a:extLst>
              <a:ext uri="{FF2B5EF4-FFF2-40B4-BE49-F238E27FC236}">
                <a16:creationId xmlns:a16="http://schemas.microsoft.com/office/drawing/2014/main" id="{B40CC8C2-15C1-D546-B10A-831731C97902}"/>
              </a:ext>
            </a:extLst>
          </p:cNvPr>
          <p:cNvPicPr>
            <a:picLocks noGrp="1" noChangeAspect="1"/>
          </p:cNvPicPr>
          <p:nvPr>
            <p:ph idx="1"/>
          </p:nvPr>
        </p:nvPicPr>
        <p:blipFill>
          <a:blip r:embed="rId3"/>
          <a:stretch>
            <a:fillRect/>
          </a:stretch>
        </p:blipFill>
        <p:spPr>
          <a:xfrm>
            <a:off x="5150118" y="522111"/>
            <a:ext cx="7066544" cy="5813777"/>
          </a:xfrm>
        </p:spPr>
      </p:pic>
      <p:sp>
        <p:nvSpPr>
          <p:cNvPr id="3" name="Foliennummernplatzhalter 2">
            <a:extLst>
              <a:ext uri="{FF2B5EF4-FFF2-40B4-BE49-F238E27FC236}">
                <a16:creationId xmlns:a16="http://schemas.microsoft.com/office/drawing/2014/main" id="{D2E479B9-00A6-ED4E-B5A6-61AFED25BB0E}"/>
              </a:ext>
            </a:extLst>
          </p:cNvPr>
          <p:cNvSpPr>
            <a:spLocks noGrp="1"/>
          </p:cNvSpPr>
          <p:nvPr>
            <p:ph type="sldNum" sz="quarter" idx="12"/>
          </p:nvPr>
        </p:nvSpPr>
        <p:spPr/>
        <p:txBody>
          <a:bodyPr/>
          <a:lstStyle/>
          <a:p>
            <a:fld id="{787A7CBD-3CE5-B548-A01C-937F2250DDD1}" type="slidenum">
              <a:rPr lang="de-DE" smtClean="0"/>
              <a:t>32</a:t>
            </a:fld>
            <a:endParaRPr lang="de-DE" dirty="0"/>
          </a:p>
        </p:txBody>
      </p:sp>
    </p:spTree>
    <p:extLst>
      <p:ext uri="{BB962C8B-B14F-4D97-AF65-F5344CB8AC3E}">
        <p14:creationId xmlns:p14="http://schemas.microsoft.com/office/powerpoint/2010/main" val="2883411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0AD04-525E-5C4D-B40D-BC5896D9CD0A}"/>
              </a:ext>
            </a:extLst>
          </p:cNvPr>
          <p:cNvSpPr>
            <a:spLocks noGrp="1"/>
          </p:cNvSpPr>
          <p:nvPr>
            <p:ph type="title"/>
          </p:nvPr>
        </p:nvSpPr>
        <p:spPr/>
        <p:txBody>
          <a:bodyPr>
            <a:normAutofit/>
          </a:bodyPr>
          <a:lstStyle/>
          <a:p>
            <a:r>
              <a:rPr lang="de-DE" dirty="0"/>
              <a:t>Von der Idee zum fertigen Lernmedium – Vorbereitung, Herstellung, Nachbereitung</a:t>
            </a:r>
          </a:p>
        </p:txBody>
      </p:sp>
      <p:graphicFrame>
        <p:nvGraphicFramePr>
          <p:cNvPr id="4" name="Inhaltsplatzhalter 5" descr="Die Folie zeigt erneut die Übersicht über die Arbeitsschritte zur Erstellung eines fertigen Lernmediums. Die ArbeitsschritteVorbereitung, Herstellung und Nachbereitung sind rot markiert.">
            <a:extLst>
              <a:ext uri="{FF2B5EF4-FFF2-40B4-BE49-F238E27FC236}">
                <a16:creationId xmlns:a16="http://schemas.microsoft.com/office/drawing/2014/main" id="{0CDAA088-41FF-D241-A9A5-90CCE94F7421}"/>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1625632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CF42326B-9D86-9A44-AE41-A4D52664D8D3}"/>
              </a:ext>
            </a:extLst>
          </p:cNvPr>
          <p:cNvSpPr>
            <a:spLocks noGrp="1"/>
          </p:cNvSpPr>
          <p:nvPr>
            <p:ph type="sldNum" sz="quarter" idx="12"/>
          </p:nvPr>
        </p:nvSpPr>
        <p:spPr/>
        <p:txBody>
          <a:bodyPr/>
          <a:lstStyle/>
          <a:p>
            <a:fld id="{787A7CBD-3CE5-B548-A01C-937F2250DDD1}" type="slidenum">
              <a:rPr lang="de-DE" smtClean="0"/>
              <a:t>33</a:t>
            </a:fld>
            <a:endParaRPr lang="de-DE" dirty="0"/>
          </a:p>
        </p:txBody>
      </p:sp>
    </p:spTree>
    <p:extLst>
      <p:ext uri="{BB962C8B-B14F-4D97-AF65-F5344CB8AC3E}">
        <p14:creationId xmlns:p14="http://schemas.microsoft.com/office/powerpoint/2010/main" val="101619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C1A53A8-07EB-FA4C-8690-4443AB090170}"/>
              </a:ext>
            </a:extLst>
          </p:cNvPr>
          <p:cNvSpPr>
            <a:spLocks noGrp="1"/>
          </p:cNvSpPr>
          <p:nvPr>
            <p:ph type="title"/>
          </p:nvPr>
        </p:nvSpPr>
        <p:spPr>
          <a:xfrm>
            <a:off x="686834" y="1153572"/>
            <a:ext cx="3480438" cy="4461163"/>
          </a:xfrm>
        </p:spPr>
        <p:txBody>
          <a:bodyPr>
            <a:normAutofit/>
          </a:bodyPr>
          <a:lstStyle/>
          <a:p>
            <a:r>
              <a:rPr lang="de-DE" sz="3700" dirty="0">
                <a:solidFill>
                  <a:srgbClr val="FFFFFF"/>
                </a:solidFill>
              </a:rPr>
              <a:t>Vorbereitung, Herstellung, Nachbereitung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5C056EBF-36A0-0544-A860-A36BCDC191D7}"/>
              </a:ext>
            </a:extLst>
          </p:cNvPr>
          <p:cNvSpPr>
            <a:spLocks noGrp="1"/>
          </p:cNvSpPr>
          <p:nvPr>
            <p:ph idx="1"/>
          </p:nvPr>
        </p:nvSpPr>
        <p:spPr>
          <a:xfrm>
            <a:off x="4447308" y="591344"/>
            <a:ext cx="6906491" cy="5585619"/>
          </a:xfrm>
        </p:spPr>
        <p:txBody>
          <a:bodyPr anchor="ctr">
            <a:normAutofit/>
          </a:bodyPr>
          <a:lstStyle/>
          <a:p>
            <a:pPr>
              <a:buFont typeface="Wingdings" pitchFamily="2" charset="2"/>
              <a:buChar char="Ø"/>
            </a:pPr>
            <a:r>
              <a:rPr lang="de-DE" sz="3600" dirty="0"/>
              <a:t>Steckbriefe</a:t>
            </a:r>
          </a:p>
          <a:p>
            <a:pPr>
              <a:buFont typeface="Wingdings" pitchFamily="2" charset="2"/>
              <a:buChar char="Ø"/>
            </a:pPr>
            <a:r>
              <a:rPr lang="de-DE" sz="3600" dirty="0"/>
              <a:t>Manuale</a:t>
            </a:r>
          </a:p>
        </p:txBody>
      </p:sp>
      <p:sp>
        <p:nvSpPr>
          <p:cNvPr id="4" name="Foliennummernplatzhalter 3">
            <a:extLst>
              <a:ext uri="{FF2B5EF4-FFF2-40B4-BE49-F238E27FC236}">
                <a16:creationId xmlns:a16="http://schemas.microsoft.com/office/drawing/2014/main" id="{4EF2941B-C493-D44E-A2AA-C4466A85FBB3}"/>
              </a:ext>
            </a:extLst>
          </p:cNvPr>
          <p:cNvSpPr>
            <a:spLocks noGrp="1"/>
          </p:cNvSpPr>
          <p:nvPr>
            <p:ph type="sldNum" sz="quarter" idx="12"/>
          </p:nvPr>
        </p:nvSpPr>
        <p:spPr/>
        <p:txBody>
          <a:bodyPr/>
          <a:lstStyle/>
          <a:p>
            <a:fld id="{787A7CBD-3CE5-B548-A01C-937F2250DDD1}" type="slidenum">
              <a:rPr lang="de-DE" smtClean="0"/>
              <a:t>34</a:t>
            </a:fld>
            <a:endParaRPr lang="de-DE" dirty="0"/>
          </a:p>
        </p:txBody>
      </p:sp>
    </p:spTree>
    <p:extLst>
      <p:ext uri="{BB962C8B-B14F-4D97-AF65-F5344CB8AC3E}">
        <p14:creationId xmlns:p14="http://schemas.microsoft.com/office/powerpoint/2010/main" val="1422176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0D7ED-E235-9447-AF6A-4923E2D88D22}"/>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id="{53981E6F-FD7A-3245-8E29-F20B01292EDA}"/>
              </a:ext>
            </a:extLst>
          </p:cNvPr>
          <p:cNvSpPr>
            <a:spLocks noGrp="1"/>
          </p:cNvSpPr>
          <p:nvPr>
            <p:ph idx="1"/>
          </p:nvPr>
        </p:nvSpPr>
        <p:spPr>
          <a:xfrm>
            <a:off x="838200" y="1510665"/>
            <a:ext cx="10515600" cy="4982210"/>
          </a:xfrm>
        </p:spPr>
        <p:txBody>
          <a:bodyPr>
            <a:noAutofit/>
          </a:bodyPr>
          <a:lstStyle/>
          <a:p>
            <a:pPr marL="0" indent="0">
              <a:lnSpc>
                <a:spcPct val="100000"/>
              </a:lnSpc>
              <a:buNone/>
            </a:pPr>
            <a:r>
              <a:rPr lang="de-DE" sz="1400" dirty="0"/>
              <a:t>1 (Folie 2): Illustration: „Remote Life“. Karthik Srinivas. https://blush.design/de/illustration/i/a1yrHI6a7wM5Y_U3sdBl. </a:t>
            </a:r>
            <a:r>
              <a:rPr lang="de-DE" sz="1400" dirty="0">
                <a:hlinkClick r:id="rId3"/>
              </a:rPr>
              <a:t>Blush-Lizenz</a:t>
            </a:r>
            <a:r>
              <a:rPr lang="de-DE" sz="1400" dirty="0"/>
              <a:t>. </a:t>
            </a:r>
          </a:p>
          <a:p>
            <a:pPr marL="0" indent="0">
              <a:buNone/>
            </a:pPr>
            <a:r>
              <a:rPr lang="de-DE" sz="1400" dirty="0"/>
              <a:t>2 (Folie 3): Screenshot 1: „Unknackbar aber einfach zu merken! - Passwörter Einfach Erklärt (1/5)“ von Alexander Lehmann. </a:t>
            </a:r>
            <a:r>
              <a:rPr lang="en-US" sz="1400" dirty="0">
                <a:hlinkClick r:id="rId4"/>
              </a:rPr>
              <a:t>CC BY-SA 3.0</a:t>
            </a:r>
            <a:r>
              <a:rPr lang="en-US" sz="1400" dirty="0"/>
              <a:t>.</a:t>
            </a:r>
            <a:r>
              <a:rPr lang="de-DE" sz="1400" dirty="0"/>
              <a:t> </a:t>
            </a:r>
            <a:r>
              <a:rPr lang="de-DE" sz="1400" dirty="0">
                <a:hlinkClick r:id="rId5"/>
              </a:rPr>
              <a:t>https://www.youtube.com/watch?v=jtFc6B5lmIM&amp;t=175s</a:t>
            </a:r>
            <a:r>
              <a:rPr lang="de-DE" sz="1400" dirty="0"/>
              <a:t> </a:t>
            </a:r>
          </a:p>
          <a:p>
            <a:pPr marL="0" indent="0">
              <a:buNone/>
            </a:pPr>
            <a:r>
              <a:rPr lang="de-DE" sz="1400" dirty="0"/>
              <a:t>3 (Folie 3): Screenshot 2: „BWL Basics: Produktionsfaktoren“ von Tim Hoffmann, Max Priester und Tina Schwarz. </a:t>
            </a:r>
            <a:r>
              <a:rPr lang="en-US" sz="1400" dirty="0">
                <a:hlinkClick r:id="rId6"/>
              </a:rPr>
              <a:t>YouTube Lizenz</a:t>
            </a:r>
            <a:r>
              <a:rPr lang="en-US" sz="1400" dirty="0"/>
              <a:t>.</a:t>
            </a:r>
            <a:r>
              <a:rPr lang="en-US" sz="1400" dirty="0">
                <a:hlinkClick r:id="rId6"/>
              </a:rPr>
              <a:t> </a:t>
            </a:r>
            <a:r>
              <a:rPr lang="de-DE" sz="1400" dirty="0">
                <a:hlinkClick r:id="rId7"/>
              </a:rPr>
              <a:t>https://www.youtube.com/watch?v=sMNb4Nv8hUs</a:t>
            </a:r>
            <a:r>
              <a:rPr lang="de-DE" sz="1400" dirty="0"/>
              <a:t> </a:t>
            </a:r>
          </a:p>
          <a:p>
            <a:pPr marL="0" indent="0">
              <a:buNone/>
            </a:pPr>
            <a:r>
              <a:rPr lang="de-DE" sz="1400" dirty="0"/>
              <a:t>4 (Folie 7): Illustration: “Faule Kuh“ von Renata Glowitzki. </a:t>
            </a:r>
            <a:r>
              <a:rPr lang="de-DE" sz="1400" dirty="0">
                <a:hlinkClick r:id="rId8"/>
              </a:rPr>
              <a:t>CC BY-SA 4.0</a:t>
            </a:r>
            <a:r>
              <a:rPr lang="de-DE" sz="1400" dirty="0"/>
              <a:t>. </a:t>
            </a:r>
          </a:p>
          <a:p>
            <a:pPr marL="0" indent="0">
              <a:buNone/>
            </a:pPr>
            <a:r>
              <a:rPr lang="de-DE" sz="1400" dirty="0"/>
              <a:t>5 (Folie 16): Screenshot: “Lohn- und Gehaltsabrechnung“ von Cisar Abaza, Aytekin Nemli und Christian Lukas. </a:t>
            </a:r>
            <a:r>
              <a:rPr lang="de-DE" sz="1400" dirty="0">
                <a:hlinkClick r:id="rId8"/>
              </a:rPr>
              <a:t>CC BY-SA 4.0</a:t>
            </a:r>
            <a:r>
              <a:rPr lang="de-DE" sz="1400" dirty="0"/>
              <a:t>. </a:t>
            </a:r>
            <a:r>
              <a:rPr lang="de-DE" sz="1400" dirty="0">
                <a:hlinkClick r:id="rId9"/>
              </a:rPr>
              <a:t>https://daslernbuero.de/ilias.php?ref_id=3646&amp;cmd=view&amp;cmdClass=ilobjcontentpagegui&amp;cmdNode=wh:lb&amp;baseClass=ilrepositorygui</a:t>
            </a:r>
            <a:endParaRPr lang="de-DE" sz="1400" dirty="0"/>
          </a:p>
          <a:p>
            <a:pPr marL="0" indent="0">
              <a:buNone/>
            </a:pPr>
            <a:r>
              <a:rPr lang="de-DE" sz="1400" dirty="0"/>
              <a:t>6 (Folie 19): Screenshot: “Die Kopf- und Fußzeile in MS Word“ von Johanna Bobeth und Nadja Hermanns. </a:t>
            </a:r>
            <a:r>
              <a:rPr lang="de-DE" sz="1400" dirty="0">
                <a:hlinkClick r:id="rId8"/>
              </a:rPr>
              <a:t>CC BY-SA 4.0</a:t>
            </a:r>
            <a:r>
              <a:rPr lang="de-DE" sz="1400" dirty="0"/>
              <a:t>. https://</a:t>
            </a:r>
            <a:r>
              <a:rPr lang="de-DE" sz="1400" dirty="0" err="1"/>
              <a:t>daslernbuero.de</a:t>
            </a:r>
            <a:r>
              <a:rPr lang="de-DE" sz="1400" dirty="0"/>
              <a:t>/</a:t>
            </a:r>
            <a:r>
              <a:rPr lang="de-DE" sz="1400" dirty="0" err="1"/>
              <a:t>ilias.php?ref_id</a:t>
            </a:r>
            <a:r>
              <a:rPr lang="de-DE" sz="1400" dirty="0"/>
              <a:t>=3646&amp;cmd=</a:t>
            </a:r>
            <a:r>
              <a:rPr lang="de-DE" sz="1400" dirty="0" err="1"/>
              <a:t>view&amp;cmdClass</a:t>
            </a:r>
            <a:r>
              <a:rPr lang="de-DE" sz="1400" dirty="0"/>
              <a:t>=</a:t>
            </a:r>
            <a:r>
              <a:rPr lang="de-DE" sz="1400" dirty="0" err="1"/>
              <a:t>ilobjcontentpagegui&amp;cmdNode</a:t>
            </a:r>
            <a:r>
              <a:rPr lang="de-DE" sz="1400" dirty="0"/>
              <a:t>=</a:t>
            </a:r>
            <a:r>
              <a:rPr lang="de-DE" sz="1400" dirty="0" err="1"/>
              <a:t>wh:lb&amp;baseClass</a:t>
            </a:r>
            <a:r>
              <a:rPr lang="de-DE" sz="1400" dirty="0"/>
              <a:t>=</a:t>
            </a:r>
            <a:r>
              <a:rPr lang="de-DE" sz="1400" dirty="0" err="1"/>
              <a:t>ilrepositorygui</a:t>
            </a:r>
            <a:endParaRPr lang="de-DE" sz="1400" dirty="0">
              <a:highlight>
                <a:srgbClr val="FFFF00"/>
              </a:highlight>
            </a:endParaRPr>
          </a:p>
          <a:p>
            <a:pPr marL="0" indent="0">
              <a:buNone/>
            </a:pPr>
            <a:r>
              <a:rPr lang="de-DE" sz="1400" dirty="0"/>
              <a:t>7 (Folie 22): Screenshot: „Mehr Elterngeld durch Steuerklassen-Trick“ von Elterngeld.de. </a:t>
            </a:r>
            <a:r>
              <a:rPr lang="en-US" sz="1400" u="sng" dirty="0">
                <a:hlinkClick r:id="rId6"/>
              </a:rPr>
              <a:t>YouTube Lizenz</a:t>
            </a:r>
            <a:r>
              <a:rPr lang="en-US" sz="1400" dirty="0"/>
              <a:t>. </a:t>
            </a:r>
            <a:r>
              <a:rPr lang="en-US" sz="1400" u="sng" dirty="0">
                <a:hlinkClick r:id="rId10"/>
              </a:rPr>
              <a:t>https://www.youtube.com/watch?v=MZIxpTgC7bM</a:t>
            </a:r>
            <a:r>
              <a:rPr lang="en-US" sz="1400" u="sng" dirty="0"/>
              <a:t> </a:t>
            </a:r>
          </a:p>
          <a:p>
            <a:pPr marL="0" indent="0">
              <a:buNone/>
            </a:pPr>
            <a:r>
              <a:rPr lang="de-DE" sz="1400" dirty="0"/>
              <a:t>8 (Folie 25): Screenshot: “Das Vier-Ohren-Modell“ von Leonie Rebekka Zavelberg, Michael Gärtner und Pia Finlay. </a:t>
            </a:r>
            <a:r>
              <a:rPr lang="de-DE" sz="1400" dirty="0">
                <a:hlinkClick r:id="rId8"/>
              </a:rPr>
              <a:t>CC BY-SA 4.0</a:t>
            </a:r>
            <a:r>
              <a:rPr lang="de-DE" sz="1400" dirty="0"/>
              <a:t>. </a:t>
            </a:r>
            <a:r>
              <a:rPr lang="de-DE" sz="1400" dirty="0">
                <a:hlinkClick r:id="rId9"/>
              </a:rPr>
              <a:t>https://daslernbuero.de/ilias.php?ref_id=3646&amp;cmd=view&amp;cmdClass=ilobjcontentpagegui&amp;cmdNode=wh:lb&amp;baseClass=ilrepositorygui</a:t>
            </a:r>
            <a:endParaRPr lang="de-DE" sz="1400" dirty="0"/>
          </a:p>
          <a:p>
            <a:pPr marL="0" indent="0">
              <a:buNone/>
            </a:pPr>
            <a:r>
              <a:rPr lang="de-DE" sz="1400" dirty="0"/>
              <a:t>9 (Folie 28): Screenshot: „Lückentext zu den Rollen in Projekten“. </a:t>
            </a:r>
            <a:r>
              <a:rPr lang="de-DE" sz="1400" dirty="0">
                <a:hlinkClick r:id="rId8"/>
              </a:rPr>
              <a:t>CC BY-SA 4.0</a:t>
            </a:r>
            <a:r>
              <a:rPr lang="de-DE" sz="1400" dirty="0"/>
              <a:t>. </a:t>
            </a:r>
            <a:r>
              <a:rPr lang="de-DE" sz="1400" dirty="0">
                <a:hlinkClick r:id="rId11"/>
              </a:rPr>
              <a:t>https://daslernbuero.de/ilias.php?ref_id=3095&amp;cmdClass=ilrepositorygui&amp;cmdNode=wh&amp;baseClass=ilReposito</a:t>
            </a:r>
            <a:r>
              <a:rPr lang="de-DE" sz="1400" dirty="0">
                <a:hlinkClick r:id="rId12"/>
              </a:rPr>
              <a:t>ryGUI</a:t>
            </a:r>
            <a:endParaRPr lang="de-DE" sz="1400" dirty="0"/>
          </a:p>
          <a:p>
            <a:endParaRPr lang="de-DE" sz="1100" dirty="0"/>
          </a:p>
          <a:p>
            <a:pPr lvl="1"/>
            <a:endParaRPr lang="de-DE" sz="1100" dirty="0">
              <a:highlight>
                <a:srgbClr val="FFFF00"/>
              </a:highlight>
            </a:endParaRPr>
          </a:p>
          <a:p>
            <a:pPr lvl="1"/>
            <a:endParaRPr lang="de-DE" sz="1100" dirty="0"/>
          </a:p>
          <a:p>
            <a:pPr lvl="1"/>
            <a:endParaRPr lang="de-DE" sz="1100" dirty="0"/>
          </a:p>
          <a:p>
            <a:pPr lvl="1"/>
            <a:endParaRPr lang="de-DE" sz="1100" dirty="0"/>
          </a:p>
          <a:p>
            <a:pPr marL="457200" lvl="1" indent="0">
              <a:buNone/>
            </a:pPr>
            <a:br>
              <a:rPr lang="de-DE" sz="1100" dirty="0"/>
            </a:br>
            <a:br>
              <a:rPr lang="de-DE" sz="1100" dirty="0"/>
            </a:br>
            <a:endParaRPr lang="de-DE" sz="1100" dirty="0"/>
          </a:p>
          <a:p>
            <a:endParaRPr lang="de-DE" sz="1100" dirty="0"/>
          </a:p>
        </p:txBody>
      </p:sp>
      <p:sp>
        <p:nvSpPr>
          <p:cNvPr id="4" name="Foliennummernplatzhalter 3">
            <a:extLst>
              <a:ext uri="{FF2B5EF4-FFF2-40B4-BE49-F238E27FC236}">
                <a16:creationId xmlns:a16="http://schemas.microsoft.com/office/drawing/2014/main" id="{CE94128F-7FB7-5647-A2D5-C63FF21081FB}"/>
              </a:ext>
            </a:extLst>
          </p:cNvPr>
          <p:cNvSpPr>
            <a:spLocks noGrp="1"/>
          </p:cNvSpPr>
          <p:nvPr>
            <p:ph type="sldNum" sz="quarter" idx="12"/>
          </p:nvPr>
        </p:nvSpPr>
        <p:spPr/>
        <p:txBody>
          <a:bodyPr/>
          <a:lstStyle/>
          <a:p>
            <a:fld id="{12A8CE37-2476-764A-82EC-CFC3D0F98483}" type="slidenum">
              <a:rPr lang="de-DE" smtClean="0"/>
              <a:t>35</a:t>
            </a:fld>
            <a:endParaRPr lang="de-DE" dirty="0"/>
          </a:p>
        </p:txBody>
      </p:sp>
    </p:spTree>
    <p:extLst>
      <p:ext uri="{BB962C8B-B14F-4D97-AF65-F5344CB8AC3E}">
        <p14:creationId xmlns:p14="http://schemas.microsoft.com/office/powerpoint/2010/main" val="2314049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9EF27-EDDE-2240-B8E5-9A7808BCA848}"/>
              </a:ext>
            </a:extLst>
          </p:cNvPr>
          <p:cNvSpPr>
            <a:spLocks noGrp="1"/>
          </p:cNvSpPr>
          <p:nvPr>
            <p:ph type="title"/>
          </p:nvPr>
        </p:nvSpPr>
        <p:spPr>
          <a:xfrm>
            <a:off x="838200" y="126125"/>
            <a:ext cx="8142513" cy="1414800"/>
          </a:xfrm>
        </p:spPr>
        <p:txBody>
          <a:bodyPr>
            <a:normAutofit/>
          </a:bodyPr>
          <a:lstStyle/>
          <a:p>
            <a:r>
              <a:rPr lang="de-DE" dirty="0">
                <a:latin typeface="Arial" panose="020B0604020202020204" pitchFamily="34" charset="0"/>
                <a:cs typeface="Arial" panose="020B0604020202020204" pitchFamily="34" charset="0"/>
              </a:rPr>
              <a:t>Lizenzhinweise</a:t>
            </a:r>
          </a:p>
        </p:txBody>
      </p:sp>
      <p:sp>
        <p:nvSpPr>
          <p:cNvPr id="9" name="Inhaltsplatzhalter 2">
            <a:extLst>
              <a:ext uri="{FF2B5EF4-FFF2-40B4-BE49-F238E27FC236}">
                <a16:creationId xmlns:a16="http://schemas.microsoft.com/office/drawing/2014/main" id="{C7184DF2-66B8-4764-8D19-5B7E90E1AF30}"/>
              </a:ext>
            </a:extLst>
          </p:cNvPr>
          <p:cNvSpPr>
            <a:spLocks noGrp="1"/>
          </p:cNvSpPr>
          <p:nvPr>
            <p:ph sz="half" idx="1"/>
          </p:nvPr>
        </p:nvSpPr>
        <p:spPr>
          <a:xfrm>
            <a:off x="838199" y="1962998"/>
            <a:ext cx="4988497" cy="2546122"/>
          </a:xfrm>
        </p:spPr>
        <p:txBody>
          <a:bodyPr>
            <a:normAutofit/>
          </a:bodyPr>
          <a:lstStyle/>
          <a:p>
            <a:r>
              <a:rPr lang="de-DE" sz="1400" dirty="0" err="1">
                <a:latin typeface="Arial" panose="020B0604020202020204" pitchFamily="34" charset="0"/>
                <a:cs typeface="Arial" panose="020B0604020202020204" pitchFamily="34" charset="0"/>
              </a:rPr>
              <a:t>Autor:innen</a:t>
            </a:r>
            <a:r>
              <a:rPr lang="de-DE" sz="1400" dirty="0">
                <a:latin typeface="Arial" panose="020B0604020202020204" pitchFamily="34" charset="0"/>
                <a:cs typeface="Arial" panose="020B0604020202020204" pitchFamily="34" charset="0"/>
              </a:rPr>
              <a:t>: Jule Murmann für TH Köln, Markus Lindenberg und Edmund Fuchs für BFW Köln.</a:t>
            </a:r>
          </a:p>
          <a:p>
            <a:r>
              <a:rPr lang="de-DE" sz="1400" dirty="0">
                <a:latin typeface="Arial" panose="020B0604020202020204" pitchFamily="34" charset="0"/>
                <a:cs typeface="Arial" panose="020B0604020202020204" pitchFamily="34" charset="0"/>
              </a:rPr>
              <a:t>Titel: Baukasten der Medienkompetenz | Modul 5: Produzieren und präsentieren / Lernmedien: Grundlagen, Formate</a:t>
            </a:r>
            <a:r>
              <a:rPr lang="de-DE" sz="1400">
                <a:latin typeface="Arial" panose="020B0604020202020204" pitchFamily="34" charset="0"/>
                <a:cs typeface="Arial" panose="020B0604020202020204" pitchFamily="34" charset="0"/>
              </a:rPr>
              <a:t>, Tools.</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Diese Datei und weitere Materialien des Themenbereichs finden Sie an </a:t>
            </a:r>
            <a:r>
              <a:rPr lang="de-DE" sz="14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dieser Stelle</a:t>
            </a:r>
            <a:r>
              <a:rPr lang="de-DE" sz="1400" dirty="0">
                <a:latin typeface="Arial" panose="020B0604020202020204" pitchFamily="34" charset="0"/>
                <a:cs typeface="Arial" panose="020B0604020202020204" pitchFamily="34" charset="0"/>
              </a:rPr>
              <a:t> auf der Lernplattform DAS LERNBÜRO. </a:t>
            </a:r>
          </a:p>
          <a:p>
            <a:r>
              <a:rPr lang="de-DE" sz="1400" dirty="0">
                <a:latin typeface="Arial" panose="020B0604020202020204" pitchFamily="34" charset="0"/>
                <a:cs typeface="Arial" panose="020B0604020202020204" pitchFamily="34" charset="0"/>
              </a:rPr>
              <a:t>Dieses Dokument entstand im Rahmen des Projekts IDiT. BMBF-Förderkennzeichen: 01PE18015. Auf der </a:t>
            </a:r>
            <a:r>
              <a:rPr lang="de-DE" sz="1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Projekt-Webseite idit.online</a:t>
            </a:r>
            <a:r>
              <a:rPr lang="de-DE" sz="1400" dirty="0">
                <a:latin typeface="Arial" panose="020B0604020202020204" pitchFamily="34" charset="0"/>
                <a:cs typeface="Arial" panose="020B0604020202020204" pitchFamily="34" charset="0"/>
              </a:rPr>
              <a:t> erfahren Sie mehr. </a:t>
            </a:r>
          </a:p>
          <a:p>
            <a:endParaRPr lang="de-DE" sz="1600" dirty="0">
              <a:latin typeface="Arial" panose="020B0604020202020204" pitchFamily="34" charset="0"/>
              <a:cs typeface="Arial" panose="020B0604020202020204" pitchFamily="34" charset="0"/>
            </a:endParaRPr>
          </a:p>
        </p:txBody>
      </p:sp>
      <p:sp>
        <p:nvSpPr>
          <p:cNvPr id="10" name="Inhaltsplatzhalter 3">
            <a:extLst>
              <a:ext uri="{FF2B5EF4-FFF2-40B4-BE49-F238E27FC236}">
                <a16:creationId xmlns:a16="http://schemas.microsoft.com/office/drawing/2014/main" id="{58CAB2C9-6B90-417E-A251-7089E56D0603}"/>
              </a:ext>
            </a:extLst>
          </p:cNvPr>
          <p:cNvSpPr txBox="1">
            <a:spLocks/>
          </p:cNvSpPr>
          <p:nvPr/>
        </p:nvSpPr>
        <p:spPr>
          <a:xfrm>
            <a:off x="5826695" y="1962998"/>
            <a:ext cx="5657381" cy="27694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600" dirty="0">
              <a:cs typeface="Arial" panose="020B0604020202020204" pitchFamily="34" charset="0"/>
            </a:endParaRPr>
          </a:p>
          <a:p>
            <a:r>
              <a:rPr lang="de-DE" sz="1600" dirty="0">
                <a:cs typeface="Arial" panose="020B0604020202020204" pitchFamily="34" charset="0"/>
              </a:rPr>
              <a:t>		</a:t>
            </a:r>
            <a:r>
              <a:rPr lang="de-DE" sz="1100" dirty="0">
                <a:cs typeface="Arial" panose="020B0604020202020204" pitchFamily="34" charset="0"/>
              </a:rPr>
              <a:t>2021. Der Lizenzvertrag ist hier abrufbar: </a:t>
            </a:r>
            <a:r>
              <a:rPr lang="de-DE" sz="1100" dirty="0">
                <a:cs typeface="Arial" panose="020B0604020202020204" pitchFamily="34" charset="0"/>
                <a:hlinkClick r:id="rId5">
                  <a:extLst>
                    <a:ext uri="{A12FA001-AC4F-418D-AE19-62706E023703}">
                      <ahyp:hlinkClr xmlns:ahyp="http://schemas.microsoft.com/office/drawing/2018/hyperlinkcolor" val="tx"/>
                    </a:ext>
                  </a:extLst>
                </a:hlinkClick>
              </a:rPr>
              <a:t>creativecommons.org/licenses/by-sa/4.0/deed.de</a:t>
            </a:r>
            <a:r>
              <a:rPr lang="de-DE" sz="1100" dirty="0">
                <a:cs typeface="Arial" panose="020B0604020202020204" pitchFamily="34" charset="0"/>
              </a:rPr>
              <a:t>. </a:t>
            </a:r>
            <a:endParaRPr lang="de-DE" sz="1400" dirty="0">
              <a:cs typeface="Arial" panose="020B0604020202020204" pitchFamily="34" charset="0"/>
            </a:endParaRPr>
          </a:p>
          <a:p>
            <a:r>
              <a:rPr lang="de-DE" sz="1100" dirty="0">
                <a:cs typeface="Arial" panose="020B0604020202020204" pitchFamily="34" charset="0"/>
              </a:rPr>
              <a:t>Verwendung von Logos unter Markenrecht. </a:t>
            </a:r>
            <a:r>
              <a:rPr lang="de-DE" sz="1100" dirty="0">
                <a:solidFill>
                  <a:prstClr val="black"/>
                </a:solidFill>
                <a:cs typeface="Arial" panose="020B0604020202020204" pitchFamily="34" charset="0"/>
              </a:rPr>
              <a:t>Verwendung von Screenshots unter Zitatrecht. </a:t>
            </a:r>
            <a:r>
              <a:rPr lang="de-DE" sz="1100" dirty="0">
                <a:cs typeface="Arial" panose="020B0604020202020204" pitchFamily="34" charset="0"/>
              </a:rPr>
              <a:t>Piktogramme: MS Office 365; lizenzfrei nutzbar mit </a:t>
            </a:r>
            <a:r>
              <a:rPr lang="de-DE" sz="1100" dirty="0">
                <a:cs typeface="Arial" panose="020B0604020202020204" pitchFamily="34" charset="0"/>
                <a:hlinkClick r:id="rId6">
                  <a:extLst>
                    <a:ext uri="{A12FA001-AC4F-418D-AE19-62706E023703}">
                      <ahyp:hlinkClr xmlns:ahyp="http://schemas.microsoft.com/office/drawing/2018/hyperlinkcolor" val="tx"/>
                    </a:ext>
                  </a:extLst>
                </a:hlinkClick>
              </a:rPr>
              <a:t>Genehmigung</a:t>
            </a:r>
            <a:r>
              <a:rPr lang="de-DE" sz="1100" dirty="0">
                <a:cs typeface="Arial" panose="020B0604020202020204" pitchFamily="34" charset="0"/>
              </a:rPr>
              <a:t> von Microsoft.</a:t>
            </a:r>
          </a:p>
          <a:p>
            <a:endParaRPr lang="de-DE" sz="1100" dirty="0">
              <a:cs typeface="Arial" panose="020B0604020202020204" pitchFamily="34" charset="0"/>
            </a:endParaRPr>
          </a:p>
          <a:p>
            <a:endParaRPr lang="de-DE" sz="1100" dirty="0">
              <a:cs typeface="Arial" panose="020B0604020202020204" pitchFamily="34" charset="0"/>
            </a:endParaRPr>
          </a:p>
          <a:p>
            <a:endParaRPr lang="de-DE" dirty="0"/>
          </a:p>
        </p:txBody>
      </p:sp>
      <p:pic>
        <p:nvPicPr>
          <p:cNvPr id="12" name="Grafik 11" descr="Logo zur CC BY-SA Lizenz&#10;&#10;https://creativecommons.org/licenses/by-sa/4.0/">
            <a:hlinkClick r:id="rId5" tooltip="Website creative commons Lizenz"/>
            <a:extLst>
              <a:ext uri="{FF2B5EF4-FFF2-40B4-BE49-F238E27FC236}">
                <a16:creationId xmlns:a16="http://schemas.microsoft.com/office/drawing/2014/main" id="{DE236F61-A570-4FA2-A897-57A86FD00F9B}"/>
              </a:ext>
            </a:extLst>
          </p:cNvPr>
          <p:cNvPicPr>
            <a:picLocks noChangeAspect="1"/>
          </p:cNvPicPr>
          <p:nvPr/>
        </p:nvPicPr>
        <p:blipFill>
          <a:blip r:embed="rId7"/>
          <a:stretch>
            <a:fillRect/>
          </a:stretch>
        </p:blipFill>
        <p:spPr>
          <a:xfrm>
            <a:off x="5887443" y="1962998"/>
            <a:ext cx="1766456" cy="607219"/>
          </a:xfrm>
          <a:prstGeom prst="rect">
            <a:avLst/>
          </a:prstGeom>
        </p:spPr>
      </p:pic>
      <p:pic>
        <p:nvPicPr>
          <p:cNvPr id="4" name="Grafik 3" descr="Logos der Verbundpartner des Projekts IDiT: BFW Köln, Technische Hochschule Köln, Hochschule Niederrhein">
            <a:extLst>
              <a:ext uri="{FF2B5EF4-FFF2-40B4-BE49-F238E27FC236}">
                <a16:creationId xmlns:a16="http://schemas.microsoft.com/office/drawing/2014/main" id="{236F6B58-55CB-304C-86FC-038D1B064274}"/>
              </a:ext>
            </a:extLst>
          </p:cNvPr>
          <p:cNvPicPr>
            <a:picLocks noChangeAspect="1"/>
          </p:cNvPicPr>
          <p:nvPr/>
        </p:nvPicPr>
        <p:blipFill>
          <a:blip r:embed="rId8"/>
          <a:stretch>
            <a:fillRect/>
          </a:stretch>
        </p:blipFill>
        <p:spPr>
          <a:xfrm>
            <a:off x="5887443" y="3351621"/>
            <a:ext cx="5183731" cy="851636"/>
          </a:xfrm>
          <a:prstGeom prst="rect">
            <a:avLst/>
          </a:prstGeom>
        </p:spPr>
      </p:pic>
      <p:pic>
        <p:nvPicPr>
          <p:cNvPr id="19" name="Grafik 18" descr="Logos der Geldgeber: Bundesministerium für Bildung und Forschung, Europäischer Sozialfonds, Europäische Union und Slogan: Zusammen, Zukunft, Gestalten.">
            <a:extLst>
              <a:ext uri="{FF2B5EF4-FFF2-40B4-BE49-F238E27FC236}">
                <a16:creationId xmlns:a16="http://schemas.microsoft.com/office/drawing/2014/main" id="{EE2D00EC-AEAB-A54B-AAEF-26A81BD50672}"/>
              </a:ext>
            </a:extLst>
          </p:cNvPr>
          <p:cNvPicPr>
            <a:picLocks noChangeAspect="1"/>
          </p:cNvPicPr>
          <p:nvPr/>
        </p:nvPicPr>
        <p:blipFill>
          <a:blip r:embed="rId9"/>
          <a:stretch>
            <a:fillRect/>
          </a:stretch>
        </p:blipFill>
        <p:spPr>
          <a:xfrm>
            <a:off x="777452" y="4732415"/>
            <a:ext cx="10576348" cy="2031365"/>
          </a:xfrm>
          <a:prstGeom prst="rect">
            <a:avLst/>
          </a:prstGeom>
        </p:spPr>
      </p:pic>
    </p:spTree>
    <p:extLst>
      <p:ext uri="{BB962C8B-B14F-4D97-AF65-F5344CB8AC3E}">
        <p14:creationId xmlns:p14="http://schemas.microsoft.com/office/powerpoint/2010/main" val="35493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B81AFA8-B9DC-C441-A824-C033615C8EE3}"/>
              </a:ext>
            </a:extLst>
          </p:cNvPr>
          <p:cNvSpPr>
            <a:spLocks noGrp="1"/>
          </p:cNvSpPr>
          <p:nvPr>
            <p:ph type="title"/>
          </p:nvPr>
        </p:nvSpPr>
        <p:spPr>
          <a:xfrm>
            <a:off x="863029" y="1012004"/>
            <a:ext cx="3416158" cy="4795408"/>
          </a:xfrm>
        </p:spPr>
        <p:txBody>
          <a:bodyPr>
            <a:normAutofit/>
          </a:bodyPr>
          <a:lstStyle/>
          <a:p>
            <a:r>
              <a:rPr lang="de-DE" dirty="0">
                <a:solidFill>
                  <a:srgbClr val="FFFFFF"/>
                </a:solidFill>
              </a:rPr>
              <a:t>Ziel: Sie erstellen Ihr eigenes Lernmedium</a:t>
            </a:r>
          </a:p>
        </p:txBody>
      </p:sp>
      <p:graphicFrame>
        <p:nvGraphicFramePr>
          <p:cNvPr id="13" name="Inhaltsplatzhalter 2" descr="Die Folie zeigt Kirterien für die Erstellung des Lernmediums:&#10;Thema: Kaufmännisch/ausbildungsbezogen oder frei gewählt.&#10;Partnerarbeit oder Einzelarbeit.&#10;Den Herstellungszeitraum, den Zeitpunkt der Präsentation und das benötigte Arbeitsmaterial hängen von dem erstellten Lernmedium ab.">
            <a:extLst>
              <a:ext uri="{FF2B5EF4-FFF2-40B4-BE49-F238E27FC236}">
                <a16:creationId xmlns:a16="http://schemas.microsoft.com/office/drawing/2014/main" id="{62D91174-1BCC-43B1-8402-0A28A251FCDB}"/>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86149078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5AC93CEE-7563-4C44-AA48-EE960CC47EB5}"/>
              </a:ext>
            </a:extLst>
          </p:cNvPr>
          <p:cNvSpPr>
            <a:spLocks noGrp="1"/>
          </p:cNvSpPr>
          <p:nvPr>
            <p:ph type="sldNum" sz="quarter" idx="12"/>
          </p:nvPr>
        </p:nvSpPr>
        <p:spPr/>
        <p:txBody>
          <a:bodyPr/>
          <a:lstStyle/>
          <a:p>
            <a:fld id="{787A7CBD-3CE5-B548-A01C-937F2250DDD1}" type="slidenum">
              <a:rPr lang="de-DE" smtClean="0"/>
              <a:t>4</a:t>
            </a:fld>
            <a:endParaRPr lang="de-DE" dirty="0"/>
          </a:p>
        </p:txBody>
      </p:sp>
    </p:spTree>
    <p:extLst>
      <p:ext uri="{BB962C8B-B14F-4D97-AF65-F5344CB8AC3E}">
        <p14:creationId xmlns:p14="http://schemas.microsoft.com/office/powerpoint/2010/main" val="327799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7E98B1E-CBAB-C248-9314-1B876F4709E3}"/>
              </a:ext>
            </a:extLst>
          </p:cNvPr>
          <p:cNvSpPr>
            <a:spLocks noGrp="1"/>
          </p:cNvSpPr>
          <p:nvPr>
            <p:ph type="title"/>
          </p:nvPr>
        </p:nvSpPr>
        <p:spPr>
          <a:xfrm>
            <a:off x="838200" y="557188"/>
            <a:ext cx="10515600" cy="1133499"/>
          </a:xfrm>
        </p:spPr>
        <p:txBody>
          <a:bodyPr>
            <a:normAutofit fontScale="90000"/>
          </a:bodyPr>
          <a:lstStyle/>
          <a:p>
            <a:r>
              <a:rPr lang="de-DE" sz="4000" dirty="0"/>
              <a:t>Was lerne ich bei der Erstellung von Lernmedien?</a:t>
            </a:r>
          </a:p>
        </p:txBody>
      </p:sp>
      <p:graphicFrame>
        <p:nvGraphicFramePr>
          <p:cNvPr id="23" name="Inhaltsplatzhalter 2" descr="Sprach-kompetenz.&#13;&#10;Umgang mit digitalen Medien.&#13;&#10;Projektplanung.&#13;&#10;Teamarbeit.&#13;&#10;Material-recherche online.&#13;&#10;Urheberrecht / Lizenzen.&#13;&#10;Lernen durch Lehren.&#13;&#10;">
            <a:extLst>
              <a:ext uri="{FF2B5EF4-FFF2-40B4-BE49-F238E27FC236}">
                <a16:creationId xmlns:a16="http://schemas.microsoft.com/office/drawing/2014/main" id="{759C3981-A7F4-43D9-A75C-7CA860F3986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4263795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C0EFD943-72FA-3B40-A88E-EEEFEDD9925B}"/>
              </a:ext>
            </a:extLst>
          </p:cNvPr>
          <p:cNvSpPr>
            <a:spLocks noGrp="1"/>
          </p:cNvSpPr>
          <p:nvPr>
            <p:ph type="sldNum" sz="quarter" idx="12"/>
          </p:nvPr>
        </p:nvSpPr>
        <p:spPr/>
        <p:txBody>
          <a:bodyPr/>
          <a:lstStyle/>
          <a:p>
            <a:fld id="{787A7CBD-3CE5-B548-A01C-937F2250DDD1}" type="slidenum">
              <a:rPr lang="de-DE" smtClean="0"/>
              <a:t>5</a:t>
            </a:fld>
            <a:endParaRPr lang="de-DE" dirty="0"/>
          </a:p>
        </p:txBody>
      </p:sp>
    </p:spTree>
    <p:extLst>
      <p:ext uri="{BB962C8B-B14F-4D97-AF65-F5344CB8AC3E}">
        <p14:creationId xmlns:p14="http://schemas.microsoft.com/office/powerpoint/2010/main" val="141347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3">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0DAE3BF-4C26-2B42-AE29-12D11202D468}"/>
              </a:ext>
            </a:extLst>
          </p:cNvPr>
          <p:cNvSpPr>
            <a:spLocks noGrp="1"/>
          </p:cNvSpPr>
          <p:nvPr>
            <p:ph type="title"/>
          </p:nvPr>
        </p:nvSpPr>
        <p:spPr>
          <a:xfrm>
            <a:off x="838200" y="557188"/>
            <a:ext cx="3622964" cy="5569291"/>
          </a:xfrm>
        </p:spPr>
        <p:txBody>
          <a:bodyPr>
            <a:normAutofit/>
          </a:bodyPr>
          <a:lstStyle/>
          <a:p>
            <a:r>
              <a:rPr lang="de-DE" dirty="0"/>
              <a:t>Was ist eine gute Erklärung?</a:t>
            </a:r>
          </a:p>
        </p:txBody>
      </p:sp>
      <p:graphicFrame>
        <p:nvGraphicFramePr>
          <p:cNvPr id="44" name="Inhaltsplatzhalter 2" descr="Inhaltlich korrekt und informativ.&#10;Einprägsam, unterhaltsam (Bilder und Geschichten).&#10;Wiederholungen/Zusammenfassungen.&#10;Einfache und klare Sprache.&#10;Gutes Zusammenspiel von Text und Bild.&#10;Farben/Material/Gegenstände einheitlich verwenden.&#10;Eindeutige Visualisierungen.&#10;">
            <a:extLst>
              <a:ext uri="{FF2B5EF4-FFF2-40B4-BE49-F238E27FC236}">
                <a16:creationId xmlns:a16="http://schemas.microsoft.com/office/drawing/2014/main" id="{14CCFD8D-6600-46D8-A0D0-DEAD53B8C46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585114674"/>
              </p:ext>
            </p:extLst>
          </p:nvPr>
        </p:nvGraphicFramePr>
        <p:xfrm>
          <a:off x="4461165" y="429491"/>
          <a:ext cx="7301344" cy="6109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F6462EDA-B9C4-3A40-BDAB-9EB017D6937A}"/>
              </a:ext>
            </a:extLst>
          </p:cNvPr>
          <p:cNvSpPr>
            <a:spLocks noGrp="1"/>
          </p:cNvSpPr>
          <p:nvPr>
            <p:ph type="sldNum" sz="quarter" idx="12"/>
          </p:nvPr>
        </p:nvSpPr>
        <p:spPr/>
        <p:txBody>
          <a:bodyPr/>
          <a:lstStyle/>
          <a:p>
            <a:fld id="{787A7CBD-3CE5-B548-A01C-937F2250DDD1}" type="slidenum">
              <a:rPr lang="de-DE" smtClean="0"/>
              <a:t>6</a:t>
            </a:fld>
            <a:endParaRPr lang="de-DE" dirty="0"/>
          </a:p>
        </p:txBody>
      </p:sp>
    </p:spTree>
    <p:extLst>
      <p:ext uri="{BB962C8B-B14F-4D97-AF65-F5344CB8AC3E}">
        <p14:creationId xmlns:p14="http://schemas.microsoft.com/office/powerpoint/2010/main" val="48425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E60B1-4E58-2B48-A3D3-22504148362F}"/>
              </a:ext>
            </a:extLst>
          </p:cNvPr>
          <p:cNvSpPr>
            <a:spLocks noGrp="1"/>
          </p:cNvSpPr>
          <p:nvPr>
            <p:ph type="title"/>
          </p:nvPr>
        </p:nvSpPr>
        <p:spPr>
          <a:xfrm>
            <a:off x="630936" y="640823"/>
            <a:ext cx="3654552" cy="5583148"/>
          </a:xfrm>
        </p:spPr>
        <p:txBody>
          <a:bodyPr vert="horz" lIns="91440" tIns="45720" rIns="91440" bIns="45720" rtlCol="0" anchor="ctr">
            <a:normAutofit/>
          </a:bodyPr>
          <a:lstStyle/>
          <a:p>
            <a:r>
              <a:rPr lang="en-US" sz="4200" kern="1200" dirty="0">
                <a:solidFill>
                  <a:schemeClr val="tx1"/>
                </a:solidFill>
                <a:latin typeface="+mj-lt"/>
                <a:ea typeface="+mj-ea"/>
                <a:cs typeface="+mj-cs"/>
              </a:rPr>
              <a:t>Beispiel für Erklären mit einprägsamen Bildern</a:t>
            </a:r>
          </a:p>
        </p:txBody>
      </p:sp>
      <p:pic>
        <p:nvPicPr>
          <p:cNvPr id="5" name="Inhaltsplatzhalter 4" descr="Bild einer Kuh, die auf einer Bare liegt.">
            <a:extLst>
              <a:ext uri="{FF2B5EF4-FFF2-40B4-BE49-F238E27FC236}">
                <a16:creationId xmlns:a16="http://schemas.microsoft.com/office/drawing/2014/main" id="{98859C0C-C051-1943-B04C-DA34D19AAABD}"/>
              </a:ext>
            </a:extLst>
          </p:cNvPr>
          <p:cNvPicPr>
            <a:picLocks noGrp="1" noChangeAspect="1"/>
          </p:cNvPicPr>
          <p:nvPr>
            <p:ph idx="1"/>
          </p:nvPr>
        </p:nvPicPr>
        <p:blipFill>
          <a:blip r:embed="rId3"/>
          <a:srcRect/>
          <a:stretch/>
        </p:blipFill>
        <p:spPr>
          <a:xfrm>
            <a:off x="4812590" y="976145"/>
            <a:ext cx="6577987" cy="3223214"/>
          </a:xfrm>
          <a:prstGeom prst="rect">
            <a:avLst/>
          </a:prstGeom>
        </p:spPr>
      </p:pic>
      <p:sp>
        <p:nvSpPr>
          <p:cNvPr id="8" name="Textfeld 7">
            <a:extLst>
              <a:ext uri="{FF2B5EF4-FFF2-40B4-BE49-F238E27FC236}">
                <a16:creationId xmlns:a16="http://schemas.microsoft.com/office/drawing/2014/main" id="{16525FA5-9ED8-3B44-8813-1D82542368EB}"/>
              </a:ext>
            </a:extLst>
          </p:cNvPr>
          <p:cNvSpPr txBox="1"/>
          <p:nvPr/>
        </p:nvSpPr>
        <p:spPr>
          <a:xfrm>
            <a:off x="4812590" y="4198886"/>
            <a:ext cx="6007188" cy="430887"/>
          </a:xfrm>
          <a:prstGeom prst="rect">
            <a:avLst/>
          </a:prstGeom>
          <a:noFill/>
        </p:spPr>
        <p:txBody>
          <a:bodyPr wrap="square" rtlCol="0">
            <a:spAutoFit/>
          </a:bodyPr>
          <a:lstStyle/>
          <a:p>
            <a:r>
              <a:rPr lang="de-DE" sz="1100" dirty="0"/>
              <a:t>“Faule Kuh“ von Renata Glowicki (eigene Illustration, Quelle 4)</a:t>
            </a:r>
          </a:p>
          <a:p>
            <a:r>
              <a:rPr lang="de-DE" sz="1100" dirty="0"/>
              <a:t> </a:t>
            </a:r>
          </a:p>
        </p:txBody>
      </p:sp>
      <p:sp>
        <p:nvSpPr>
          <p:cNvPr id="4" name="Rechteck 3">
            <a:extLst>
              <a:ext uri="{FF2B5EF4-FFF2-40B4-BE49-F238E27FC236}">
                <a16:creationId xmlns:a16="http://schemas.microsoft.com/office/drawing/2014/main" id="{A7B1BD7C-F38D-5044-8A80-C81AB5D1ADB0}"/>
              </a:ext>
            </a:extLst>
          </p:cNvPr>
          <p:cNvSpPr/>
          <p:nvPr/>
        </p:nvSpPr>
        <p:spPr>
          <a:xfrm>
            <a:off x="4654296" y="4798577"/>
            <a:ext cx="6894576" cy="1428487"/>
          </a:xfrm>
          <a:prstGeom prst="rect">
            <a:avLst/>
          </a:prstGeom>
        </p:spPr>
        <p:txBody>
          <a:bodyPr vert="horz" lIns="91440" tIns="45720" rIns="91440" bIns="45720" rtlCol="0" anchor="t">
            <a:normAutofit/>
          </a:bodyPr>
          <a:lstStyle/>
          <a:p>
            <a:pPr>
              <a:lnSpc>
                <a:spcPct val="90000"/>
              </a:lnSpc>
              <a:spcAft>
                <a:spcPts val="600"/>
              </a:spcAft>
            </a:pPr>
            <a:r>
              <a:rPr lang="en-US" sz="3200" dirty="0"/>
              <a:t>Cubare (Latein) = tragen</a:t>
            </a: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liennummernplatzhalter 2">
            <a:extLst>
              <a:ext uri="{FF2B5EF4-FFF2-40B4-BE49-F238E27FC236}">
                <a16:creationId xmlns:a16="http://schemas.microsoft.com/office/drawing/2014/main" id="{79756710-814F-AB4A-9019-8B33750001A4}"/>
              </a:ext>
            </a:extLst>
          </p:cNvPr>
          <p:cNvSpPr>
            <a:spLocks noGrp="1"/>
          </p:cNvSpPr>
          <p:nvPr>
            <p:ph type="sldNum" sz="quarter" idx="12"/>
          </p:nvPr>
        </p:nvSpPr>
        <p:spPr/>
        <p:txBody>
          <a:bodyPr/>
          <a:lstStyle/>
          <a:p>
            <a:fld id="{787A7CBD-3CE5-B548-A01C-937F2250DDD1}" type="slidenum">
              <a:rPr lang="de-DE" smtClean="0"/>
              <a:t>7</a:t>
            </a:fld>
            <a:endParaRPr lang="de-DE" dirty="0"/>
          </a:p>
        </p:txBody>
      </p:sp>
    </p:spTree>
    <p:extLst>
      <p:ext uri="{BB962C8B-B14F-4D97-AF65-F5344CB8AC3E}">
        <p14:creationId xmlns:p14="http://schemas.microsoft.com/office/powerpoint/2010/main" val="67195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8813C-5038-FB4C-B6FE-FF29A713C881}"/>
              </a:ext>
            </a:extLst>
          </p:cNvPr>
          <p:cNvSpPr>
            <a:spLocks noGrp="1"/>
          </p:cNvSpPr>
          <p:nvPr>
            <p:ph type="title"/>
          </p:nvPr>
        </p:nvSpPr>
        <p:spPr>
          <a:xfrm>
            <a:off x="288767" y="2201423"/>
            <a:ext cx="4227471" cy="2387600"/>
          </a:xfrm>
        </p:spPr>
        <p:txBody>
          <a:bodyPr vert="horz" lIns="91440" tIns="45720" rIns="91440" bIns="45720" rtlCol="0" anchor="b">
            <a:normAutofit/>
          </a:bodyPr>
          <a:lstStyle/>
          <a:p>
            <a:r>
              <a:rPr lang="en-US" sz="4000" kern="1200" dirty="0">
                <a:solidFill>
                  <a:schemeClr val="tx1"/>
                </a:solidFill>
                <a:latin typeface="+mj-lt"/>
                <a:ea typeface="+mj-ea"/>
                <a:cs typeface="+mj-cs"/>
              </a:rPr>
              <a:t>Beispiele Visualisierungen: Piktogramme</a:t>
            </a:r>
          </a:p>
        </p:txBody>
      </p:sp>
      <p:pic>
        <p:nvPicPr>
          <p:cNvPr id="8" name="Inhaltsplatzhalter 7" descr="Die Seite zeigt 5 verschiedene Pictogramme als Beispiele für Visualisierungen, die eine Erklärung unterstützen können. Die Pictogramme sind: Ein Kopf in dem Zahnräder sind, eine Balkenwaage, Noten, ein PC und eine Erdkugel. ">
            <a:extLst>
              <a:ext uri="{FF2B5EF4-FFF2-40B4-BE49-F238E27FC236}">
                <a16:creationId xmlns:a16="http://schemas.microsoft.com/office/drawing/2014/main" id="{94A17CC9-3809-364E-BFBA-902E5B7F17D6}"/>
              </a:ext>
              <a:ext uri="{C183D7F6-B498-43B3-948B-1728B52AA6E4}">
                <adec:decorative xmlns:adec="http://schemas.microsoft.com/office/drawing/2017/decorative" val="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302157" y="321733"/>
            <a:ext cx="1539586" cy="1539586"/>
          </a:xfrm>
          <a:prstGeom prst="rect">
            <a:avLst/>
          </a:prstGeom>
        </p:spPr>
      </p:pic>
      <p:pic>
        <p:nvPicPr>
          <p:cNvPr id="11" name="Grafik 10">
            <a:extLst>
              <a:ext uri="{FF2B5EF4-FFF2-40B4-BE49-F238E27FC236}">
                <a16:creationId xmlns:a16="http://schemas.microsoft.com/office/drawing/2014/main" id="{0C064174-DFC8-0A4C-8E98-93F2B654ECA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7169" y="2622301"/>
            <a:ext cx="1545844" cy="1545844"/>
          </a:xfrm>
          <a:prstGeom prst="rect">
            <a:avLst/>
          </a:prstGeom>
        </p:spPr>
      </p:pic>
      <p:pic>
        <p:nvPicPr>
          <p:cNvPr id="13" name="Grafik 12">
            <a:extLst>
              <a:ext uri="{FF2B5EF4-FFF2-40B4-BE49-F238E27FC236}">
                <a16:creationId xmlns:a16="http://schemas.microsoft.com/office/drawing/2014/main" id="{619AB02C-FC19-5348-8C82-0A0E34BD357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58217" y="372291"/>
            <a:ext cx="2638698" cy="2638698"/>
          </a:xfrm>
          <a:prstGeom prst="rect">
            <a:avLst/>
          </a:prstGeom>
        </p:spPr>
      </p:pic>
      <p:pic>
        <p:nvPicPr>
          <p:cNvPr id="15" name="Grafik 14">
            <a:extLst>
              <a:ext uri="{FF2B5EF4-FFF2-40B4-BE49-F238E27FC236}">
                <a16:creationId xmlns:a16="http://schemas.microsoft.com/office/drawing/2014/main" id="{BCA12AC9-FB0F-C144-8A32-DE2BEF1F4502}"/>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21078" y="4934736"/>
            <a:ext cx="1545336" cy="1545336"/>
          </a:xfrm>
          <a:prstGeom prst="rect">
            <a:avLst/>
          </a:prstGeom>
        </p:spPr>
      </p:pic>
      <p:cxnSp>
        <p:nvCxnSpPr>
          <p:cNvPr id="42" name="Straight Connector 41">
            <a:extLst>
              <a:ext uri="{FF2B5EF4-FFF2-40B4-BE49-F238E27FC236}">
                <a16:creationId xmlns:a16="http://schemas.microsoft.com/office/drawing/2014/main" id="{DC034BB4-8B50-4484-85C4-0CE4699284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0662" y="0"/>
            <a:ext cx="0" cy="6858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1B200F7-B57A-4824-BB91-B6624450A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902062F-7F47-41E5-8574-2D1492D58E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0661" y="3429000"/>
            <a:ext cx="466344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A92245C-961F-47D5-9691-272D2869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4568202"/>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C16DF74A-75FF-CB49-A16B-314C27B01631}"/>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22897" y="3847013"/>
            <a:ext cx="2509338" cy="2509338"/>
          </a:xfrm>
          <a:prstGeom prst="rect">
            <a:avLst/>
          </a:prstGeom>
        </p:spPr>
      </p:pic>
      <p:sp>
        <p:nvSpPr>
          <p:cNvPr id="3" name="Foliennummernplatzhalter 2">
            <a:extLst>
              <a:ext uri="{FF2B5EF4-FFF2-40B4-BE49-F238E27FC236}">
                <a16:creationId xmlns:a16="http://schemas.microsoft.com/office/drawing/2014/main" id="{333EE565-D5F6-3241-96EF-BACF33D73E9A}"/>
              </a:ext>
            </a:extLst>
          </p:cNvPr>
          <p:cNvSpPr>
            <a:spLocks noGrp="1"/>
          </p:cNvSpPr>
          <p:nvPr>
            <p:ph type="sldNum" sz="quarter" idx="12"/>
          </p:nvPr>
        </p:nvSpPr>
        <p:spPr/>
        <p:txBody>
          <a:bodyPr/>
          <a:lstStyle/>
          <a:p>
            <a:fld id="{787A7CBD-3CE5-B548-A01C-937F2250DDD1}" type="slidenum">
              <a:rPr lang="de-DE" smtClean="0"/>
              <a:t>8</a:t>
            </a:fld>
            <a:endParaRPr lang="de-DE" dirty="0"/>
          </a:p>
        </p:txBody>
      </p:sp>
    </p:spTree>
    <p:extLst>
      <p:ext uri="{BB962C8B-B14F-4D97-AF65-F5344CB8AC3E}">
        <p14:creationId xmlns:p14="http://schemas.microsoft.com/office/powerpoint/2010/main" val="292804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0AD04-525E-5C4D-B40D-BC5896D9CD0A}"/>
              </a:ext>
            </a:extLst>
          </p:cNvPr>
          <p:cNvSpPr>
            <a:spLocks noGrp="1"/>
          </p:cNvSpPr>
          <p:nvPr>
            <p:ph type="title"/>
          </p:nvPr>
        </p:nvSpPr>
        <p:spPr/>
        <p:txBody>
          <a:bodyPr/>
          <a:lstStyle/>
          <a:p>
            <a:r>
              <a:rPr lang="de-DE" dirty="0"/>
              <a:t>Von der Idee zum fertigen Lernmedium</a:t>
            </a:r>
          </a:p>
        </p:txBody>
      </p:sp>
      <p:graphicFrame>
        <p:nvGraphicFramePr>
          <p:cNvPr id="4" name="Inhaltsplatzhalter 5" descr="Die Folie zeigt den Arbeitsprozess von einer Idee bis hin zur Fertigstellung eines Lernmediums:&#13;&#10;&#9;Auswahl des Themas.&#13;&#10;&#9;Auswahl des Mediums.&#13;&#10;&#9;Konzeption.&#13;&#10;&#9;Vorbereitung.&#13;&#10;&#9;Herstellung.&#13;&#10;&#9;Nachbereitung.">
            <a:extLst>
              <a:ext uri="{FF2B5EF4-FFF2-40B4-BE49-F238E27FC236}">
                <a16:creationId xmlns:a16="http://schemas.microsoft.com/office/drawing/2014/main" id="{0CDAA088-41FF-D241-A9A5-90CCE94F7421}"/>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0110495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7F539A0D-A24C-B544-8E45-8692966CBDFA}"/>
              </a:ext>
            </a:extLst>
          </p:cNvPr>
          <p:cNvSpPr>
            <a:spLocks noGrp="1"/>
          </p:cNvSpPr>
          <p:nvPr>
            <p:ph type="sldNum" sz="quarter" idx="12"/>
          </p:nvPr>
        </p:nvSpPr>
        <p:spPr/>
        <p:txBody>
          <a:bodyPr/>
          <a:lstStyle/>
          <a:p>
            <a:fld id="{787A7CBD-3CE5-B548-A01C-937F2250DDD1}" type="slidenum">
              <a:rPr lang="de-DE" smtClean="0"/>
              <a:t>9</a:t>
            </a:fld>
            <a:endParaRPr lang="de-DE" dirty="0"/>
          </a:p>
        </p:txBody>
      </p:sp>
    </p:spTree>
    <p:extLst>
      <p:ext uri="{BB962C8B-B14F-4D97-AF65-F5344CB8AC3E}">
        <p14:creationId xmlns:p14="http://schemas.microsoft.com/office/powerpoint/2010/main" val="164218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Office">
  <a:themeElements>
    <a:clrScheme name="IDIT">
      <a:dk1>
        <a:sysClr val="windowText" lastClr="000000"/>
      </a:dk1>
      <a:lt1>
        <a:sysClr val="window" lastClr="FFFFFF"/>
      </a:lt1>
      <a:dk2>
        <a:srgbClr val="009499"/>
      </a:dk2>
      <a:lt2>
        <a:srgbClr val="9BC22B"/>
      </a:lt2>
      <a:accent1>
        <a:srgbClr val="07A1E2"/>
      </a:accent1>
      <a:accent2>
        <a:srgbClr val="DC3555"/>
      </a:accent2>
      <a:accent3>
        <a:srgbClr val="EF8A26"/>
      </a:accent3>
      <a:accent4>
        <a:srgbClr val="BF4191"/>
      </a:accent4>
      <a:accent5>
        <a:srgbClr val="4C4596"/>
      </a:accent5>
      <a:accent6>
        <a:srgbClr val="FFDA29"/>
      </a:accent6>
      <a:hlink>
        <a:srgbClr val="00B0F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nditions xmlns="f43f2404-62f9-4650-bc39-1360eaa0bd60" xsi:nil="true"/>
    <RenditionsVersion xmlns="f43f2404-62f9-4650-bc39-1360eaa0bd6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äsentationsvorlage mit Bild" ma:contentTypeID="0x01010010B948620D55F8479D72EA9A955C4BA4010316000D5522C807FD4947A151755CD4D16B95" ma:contentTypeVersion="5" ma:contentTypeDescription="" ma:contentTypeScope="" ma:versionID="9e61ee126befb7b9f25b4da9b252a6ce">
  <xsd:schema xmlns:xsd="http://www.w3.org/2001/XMLSchema" xmlns:xs="http://www.w3.org/2001/XMLSchema" xmlns:p="http://schemas.microsoft.com/office/2006/metadata/properties" xmlns:ns2="f43f2404-62f9-4650-bc39-1360eaa0bd60" targetNamespace="http://schemas.microsoft.com/office/2006/metadata/properties" ma:root="true" ma:fieldsID="50f999b2f380a0d74e379f4c78ac3843" ns2:_="">
    <xsd:import namespace="f43f2404-62f9-4650-bc39-1360eaa0bd60"/>
    <xsd:element name="properties">
      <xsd:complexType>
        <xsd:sequence>
          <xsd:element name="documentManagement">
            <xsd:complexType>
              <xsd:all>
                <xsd:element ref="ns2:Renditions" minOccurs="0"/>
                <xsd:element ref="ns2:Renditions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f2404-62f9-4650-bc39-1360eaa0bd60" elementFormDefault="qualified">
    <xsd:import namespace="http://schemas.microsoft.com/office/2006/documentManagement/types"/>
    <xsd:import namespace="http://schemas.microsoft.com/office/infopath/2007/PartnerControls"/>
    <xsd:element name="Renditions" ma:index="8" nillable="true" ma:displayName="Renditions" ma:decimals="0" ma:hidden="true" ma:internalName="Renditions">
      <xsd:simpleType>
        <xsd:restriction base="dms:Number"/>
      </xsd:simpleType>
    </xsd:element>
    <xsd:element name="RenditionsVersion" ma:index="9" nillable="true" ma:displayName="RenditionsVersion" ma:decimals="0" ma:hidden="true" ma:internalName="RenditionsVersion">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E5AD87-AEB8-4F32-A4CF-B1D401B1DA80}">
  <ds:schemaRefs>
    <ds:schemaRef ds:uri="http://schemas.microsoft.com/sharepoint/v3/contenttype/forms"/>
  </ds:schemaRefs>
</ds:datastoreItem>
</file>

<file path=customXml/itemProps2.xml><?xml version="1.0" encoding="utf-8"?>
<ds:datastoreItem xmlns:ds="http://schemas.openxmlformats.org/officeDocument/2006/customXml" ds:itemID="{F91E0660-1969-431F-A0E5-60F8E82DF486}">
  <ds:schemaRefs>
    <ds:schemaRef ds:uri="http://purl.org/dc/terms/"/>
    <ds:schemaRef ds:uri="http://schemas.microsoft.com/office/2006/documentManagement/types"/>
    <ds:schemaRef ds:uri="http://schemas.openxmlformats.org/package/2006/metadata/core-properties"/>
    <ds:schemaRef ds:uri="http://purl.org/dc/elements/1.1/"/>
    <ds:schemaRef ds:uri="f43f2404-62f9-4650-bc39-1360eaa0bd60"/>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3FD16B5-3086-4A4F-96E3-4B10B1D4C8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f2404-62f9-4650-bc39-1360eaa0bd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5242</Words>
  <Application>Microsoft Macintosh PowerPoint</Application>
  <PresentationFormat>Breitbild</PresentationFormat>
  <Paragraphs>558</Paragraphs>
  <Slides>36</Slides>
  <Notes>36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36</vt:i4>
      </vt:variant>
    </vt:vector>
  </HeadingPairs>
  <TitlesOfParts>
    <vt:vector size="41" baseType="lpstr">
      <vt:lpstr>Arial</vt:lpstr>
      <vt:lpstr>Calibri</vt:lpstr>
      <vt:lpstr>Symbol</vt:lpstr>
      <vt:lpstr>Wingdings</vt:lpstr>
      <vt:lpstr>Office</vt:lpstr>
      <vt:lpstr>Lernmedien: Grundlagen, Formate, Tools</vt:lpstr>
      <vt:lpstr>Lernmedien</vt:lpstr>
      <vt:lpstr>Lernmedien: Beispiele</vt:lpstr>
      <vt:lpstr>Ziel: Sie erstellen Ihr eigenes Lernmedium</vt:lpstr>
      <vt:lpstr>Was lerne ich bei der Erstellung von Lernmedien?</vt:lpstr>
      <vt:lpstr>Was ist eine gute Erklärung?</vt:lpstr>
      <vt:lpstr>Beispiel für Erklären mit einprägsamen Bildern</vt:lpstr>
      <vt:lpstr>Beispiele Visualisierungen: Piktogramme</vt:lpstr>
      <vt:lpstr>Von der Idee zum fertigen Lernmedium</vt:lpstr>
      <vt:lpstr>Von der Idee zum fertigen Lernmedium – Auswahl des Themas</vt:lpstr>
      <vt:lpstr>Beispiele kaufmännische Themen</vt:lpstr>
      <vt:lpstr>Beispiele freie Themen</vt:lpstr>
      <vt:lpstr>Von der Idee zum fertigen Lernmedium – Auswahl des Mediums</vt:lpstr>
      <vt:lpstr>Formate/Tools</vt:lpstr>
      <vt:lpstr>PowerPoint-Video</vt:lpstr>
      <vt:lpstr>Beispiel PowerPoint-Video: Lohn- und Gehaltsabrechnung</vt:lpstr>
      <vt:lpstr>PowerPoint-Videos eignen sich gut, um…</vt:lpstr>
      <vt:lpstr>Screencast</vt:lpstr>
      <vt:lpstr>Beispiel Screencast: Die Kopf- und Fußzeile in MS Word</vt:lpstr>
      <vt:lpstr>Screencasts eignen sich gut, um…</vt:lpstr>
      <vt:lpstr>Videovortrag vor Tafel/Flipchart</vt:lpstr>
      <vt:lpstr>Beispiel Vortrag: Elterngeld und Steuerklassen</vt:lpstr>
      <vt:lpstr>Videovorträge eignen sich gut…</vt:lpstr>
      <vt:lpstr>Legetrick-Film</vt:lpstr>
      <vt:lpstr>Beispiel Legetrick: Das Vier-Ohren-Modell</vt:lpstr>
      <vt:lpstr>Legetrick-Filme eignen sich gut, um…</vt:lpstr>
      <vt:lpstr>Interaktive Lernmedien</vt:lpstr>
      <vt:lpstr>Beispiel Interaktives: Projekte planen</vt:lpstr>
      <vt:lpstr>Interaktives eignet sich gut, um…</vt:lpstr>
      <vt:lpstr>Von der Idee zum fertigen Lernmedium - Konzeption</vt:lpstr>
      <vt:lpstr>Vorlage eines Konzeptpapiers </vt:lpstr>
      <vt:lpstr>Beispiel eines ausgefüllten Konzeptpapiers </vt:lpstr>
      <vt:lpstr>Von der Idee zum fertigen Lernmedium – Vorbereitung, Herstellung, Nachbereitung</vt:lpstr>
      <vt:lpstr>Vorbereitung, Herstellung, Nachbereitung</vt:lpstr>
      <vt:lpstr>Quellen</vt:lpstr>
      <vt:lpstr>Lizenzhinweise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Lernmedien erstellen</dc:title>
  <dc:creator>Matthias Murmann</dc:creator>
  <cp:lastModifiedBy>Jule Murmann</cp:lastModifiedBy>
  <cp:revision>241</cp:revision>
  <cp:lastPrinted>2020-03-02T05:56:00Z</cp:lastPrinted>
  <dcterms:created xsi:type="dcterms:W3CDTF">2020-02-21T11:54:56Z</dcterms:created>
  <dcterms:modified xsi:type="dcterms:W3CDTF">2021-12-13T12:34:21Z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0x01010010B948620D55F8479D72EA9A955C4BA4010316000D5522C807FD4947A151755CD4D16B95</vt:lpwstr>
  </property>
</Properties>
</file>