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5"/>
  </p:notesMasterIdLst>
  <p:sldIdLst>
    <p:sldId id="380" r:id="rId2"/>
    <p:sldId id="276" r:id="rId3"/>
    <p:sldId id="38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3129"/>
  </p:normalViewPr>
  <p:slideViewPr>
    <p:cSldViewPr snapToGrid="0" snapToObjects="1">
      <p:cViewPr varScale="1">
        <p:scale>
          <a:sx n="105" d="100"/>
          <a:sy n="105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C9EE1-CB77-2A43-A59B-C5A993E1C5F5}" type="datetimeFigureOut">
              <a:rPr lang="de-DE" smtClean="0"/>
              <a:t>10.10.21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1A049-6B8E-A24A-A2C8-AD92062899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4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Durchführungshinweis für Lehrende:</a:t>
            </a:r>
          </a:p>
          <a:p>
            <a:pPr marL="171450" indent="-171450">
              <a:buFontTx/>
              <a:buChar char="-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Diese Präsentation gibt einen kurzen Überblick über die Themen und Inhalte von Modul 5 des Baukastens der Medienkompetenz: Produzieren und präsentieren / Lernmedien erstellen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1AF2-98A2-A043-B85A-761B70BF3FBA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49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D612-9A32-704B-BF2A-4990CD8ADBBF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77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9A8C-6691-1D4D-B283-81544DAD8785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1895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 dirty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 dirty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331749" y="5684504"/>
            <a:ext cx="5255457" cy="1007895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10.10.21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4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3884596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9324-23E7-4846-9418-43B4A335C156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815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FD37-936B-2E46-A6E8-97B8C7F98256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44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D7C2-CFC2-CE41-AB15-2217FE2F74A7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95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7CAA-DD1E-7E46-8D99-DDFD4F81DFFB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231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A326-D072-DC40-956E-37C29AA6B232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71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547-F693-6848-AA11-54A220CE9D6D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897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713-12A4-6249-A2F8-3A9D381A0891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6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88A6-8D3B-DC40-9283-89C206660261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174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6F23-8E72-7A43-8E77-40D29CCC0435}" type="datetime1">
              <a:rPr lang="de-DE" smtClean="0"/>
              <a:t>10.10.21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E4C7-E637-7D47-8414-2C1A5D1B92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daslernbuero.de/medienkompetenz/05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support.microsoft.com/de-de/topic/einf&#252;gen-von-piktogrammen-in-microsoft-office-e2459f17-3996-4795-996e-b9a13486fa79" TargetMode="External"/><Relationship Id="rId5" Type="http://schemas.openxmlformats.org/officeDocument/2006/relationships/hyperlink" Target="https://creativecommons.org/licenses/by-sa/4.0/deed.de" TargetMode="External"/><Relationship Id="rId4" Type="http://schemas.openxmlformats.org/officeDocument/2006/relationships/hyperlink" Target="https://idit.online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5: Produzieren und präsentieren – Lernmedien | Einstieg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Jule Murmann (TH Köln), Markus Lindenberg und Edmund Fuchs (BFW Köln)</a:t>
            </a:r>
          </a:p>
        </p:txBody>
      </p:sp>
    </p:spTree>
    <p:extLst>
      <p:ext uri="{BB962C8B-B14F-4D97-AF65-F5344CB8AC3E}">
        <p14:creationId xmlns:p14="http://schemas.microsoft.com/office/powerpoint/2010/main" val="128443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AADB7-1D98-C943-806D-3D0E900A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Lernmedien erstellen – </a:t>
            </a:r>
            <a:b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Themen der Lehreinheiten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 descr="Präsentation mit Medien mit einfarbiger Füllung">
            <a:extLst>
              <a:ext uri="{FF2B5EF4-FFF2-40B4-BE49-F238E27FC236}">
                <a16:creationId xmlns:a16="http://schemas.microsoft.com/office/drawing/2014/main" id="{5B72933D-C1DF-8B4B-9BD2-F55012DFD84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031" t="7949" r="4031" b="7949"/>
          <a:stretch/>
        </p:blipFill>
        <p:spPr bwMode="auto">
          <a:xfrm>
            <a:off x="960100" y="3313340"/>
            <a:ext cx="2220676" cy="203140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2" name="Inhaltsplatzhalter 2">
            <a:extLst>
              <a:ext uri="{FF2B5EF4-FFF2-40B4-BE49-F238E27FC236}">
                <a16:creationId xmlns:a16="http://schemas.microsoft.com/office/drawing/2014/main" id="{B1DBA5E6-7B83-C14D-87FC-8FE653FD8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473" y="2502929"/>
            <a:ext cx="7899427" cy="4180067"/>
          </a:xfrm>
        </p:spPr>
        <p:txBody>
          <a:bodyPr>
            <a:normAutofit fontScale="92500" lnSpcReduction="10000"/>
          </a:bodyPr>
          <a:lstStyle/>
          <a:p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Grundlagen von Lernmedien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Was ist ein Lernmedium?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Was ist eine gute Erklärung?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Wie konzipiere ich ein Lernmedium?</a:t>
            </a:r>
          </a:p>
          <a:p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Formate und Tools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Welche Formate (Typen) von Lernmedien gibt es?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Welche Formate eignen sich für die Vermittlung welcher Inhalte?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Mit welchen Tools können sie hergestellt werden?</a:t>
            </a:r>
          </a:p>
          <a:p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Urheberrecht und freie Lizenzen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Worauf ist bei der Nutzung von Materialien aus dem Internet zu achten (Grafiken, Bilder, Töne etc.)?</a:t>
            </a:r>
          </a:p>
          <a:p>
            <a:pPr lvl="1">
              <a:buFont typeface="Symbol" pitchFamily="2" charset="2"/>
              <a:buChar char="-"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Wo finde ich frei nutzbares Material? Wie erkenne ich frei nutzbares Material? Wie gebe ich frei nutzbares Material korrekt an?</a:t>
            </a:r>
          </a:p>
          <a:p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Herstellung eines eigenen Lernmediums</a:t>
            </a:r>
          </a:p>
          <a:p>
            <a:pPr lvl="1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D27A84-F381-CD4D-BC00-F6084801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E4C7-E637-7D47-8414-2C1A5D1B92E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932004"/>
          </a:xfrm>
        </p:spPr>
        <p:txBody>
          <a:bodyPr>
            <a:norm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Autor:innen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 Jule Murmann für TH Köln, Markus Lindenberg und Edmund Fuchs für BFW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Lehrvortrag: Modul 5: Produzieren und präsentieren – Lernmedien | Einstieg.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 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BMBF-Förderkennzeichen: 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zur CC BY-SA Lizenz&#10;&#10;https://creativecommons.org/licenses/by-sa/4.0/">
            <a:hlinkClick r:id="rId5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</Words>
  <Application>Microsoft Macintosh PowerPoint</Application>
  <PresentationFormat>Breitbild</PresentationFormat>
  <Paragraphs>29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Office</vt:lpstr>
      <vt:lpstr>Modul 5: Produzieren und präsentieren – Lernmedien | Einstieg</vt:lpstr>
      <vt:lpstr>Lernmedien erstellen –  Themen der Lehreinheiten</vt:lpstr>
      <vt:lpstr>Lizenzhinweise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5: Produzieren und präsentieren – Lernmedien | Einstieg</dc:title>
  <dc:creator>Jule Murmann</dc:creator>
  <cp:lastModifiedBy>Jule Murmann</cp:lastModifiedBy>
  <cp:revision>16</cp:revision>
  <dcterms:created xsi:type="dcterms:W3CDTF">2021-08-11T10:04:02Z</dcterms:created>
  <dcterms:modified xsi:type="dcterms:W3CDTF">2021-10-10T14:11:15Z</dcterms:modified>
</cp:coreProperties>
</file>