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header4.xml" ContentType="application/vnd.openxmlformats-officedocument.wordprocessingml.header+xml"/>
  <Override PartName="/word/footer5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50788AFF" w14:textId="18146F25" w:rsidR="0024608B" w:rsidRPr="0024608B" w:rsidRDefault="00D012D2" w:rsidP="00E120C8">
      <w:pPr>
        <w:pStyle w:val="TitelIDiT"/>
      </w:pPr>
      <w:bookmarkStart w:id="0" w:name="_Toc54198522"/>
      <w:r>
        <w:rPr>
          <w:noProof/>
        </w:rPr>
        <w:drawing>
          <wp:inline distT="0" distB="0" distL="0" distR="0" wp14:anchorId="62F8A732" wp14:editId="5E98A8C9">
            <wp:extent cx="393535" cy="360000"/>
            <wp:effectExtent l="0" t="0" r="635" b="0"/>
            <wp:docPr id="25" name="Grafik 25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5" name="Grafik 25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2"/>
                        </a:ext>
                      </a:extLst>
                    </a:blip>
                    <a:srcRect l="4031" t="7949" r="4031" b="7949"/>
                    <a:stretch/>
                  </pic:blipFill>
                  <pic:spPr bwMode="auto">
                    <a:xfrm>
                      <a:off x="0" y="0"/>
                      <a:ext cx="397163" cy="363318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="004F7AE9">
        <w:tab/>
      </w:r>
      <w:r w:rsidR="00DF675E">
        <w:t xml:space="preserve">Modul </w:t>
      </w:r>
      <w:r w:rsidR="00255C9A">
        <w:t>5</w:t>
      </w:r>
      <w:r w:rsidR="00DF675E">
        <w:t xml:space="preserve">: </w:t>
      </w:r>
      <w:r w:rsidR="00D115E2" w:rsidRPr="00D115E2">
        <w:t xml:space="preserve">Produzieren und </w:t>
      </w:r>
      <w:r w:rsidR="00D115E2" w:rsidRPr="00E120C8">
        <w:t>präsentieren</w:t>
      </w:r>
      <w:r w:rsidR="00255C9A">
        <w:t xml:space="preserve"> / </w:t>
      </w:r>
      <w:r w:rsidR="00255C9A" w:rsidRPr="00E120C8">
        <w:t>Lernmedien</w:t>
      </w:r>
    </w:p>
    <w:p w14:paraId="70EC470E" w14:textId="508FFC62" w:rsidR="00D33FBA" w:rsidRPr="009E0F76" w:rsidRDefault="00203125" w:rsidP="00416D33">
      <w:pPr>
        <w:pStyle w:val="UntertitelIDiT"/>
        <w:sectPr w:rsidR="00D33FBA" w:rsidRPr="009E0F76" w:rsidSect="00D2300F">
          <w:headerReference w:type="even" r:id="rId13"/>
          <w:headerReference w:type="default" r:id="rId14"/>
          <w:footerReference w:type="even" r:id="rId15"/>
          <w:footerReference w:type="default" r:id="rId16"/>
          <w:headerReference w:type="first" r:id="rId17"/>
          <w:footerReference w:type="first" r:id="rId18"/>
          <w:type w:val="continuous"/>
          <w:pgSz w:w="11900" w:h="16820"/>
          <w:pgMar w:top="1417" w:right="1417" w:bottom="1134" w:left="1417" w:header="964" w:footer="709" w:gutter="0"/>
          <w:cols w:space="567"/>
          <w:docGrid w:linePitch="360"/>
        </w:sectPr>
      </w:pPr>
      <w:r w:rsidRPr="009E0F76">
        <w:t xml:space="preserve">Manual: </w:t>
      </w:r>
      <w:r w:rsidR="00BC5F03">
        <w:t xml:space="preserve">Interaktive </w:t>
      </w:r>
      <w:r w:rsidR="002E76C4">
        <w:t>Lerntools</w:t>
      </w:r>
    </w:p>
    <w:sdt>
      <w:sdtPr>
        <w:rPr>
          <w:rFonts w:ascii="Arial" w:eastAsia="Times New Roman" w:hAnsi="Arial" w:cs="Arial"/>
          <w:b/>
          <w:bCs w:val="0"/>
          <w:color w:val="auto"/>
          <w:sz w:val="22"/>
          <w:szCs w:val="24"/>
        </w:rPr>
        <w:id w:val="2091575613"/>
        <w:docPartObj>
          <w:docPartGallery w:val="Table of Contents"/>
          <w:docPartUnique/>
        </w:docPartObj>
      </w:sdtPr>
      <w:sdtEndPr>
        <w:rPr>
          <w:b w:val="0"/>
          <w:noProof/>
        </w:rPr>
      </w:sdtEndPr>
      <w:sdtContent>
        <w:p w14:paraId="7A0C16B3" w14:textId="4452DBFF" w:rsidR="00884DFB" w:rsidRPr="007F7C05" w:rsidRDefault="00884DFB" w:rsidP="00A44463">
          <w:pPr>
            <w:pStyle w:val="Inhaltsverzeichnisberschrift"/>
            <w:ind w:left="360" w:hanging="360"/>
          </w:pPr>
          <w:r w:rsidRPr="007F7C05">
            <w:t>Was Sie in diesem Manual finden</w:t>
          </w:r>
        </w:p>
        <w:p w14:paraId="43981547" w14:textId="2C452033" w:rsidR="002A7294" w:rsidRDefault="00884DFB">
          <w:pPr>
            <w:pStyle w:val="Verzeichnis1"/>
            <w:rPr>
              <w:rFonts w:eastAsiaTheme="minorEastAsia" w:cstheme="minorBidi"/>
              <w:b w:val="0"/>
              <w:bCs w:val="0"/>
              <w:noProof/>
              <w:sz w:val="24"/>
              <w:szCs w:val="24"/>
            </w:rPr>
          </w:pPr>
          <w:r>
            <w:fldChar w:fldCharType="begin"/>
          </w:r>
          <w:r>
            <w:instrText>TOC \o "1-3" \h \z \u</w:instrText>
          </w:r>
          <w:r>
            <w:fldChar w:fldCharType="separate"/>
          </w:r>
          <w:hyperlink w:anchor="_Toc93048397" w:history="1">
            <w:r w:rsidR="002A7294" w:rsidRPr="00885206">
              <w:rPr>
                <w:rStyle w:val="Hyperlink"/>
                <w:noProof/>
              </w:rPr>
              <w:drawing>
                <wp:inline distT="0" distB="0" distL="0" distR="0" wp14:anchorId="2783AA81" wp14:editId="0130D3B6">
                  <wp:extent cx="391587" cy="360000"/>
                  <wp:effectExtent l="0" t="0" r="2540" b="0"/>
                  <wp:docPr id="4" name="Grafik 4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" name="Grafik 4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/>
                        </pic:nvPicPr>
                        <pic:blipFill rotWithShape="1">
                          <a:blip r:embed="rId1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  <a:ext uri="{96DAC541-7B7A-43D3-8B79-37D633B846F1}">
                                <asvg:svgBlip xmlns:asvg="http://schemas.microsoft.com/office/drawing/2016/SVG/main" r:embed="rId20"/>
                              </a:ext>
                            </a:extLst>
                          </a:blip>
                          <a:srcRect l="2830" t="2466" r="2830" b="10800"/>
                          <a:stretch/>
                        </pic:blipFill>
                        <pic:spPr bwMode="auto">
                          <a:xfrm>
                            <a:off x="0" y="0"/>
                            <a:ext cx="407551" cy="374676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  <w:r w:rsidR="002A7294" w:rsidRPr="00885206">
              <w:rPr>
                <w:rStyle w:val="Hyperlink"/>
                <w:noProof/>
              </w:rPr>
              <w:t>Info: Steckbrief interaktive Lerntools</w:t>
            </w:r>
            <w:r w:rsidR="002A7294">
              <w:rPr>
                <w:noProof/>
                <w:webHidden/>
              </w:rPr>
              <w:tab/>
            </w:r>
            <w:r w:rsidR="002A7294">
              <w:rPr>
                <w:noProof/>
                <w:webHidden/>
              </w:rPr>
              <w:fldChar w:fldCharType="begin"/>
            </w:r>
            <w:r w:rsidR="002A7294">
              <w:rPr>
                <w:noProof/>
                <w:webHidden/>
              </w:rPr>
              <w:instrText xml:space="preserve"> PAGEREF _Toc93048397 \h </w:instrText>
            </w:r>
            <w:r w:rsidR="002A7294">
              <w:rPr>
                <w:noProof/>
                <w:webHidden/>
              </w:rPr>
            </w:r>
            <w:r w:rsidR="002A7294">
              <w:rPr>
                <w:noProof/>
                <w:webHidden/>
              </w:rPr>
              <w:fldChar w:fldCharType="separate"/>
            </w:r>
            <w:r w:rsidR="002A7294">
              <w:rPr>
                <w:noProof/>
                <w:webHidden/>
              </w:rPr>
              <w:t>2</w:t>
            </w:r>
            <w:r w:rsidR="002A7294">
              <w:rPr>
                <w:noProof/>
                <w:webHidden/>
              </w:rPr>
              <w:fldChar w:fldCharType="end"/>
            </w:r>
          </w:hyperlink>
        </w:p>
        <w:p w14:paraId="3C752394" w14:textId="357C5952" w:rsidR="002A7294" w:rsidRDefault="002A7294">
          <w:pPr>
            <w:pStyle w:val="Verzeichnis2"/>
            <w:tabs>
              <w:tab w:val="right" w:leader="dot" w:pos="9056"/>
            </w:tabs>
            <w:rPr>
              <w:rFonts w:eastAsiaTheme="minorEastAsia" w:cstheme="minorBidi"/>
              <w:i w:val="0"/>
              <w:iCs w:val="0"/>
              <w:noProof/>
              <w:sz w:val="24"/>
              <w:szCs w:val="24"/>
            </w:rPr>
          </w:pPr>
          <w:hyperlink w:anchor="_Toc93048398" w:history="1">
            <w:r w:rsidRPr="00885206">
              <w:rPr>
                <w:rStyle w:val="Hyperlink"/>
                <w:noProof/>
              </w:rPr>
              <w:t>Was ist das?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_Toc93048398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4E2B5FC" w14:textId="0A71E25C" w:rsidR="002A7294" w:rsidRDefault="002A7294">
          <w:pPr>
            <w:pStyle w:val="Verzeichnis2"/>
            <w:tabs>
              <w:tab w:val="right" w:leader="dot" w:pos="9056"/>
            </w:tabs>
            <w:rPr>
              <w:rFonts w:eastAsiaTheme="minorEastAsia" w:cstheme="minorBidi"/>
              <w:i w:val="0"/>
              <w:iCs w:val="0"/>
              <w:noProof/>
              <w:sz w:val="24"/>
              <w:szCs w:val="24"/>
            </w:rPr>
          </w:pPr>
          <w:hyperlink w:anchor="_Toc93048399" w:history="1">
            <w:r w:rsidRPr="00885206">
              <w:rPr>
                <w:rStyle w:val="Hyperlink"/>
                <w:noProof/>
              </w:rPr>
              <w:t>Für welche Themen eignet sich das?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_Toc93048399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86C80DB" w14:textId="0A5D988F" w:rsidR="002A7294" w:rsidRDefault="002A7294">
          <w:pPr>
            <w:pStyle w:val="Verzeichnis2"/>
            <w:tabs>
              <w:tab w:val="right" w:leader="dot" w:pos="9056"/>
            </w:tabs>
            <w:rPr>
              <w:rFonts w:eastAsiaTheme="minorEastAsia" w:cstheme="minorBidi"/>
              <w:i w:val="0"/>
              <w:iCs w:val="0"/>
              <w:noProof/>
              <w:sz w:val="24"/>
              <w:szCs w:val="24"/>
            </w:rPr>
          </w:pPr>
          <w:hyperlink w:anchor="_Toc93048400" w:history="1">
            <w:r w:rsidRPr="00885206">
              <w:rPr>
                <w:rStyle w:val="Hyperlink"/>
                <w:noProof/>
              </w:rPr>
              <w:t>Welche Technik braucht man dafür?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_Toc93048400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5981239" w14:textId="0FC69E58" w:rsidR="002A7294" w:rsidRDefault="002A7294">
          <w:pPr>
            <w:pStyle w:val="Verzeichnis2"/>
            <w:tabs>
              <w:tab w:val="right" w:leader="dot" w:pos="9056"/>
            </w:tabs>
            <w:rPr>
              <w:rFonts w:eastAsiaTheme="minorEastAsia" w:cstheme="minorBidi"/>
              <w:i w:val="0"/>
              <w:iCs w:val="0"/>
              <w:noProof/>
              <w:sz w:val="24"/>
              <w:szCs w:val="24"/>
            </w:rPr>
          </w:pPr>
          <w:hyperlink w:anchor="_Toc93048401" w:history="1">
            <w:r w:rsidRPr="00885206">
              <w:rPr>
                <w:rStyle w:val="Hyperlink"/>
                <w:noProof/>
              </w:rPr>
              <w:t>Hinweise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_Toc93048401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5FFE52F" w14:textId="300EA164" w:rsidR="002A7294" w:rsidRDefault="002A7294">
          <w:pPr>
            <w:pStyle w:val="Verzeichnis2"/>
            <w:tabs>
              <w:tab w:val="right" w:leader="dot" w:pos="9056"/>
            </w:tabs>
            <w:rPr>
              <w:rFonts w:eastAsiaTheme="minorEastAsia" w:cstheme="minorBidi"/>
              <w:i w:val="0"/>
              <w:iCs w:val="0"/>
              <w:noProof/>
              <w:sz w:val="24"/>
              <w:szCs w:val="24"/>
            </w:rPr>
          </w:pPr>
          <w:hyperlink w:anchor="_Toc93048402" w:history="1">
            <w:r w:rsidRPr="00885206">
              <w:rPr>
                <w:rStyle w:val="Hyperlink"/>
                <w:noProof/>
              </w:rPr>
              <w:t>Beispiele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_Toc93048402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507F2B2" w14:textId="3B0744E2" w:rsidR="002A7294" w:rsidRDefault="002A7294">
          <w:pPr>
            <w:pStyle w:val="Verzeichnis2"/>
            <w:tabs>
              <w:tab w:val="right" w:leader="dot" w:pos="9056"/>
            </w:tabs>
            <w:rPr>
              <w:rFonts w:eastAsiaTheme="minorEastAsia" w:cstheme="minorBidi"/>
              <w:i w:val="0"/>
              <w:iCs w:val="0"/>
              <w:noProof/>
              <w:sz w:val="24"/>
              <w:szCs w:val="24"/>
            </w:rPr>
          </w:pPr>
          <w:hyperlink w:anchor="_Toc93048403" w:history="1">
            <w:r w:rsidRPr="00885206">
              <w:rPr>
                <w:rStyle w:val="Hyperlink"/>
                <w:noProof/>
              </w:rPr>
              <w:t>Zeitplanung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_Toc93048403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CF68076" w14:textId="5B5A369F" w:rsidR="002A7294" w:rsidRDefault="002A7294">
          <w:pPr>
            <w:pStyle w:val="Verzeichnis1"/>
            <w:rPr>
              <w:rFonts w:eastAsiaTheme="minorEastAsia" w:cstheme="minorBidi"/>
              <w:b w:val="0"/>
              <w:bCs w:val="0"/>
              <w:noProof/>
              <w:sz w:val="24"/>
              <w:szCs w:val="24"/>
            </w:rPr>
          </w:pPr>
          <w:hyperlink w:anchor="_Toc93048404" w:history="1">
            <w:r w:rsidRPr="00885206">
              <w:rPr>
                <w:rStyle w:val="Hyperlink"/>
                <w:noProof/>
              </w:rPr>
              <w:t>Herstellung eines interaktiven Lerntools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_Toc93048404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7AB1AFE" w14:textId="3DA35B26" w:rsidR="002A7294" w:rsidRDefault="002A7294">
          <w:pPr>
            <w:pStyle w:val="Verzeichnis1"/>
            <w:rPr>
              <w:rFonts w:eastAsiaTheme="minorEastAsia" w:cstheme="minorBidi"/>
              <w:b w:val="0"/>
              <w:bCs w:val="0"/>
              <w:noProof/>
              <w:sz w:val="24"/>
              <w:szCs w:val="24"/>
            </w:rPr>
          </w:pPr>
          <w:hyperlink w:anchor="_Toc93048405" w:history="1">
            <w:r w:rsidRPr="00885206">
              <w:rPr>
                <w:rStyle w:val="Hyperlink"/>
                <w:noProof/>
              </w:rPr>
              <w:t>Tutorials und Lernvideos zu H5P und LearningApps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_Toc93048405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A3739F3" w14:textId="350132BA" w:rsidR="002A7294" w:rsidRDefault="002A7294">
          <w:pPr>
            <w:pStyle w:val="Verzeichnis1"/>
            <w:rPr>
              <w:rFonts w:eastAsiaTheme="minorEastAsia" w:cstheme="minorBidi"/>
              <w:b w:val="0"/>
              <w:bCs w:val="0"/>
              <w:noProof/>
              <w:sz w:val="24"/>
              <w:szCs w:val="24"/>
            </w:rPr>
          </w:pPr>
          <w:hyperlink w:anchor="_Toc93048406" w:history="1">
            <w:r w:rsidRPr="00885206">
              <w:rPr>
                <w:rStyle w:val="Hyperlink"/>
                <w:noProof/>
              </w:rPr>
              <w:t>Disclaimer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_Toc93048406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CCFC970" w14:textId="53B6D12E" w:rsidR="00884DFB" w:rsidRDefault="00884DFB" w:rsidP="00A8345F">
          <w:pPr>
            <w:spacing w:line="319" w:lineRule="auto"/>
          </w:pPr>
          <w:r>
            <w:rPr>
              <w:b/>
              <w:bCs/>
              <w:noProof/>
            </w:rPr>
            <w:fldChar w:fldCharType="end"/>
          </w:r>
        </w:p>
      </w:sdtContent>
    </w:sdt>
    <w:p w14:paraId="1D00EA88" w14:textId="77777777" w:rsidR="002E76C4" w:rsidRDefault="002E76C4" w:rsidP="009E42B9">
      <w:pPr>
        <w:pStyle w:val="berschrift1"/>
        <w:sectPr w:rsidR="002E76C4" w:rsidSect="00FB06E0">
          <w:footerReference w:type="default" r:id="rId21"/>
          <w:type w:val="continuous"/>
          <w:pgSz w:w="11900" w:h="16820"/>
          <w:pgMar w:top="1417" w:right="1417" w:bottom="1134" w:left="1417" w:header="964" w:footer="709" w:gutter="0"/>
          <w:cols w:space="708"/>
          <w:titlePg/>
          <w:docGrid w:linePitch="360"/>
        </w:sectPr>
      </w:pPr>
    </w:p>
    <w:p w14:paraId="6B7321EE" w14:textId="77777777" w:rsidR="002E76C4" w:rsidRDefault="00D012D2" w:rsidP="009E42B9">
      <w:pPr>
        <w:pStyle w:val="berschrift1"/>
        <w:sectPr w:rsidR="002E76C4" w:rsidSect="002E76C4">
          <w:pgSz w:w="11900" w:h="16820"/>
          <w:pgMar w:top="1417" w:right="1417" w:bottom="1134" w:left="1417" w:header="964" w:footer="709" w:gutter="0"/>
          <w:cols w:space="708"/>
          <w:titlePg/>
          <w:docGrid w:linePitch="360"/>
        </w:sectPr>
      </w:pPr>
      <w:bookmarkStart w:id="1" w:name="_Toc93048397"/>
      <w:r>
        <w:rPr>
          <w:noProof/>
        </w:rPr>
        <w:lastRenderedPageBreak/>
        <w:drawing>
          <wp:inline distT="0" distB="0" distL="0" distR="0" wp14:anchorId="3DEE09C8" wp14:editId="36CE78C0">
            <wp:extent cx="391587" cy="360000"/>
            <wp:effectExtent l="0" t="0" r="2540" b="0"/>
            <wp:docPr id="3" name="Grafik 3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Grafik 4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1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20"/>
                        </a:ext>
                      </a:extLst>
                    </a:blip>
                    <a:srcRect l="2830" t="2466" r="2830" b="10800"/>
                    <a:stretch/>
                  </pic:blipFill>
                  <pic:spPr bwMode="auto">
                    <a:xfrm>
                      <a:off x="0" y="0"/>
                      <a:ext cx="407551" cy="374676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="008868F5" w:rsidRPr="00203125">
        <w:t xml:space="preserve">Info: </w:t>
      </w:r>
      <w:r w:rsidR="005B628D">
        <w:t xml:space="preserve">Steckbrief </w:t>
      </w:r>
      <w:r w:rsidR="00BC5F03">
        <w:t xml:space="preserve">interaktive </w:t>
      </w:r>
      <w:r w:rsidR="00861F22">
        <w:t>Lern</w:t>
      </w:r>
      <w:r w:rsidR="0098135C">
        <w:t>tools</w:t>
      </w:r>
      <w:bookmarkStart w:id="2" w:name="_Toc78883093"/>
      <w:bookmarkStart w:id="3" w:name="_Toc78883252"/>
      <w:bookmarkEnd w:id="1"/>
    </w:p>
    <w:p w14:paraId="3927F5D3" w14:textId="052687CF" w:rsidR="00BF2291" w:rsidRDefault="00BF2291" w:rsidP="001127DF">
      <w:pPr>
        <w:pStyle w:val="berschrift2"/>
      </w:pPr>
      <w:bookmarkStart w:id="4" w:name="_Toc93048398"/>
      <w:r>
        <w:t>Was ist das?</w:t>
      </w:r>
      <w:bookmarkEnd w:id="2"/>
      <w:bookmarkEnd w:id="3"/>
      <w:bookmarkEnd w:id="4"/>
    </w:p>
    <w:p w14:paraId="4D0E73A6" w14:textId="77777777" w:rsidR="00BF2291" w:rsidRDefault="00BF2291" w:rsidP="00F013AD">
      <w:pPr>
        <w:pStyle w:val="Listenabsatz"/>
      </w:pPr>
      <w:r>
        <w:t>Interaktive Lerntools sind digitale Lernangebote, die es Lernenden ermöglichen, ihr Wissen zu prüfen und zu vertiefen.</w:t>
      </w:r>
    </w:p>
    <w:p w14:paraId="3E777288" w14:textId="77777777" w:rsidR="00BF2291" w:rsidRDefault="00BF2291" w:rsidP="00F013AD">
      <w:pPr>
        <w:pStyle w:val="Listenabsatz"/>
      </w:pPr>
      <w:r>
        <w:t xml:space="preserve">Beispiele sind Lückentexte, Rätsel, Quiz, Lernkarten, </w:t>
      </w:r>
      <w:proofErr w:type="spellStart"/>
      <w:r>
        <w:t>Memories</w:t>
      </w:r>
      <w:proofErr w:type="spellEnd"/>
      <w:r>
        <w:t>, Multiple Choice Fragen etc.</w:t>
      </w:r>
    </w:p>
    <w:p w14:paraId="0771B356" w14:textId="4F8C5762" w:rsidR="00BF2291" w:rsidRDefault="00BF2291" w:rsidP="00F013AD">
      <w:pPr>
        <w:pStyle w:val="Listenabsatz"/>
        <w:rPr>
          <w:rStyle w:val="Hyperlink"/>
          <w:color w:val="auto"/>
          <w:u w:val="none"/>
        </w:rPr>
      </w:pPr>
      <w:r>
        <w:t>Die interaktiven Lerninhalte können webbasiert erstellt und genutzt werden. Es gibt Webseiten, die das Erstellen einfach und intuitiv gestalten, z.</w:t>
      </w:r>
      <w:r w:rsidR="00E01DD8">
        <w:t xml:space="preserve"> </w:t>
      </w:r>
      <w:r>
        <w:t xml:space="preserve">B. </w:t>
      </w:r>
      <w:hyperlink r:id="rId22" w:history="1">
        <w:r w:rsidRPr="008A33DC">
          <w:rPr>
            <w:rStyle w:val="Hyperlink"/>
          </w:rPr>
          <w:t>H5P.org</w:t>
        </w:r>
      </w:hyperlink>
      <w:r>
        <w:rPr>
          <w:rStyle w:val="Hyperlink"/>
        </w:rPr>
        <w:t xml:space="preserve"> </w:t>
      </w:r>
      <w:r w:rsidRPr="0034376D">
        <w:rPr>
          <w:rStyle w:val="Hyperlink"/>
          <w:color w:val="auto"/>
          <w:u w:val="none"/>
        </w:rPr>
        <w:t xml:space="preserve">oder </w:t>
      </w:r>
      <w:hyperlink r:id="rId23" w:history="1">
        <w:r w:rsidRPr="008A33DC">
          <w:rPr>
            <w:rStyle w:val="Hyperlink"/>
          </w:rPr>
          <w:t>LearningApps.org</w:t>
        </w:r>
      </w:hyperlink>
      <w:r w:rsidRPr="0034376D">
        <w:rPr>
          <w:rStyle w:val="Hyperlink"/>
          <w:color w:val="auto"/>
          <w:u w:val="none"/>
        </w:rPr>
        <w:t>.</w:t>
      </w:r>
    </w:p>
    <w:p w14:paraId="3A853162" w14:textId="77777777" w:rsidR="001127DF" w:rsidRDefault="001127DF" w:rsidP="001127DF">
      <w:pPr>
        <w:pStyle w:val="berschrift2"/>
      </w:pPr>
      <w:bookmarkStart w:id="5" w:name="_Toc78883095"/>
      <w:bookmarkStart w:id="6" w:name="_Toc78883254"/>
      <w:bookmarkStart w:id="7" w:name="_Toc93048399"/>
      <w:r w:rsidRPr="00E91AE0">
        <w:t>Für welche Themen eignet sich das?</w:t>
      </w:r>
      <w:bookmarkEnd w:id="5"/>
      <w:bookmarkEnd w:id="6"/>
      <w:bookmarkEnd w:id="7"/>
    </w:p>
    <w:p w14:paraId="22C45EE9" w14:textId="77777777" w:rsidR="001127DF" w:rsidRPr="00BC5F03" w:rsidRDefault="001127DF" w:rsidP="001127DF">
      <w:pPr>
        <w:pStyle w:val="Listenabsatz"/>
      </w:pPr>
      <w:r>
        <w:t>Eignet sich gut als Unterstützung beim spielerischen Lernen in verschiedenen Wissensbereichen.</w:t>
      </w:r>
    </w:p>
    <w:p w14:paraId="7315E63C" w14:textId="51B23C2D" w:rsidR="001127DF" w:rsidRDefault="001127DF" w:rsidP="00F013AD">
      <w:pPr>
        <w:pStyle w:val="Listenabsatz"/>
      </w:pPr>
      <w:r>
        <w:t>Eignet sich gut zur Überprüfung und Verstetigung von Lerninhalten.</w:t>
      </w:r>
    </w:p>
    <w:p w14:paraId="5BB6F7D0" w14:textId="29E059E5" w:rsidR="001127DF" w:rsidRDefault="001127DF" w:rsidP="001127DF">
      <w:pPr>
        <w:pStyle w:val="berschrift2"/>
      </w:pPr>
      <w:bookmarkStart w:id="8" w:name="_Toc78883096"/>
      <w:bookmarkStart w:id="9" w:name="_Toc78883255"/>
      <w:bookmarkStart w:id="10" w:name="_Toc93048400"/>
      <w:r w:rsidRPr="00294836">
        <w:t>Welche Technik brauch</w:t>
      </w:r>
      <w:r>
        <w:t>t</w:t>
      </w:r>
      <w:r w:rsidRPr="00294836">
        <w:t xml:space="preserve"> </w:t>
      </w:r>
      <w:r>
        <w:t>man</w:t>
      </w:r>
      <w:r w:rsidRPr="00294836">
        <w:t xml:space="preserve"> dafür?</w:t>
      </w:r>
      <w:bookmarkEnd w:id="8"/>
      <w:bookmarkEnd w:id="9"/>
      <w:bookmarkEnd w:id="10"/>
    </w:p>
    <w:p w14:paraId="154DC01B" w14:textId="77777777" w:rsidR="001127DF" w:rsidRPr="00340C06" w:rsidRDefault="001127DF" w:rsidP="001127DF">
      <w:pPr>
        <w:pStyle w:val="Listenabsatz"/>
      </w:pPr>
      <w:r w:rsidRPr="00340C06">
        <w:t>Rechner mit Internetzugang</w:t>
      </w:r>
    </w:p>
    <w:p w14:paraId="3DBB7652" w14:textId="428CFC6F" w:rsidR="001127DF" w:rsidRDefault="001127DF" w:rsidP="00F013AD">
      <w:pPr>
        <w:pStyle w:val="Listenabsatz"/>
      </w:pPr>
      <w:r>
        <w:t xml:space="preserve">Benutzerkonto auf learningapps.org oder h5p.org (h5p.com) oder Zugang zu einer Lernplattform mit </w:t>
      </w:r>
      <w:r w:rsidR="00D63B08">
        <w:t>H5P-</w:t>
      </w:r>
      <w:r>
        <w:t>Plug-In</w:t>
      </w:r>
    </w:p>
    <w:p w14:paraId="3004A2DA" w14:textId="77777777" w:rsidR="001127DF" w:rsidRDefault="001127DF" w:rsidP="001127DF">
      <w:pPr>
        <w:pStyle w:val="berschrift2"/>
      </w:pPr>
      <w:bookmarkStart w:id="11" w:name="_Toc78883097"/>
      <w:bookmarkStart w:id="12" w:name="_Toc78883256"/>
      <w:bookmarkStart w:id="13" w:name="_Toc93048401"/>
      <w:r w:rsidRPr="00E91AE0">
        <w:t>Hinweise</w:t>
      </w:r>
      <w:bookmarkEnd w:id="11"/>
      <w:bookmarkEnd w:id="12"/>
      <w:bookmarkEnd w:id="13"/>
    </w:p>
    <w:p w14:paraId="3CE84C74" w14:textId="482D0EFA" w:rsidR="001127DF" w:rsidRDefault="001127DF" w:rsidP="001127DF">
      <w:pPr>
        <w:pStyle w:val="Listenabsatz"/>
      </w:pPr>
      <w:r>
        <w:t xml:space="preserve">Zur Erstellung von H5P und </w:t>
      </w:r>
      <w:proofErr w:type="spellStart"/>
      <w:r>
        <w:t>LearningApps</w:t>
      </w:r>
      <w:proofErr w:type="spellEnd"/>
      <w:r>
        <w:t xml:space="preserve"> w</w:t>
      </w:r>
      <w:r w:rsidR="003B5A8C">
        <w:t>ird ein</w:t>
      </w:r>
      <w:r>
        <w:t xml:space="preserve"> Benutzerkonto benötigt. </w:t>
      </w:r>
    </w:p>
    <w:p w14:paraId="36C9CE04" w14:textId="77777777" w:rsidR="001127DF" w:rsidRDefault="001127DF" w:rsidP="001127DF">
      <w:pPr>
        <w:pStyle w:val="Listenabsatz"/>
      </w:pPr>
      <w:r w:rsidRPr="00FD0EB8">
        <w:t>LearningApps.org</w:t>
      </w:r>
      <w:r>
        <w:t xml:space="preserve"> kann nach der Registrierung </w:t>
      </w:r>
      <w:r w:rsidRPr="00FD0EB8">
        <w:t>für Bildungszwecke kostenlos</w:t>
      </w:r>
      <w:r>
        <w:t xml:space="preserve"> genutzt werden. </w:t>
      </w:r>
    </w:p>
    <w:p w14:paraId="76F13B0E" w14:textId="77777777" w:rsidR="001127DF" w:rsidRDefault="001127DF" w:rsidP="001127DF">
      <w:pPr>
        <w:pStyle w:val="Listenabsatz"/>
      </w:pPr>
      <w:r>
        <w:t>H5P kann mit einem Benutzerkonto unter h5p.org getestet werden. Die Seite h5p.org ist dafür gedacht, Interessierten</w:t>
      </w:r>
      <w:r w:rsidRPr="007D3703">
        <w:t xml:space="preserve"> Beispiele und Informationen darüber zu geben, was H5P ist und wie sie </w:t>
      </w:r>
      <w:r>
        <w:t xml:space="preserve">es nutzen </w:t>
      </w:r>
      <w:r w:rsidRPr="007D3703">
        <w:t>können.</w:t>
      </w:r>
      <w:r>
        <w:t xml:space="preserve"> Zum Erstellen von Inhalten steht die kostenpflichtige Seite h5p.com zur Verfügung. </w:t>
      </w:r>
    </w:p>
    <w:p w14:paraId="0688251E" w14:textId="0436FE2C" w:rsidR="001127DF" w:rsidRPr="00E4647C" w:rsidRDefault="001127DF" w:rsidP="00F013AD">
      <w:pPr>
        <w:pStyle w:val="Listenabsatz"/>
      </w:pPr>
      <w:r w:rsidRPr="001553EE">
        <w:t>H5P ist als Plug-In auch für</w:t>
      </w:r>
      <w:r>
        <w:t xml:space="preserve"> die Lernplattformen</w:t>
      </w:r>
      <w:r w:rsidRPr="001553EE">
        <w:t xml:space="preserve"> </w:t>
      </w:r>
      <w:proofErr w:type="spellStart"/>
      <w:r w:rsidRPr="001553EE">
        <w:t>Moodle</w:t>
      </w:r>
      <w:proofErr w:type="spellEnd"/>
      <w:r w:rsidRPr="001553EE">
        <w:t xml:space="preserve"> und ILIAS verfügbar. Ist das Plug-In installiert, so können die Inhalte direkt in der Lernplattform erstellt werden</w:t>
      </w:r>
    </w:p>
    <w:p w14:paraId="17A7F23E" w14:textId="40AA4379" w:rsidR="00F277FB" w:rsidRPr="00F277FB" w:rsidRDefault="00BF2291" w:rsidP="00F277FB">
      <w:pPr>
        <w:pStyle w:val="berschrift2"/>
        <w:rPr>
          <w:i/>
          <w:iCs/>
          <w:sz w:val="18"/>
          <w:szCs w:val="18"/>
        </w:rPr>
      </w:pPr>
      <w:bookmarkStart w:id="14" w:name="_Toc78883094"/>
      <w:bookmarkStart w:id="15" w:name="_Toc78883253"/>
      <w:bookmarkStart w:id="16" w:name="_Toc93048402"/>
      <w:r w:rsidRPr="0068490A">
        <w:t>Beispie</w:t>
      </w:r>
      <w:r>
        <w:t>l</w:t>
      </w:r>
      <w:bookmarkEnd w:id="14"/>
      <w:bookmarkEnd w:id="15"/>
      <w:r w:rsidR="004C17AB">
        <w:t>e</w:t>
      </w:r>
      <w:bookmarkEnd w:id="16"/>
    </w:p>
    <w:p w14:paraId="024852F9" w14:textId="03A461DE" w:rsidR="00F277FB" w:rsidRPr="0008400B" w:rsidRDefault="007945BC" w:rsidP="00F013AD">
      <w:pPr>
        <w:pStyle w:val="Listenabsatz"/>
      </w:pPr>
      <w:hyperlink r:id="rId24" w:history="1">
        <w:r w:rsidR="00F277FB" w:rsidRPr="00371223">
          <w:rPr>
            <w:rStyle w:val="Hyperlink"/>
          </w:rPr>
          <w:t>h5p: Lückentext</w:t>
        </w:r>
        <w:r w:rsidR="0008400B" w:rsidRPr="00371223">
          <w:rPr>
            <w:rStyle w:val="Hyperlink"/>
          </w:rPr>
          <w:t xml:space="preserve"> </w:t>
        </w:r>
        <w:r w:rsidR="00346148" w:rsidRPr="00371223">
          <w:rPr>
            <w:rStyle w:val="Hyperlink"/>
          </w:rPr>
          <w:t xml:space="preserve">zum Thema Marketing </w:t>
        </w:r>
        <w:r w:rsidR="0008400B" w:rsidRPr="00371223">
          <w:rPr>
            <w:rStyle w:val="Hyperlink"/>
          </w:rPr>
          <w:t>(unter "Übungen und Tests</w:t>
        </w:r>
        <w:r w:rsidR="003B5A8C">
          <w:rPr>
            <w:rStyle w:val="Hyperlink"/>
          </w:rPr>
          <w:t>"</w:t>
        </w:r>
        <w:r w:rsidR="0008400B" w:rsidRPr="00371223">
          <w:rPr>
            <w:rStyle w:val="Hyperlink"/>
          </w:rPr>
          <w:t>)</w:t>
        </w:r>
      </w:hyperlink>
    </w:p>
    <w:p w14:paraId="76EF2C00" w14:textId="52E66306" w:rsidR="00F277FB" w:rsidRPr="0008400B" w:rsidRDefault="007945BC" w:rsidP="00F013AD">
      <w:pPr>
        <w:pStyle w:val="Listenabsatz"/>
      </w:pPr>
      <w:hyperlink r:id="rId25" w:history="1">
        <w:r w:rsidR="00F277FB" w:rsidRPr="00371223">
          <w:rPr>
            <w:rStyle w:val="Hyperlink"/>
          </w:rPr>
          <w:t>LearningApps</w:t>
        </w:r>
        <w:r w:rsidR="0008400B" w:rsidRPr="00371223">
          <w:rPr>
            <w:rStyle w:val="Hyperlink"/>
          </w:rPr>
          <w:t>.org</w:t>
        </w:r>
        <w:r w:rsidR="00F277FB" w:rsidRPr="00371223">
          <w:rPr>
            <w:rStyle w:val="Hyperlink"/>
          </w:rPr>
          <w:t>: Zuordnungsübung</w:t>
        </w:r>
        <w:r w:rsidR="0008400B" w:rsidRPr="00371223">
          <w:rPr>
            <w:rStyle w:val="Hyperlink"/>
          </w:rPr>
          <w:t xml:space="preserve"> für</w:t>
        </w:r>
        <w:r w:rsidR="002A047A" w:rsidRPr="00371223">
          <w:rPr>
            <w:rStyle w:val="Hyperlink"/>
          </w:rPr>
          <w:t xml:space="preserve"> kaufmännische</w:t>
        </w:r>
        <w:r w:rsidR="0008400B" w:rsidRPr="00371223">
          <w:rPr>
            <w:rStyle w:val="Hyperlink"/>
          </w:rPr>
          <w:t xml:space="preserve"> Fachbegriffe</w:t>
        </w:r>
      </w:hyperlink>
    </w:p>
    <w:p w14:paraId="7E2A5F48" w14:textId="0DC5552B" w:rsidR="0008400B" w:rsidRDefault="007945BC" w:rsidP="00F013AD">
      <w:pPr>
        <w:pStyle w:val="Listenabsatz"/>
      </w:pPr>
      <w:hyperlink r:id="rId26" w:anchor="example=63697" w:history="1">
        <w:r w:rsidR="00F277FB" w:rsidRPr="00371223">
          <w:rPr>
            <w:rStyle w:val="Hyperlink"/>
          </w:rPr>
          <w:t>h5p</w:t>
        </w:r>
        <w:r w:rsidR="0008400B" w:rsidRPr="00371223">
          <w:rPr>
            <w:rStyle w:val="Hyperlink"/>
          </w:rPr>
          <w:t>.org</w:t>
        </w:r>
        <w:r w:rsidR="00F277FB" w:rsidRPr="00371223">
          <w:rPr>
            <w:rStyle w:val="Hyperlink"/>
          </w:rPr>
          <w:t xml:space="preserve">: </w:t>
        </w:r>
        <w:r w:rsidR="0008400B" w:rsidRPr="00371223">
          <w:rPr>
            <w:rStyle w:val="Hyperlink"/>
          </w:rPr>
          <w:t xml:space="preserve">Zuordnungsübung für Nationalflaggen </w:t>
        </w:r>
        <w:r w:rsidR="00F277FB" w:rsidRPr="00371223">
          <w:rPr>
            <w:rStyle w:val="Hyperlink"/>
          </w:rPr>
          <w:t>(in englischer Sprache)</w:t>
        </w:r>
      </w:hyperlink>
    </w:p>
    <w:p w14:paraId="03CDB64A" w14:textId="77777777" w:rsidR="0008400B" w:rsidRPr="0008400B" w:rsidRDefault="0008400B" w:rsidP="0008400B"/>
    <w:p w14:paraId="5B30BE8F" w14:textId="677D9E5D" w:rsidR="005B628D" w:rsidRDefault="005B628D" w:rsidP="005D4209">
      <w:pPr>
        <w:pStyle w:val="berschrift2"/>
      </w:pPr>
      <w:bookmarkStart w:id="17" w:name="_Toc93048403"/>
      <w:r w:rsidRPr="005B628D">
        <w:lastRenderedPageBreak/>
        <w:t>Zeitplanung</w:t>
      </w:r>
      <w:bookmarkEnd w:id="17"/>
    </w:p>
    <w:p w14:paraId="780B4B2A" w14:textId="77777777" w:rsidR="005B628D" w:rsidRDefault="005B628D" w:rsidP="00F013AD">
      <w:pPr>
        <w:pStyle w:val="Listenabsatz"/>
      </w:pPr>
      <w:r>
        <w:t>Bearbeitungszeit gesamt: 8 Stunden</w:t>
      </w:r>
    </w:p>
    <w:p w14:paraId="13907B7E" w14:textId="361F96E8" w:rsidR="005B628D" w:rsidRDefault="005B628D" w:rsidP="00F013AD">
      <w:pPr>
        <w:pStyle w:val="Listenabsatz"/>
      </w:pPr>
      <w:r>
        <w:t>Stunde 1-4: Punkte 1-</w:t>
      </w:r>
      <w:r w:rsidR="0047663A">
        <w:t>4</w:t>
      </w:r>
      <w:r>
        <w:t xml:space="preserve"> </w:t>
      </w:r>
      <w:r w:rsidR="00D63B08">
        <w:t>der Herstellungsschritte</w:t>
      </w:r>
    </w:p>
    <w:p w14:paraId="2E1B9691" w14:textId="4676AD48" w:rsidR="001127DF" w:rsidRDefault="005B628D" w:rsidP="00F013AD">
      <w:pPr>
        <w:pStyle w:val="Listenabsatz"/>
      </w:pPr>
      <w:r>
        <w:t>Stunde 5-8: Punkte 6-</w:t>
      </w:r>
      <w:r w:rsidR="0047663A">
        <w:t>10</w:t>
      </w:r>
      <w:r>
        <w:t xml:space="preserve"> </w:t>
      </w:r>
      <w:r w:rsidR="00D63B08">
        <w:t>der Herstellungsschritte</w:t>
      </w:r>
    </w:p>
    <w:p w14:paraId="736BF43E" w14:textId="06D96595" w:rsidR="001127DF" w:rsidRPr="00CA0DC5" w:rsidRDefault="00D63B08" w:rsidP="001127DF">
      <w:pPr>
        <w:pStyle w:val="berschrift1"/>
      </w:pPr>
      <w:bookmarkStart w:id="18" w:name="_Toc80091069"/>
      <w:bookmarkStart w:id="19" w:name="_Toc93048404"/>
      <w:r>
        <w:t>Herstellung</w:t>
      </w:r>
      <w:r w:rsidR="001127DF">
        <w:t xml:space="preserve"> eines </w:t>
      </w:r>
      <w:r w:rsidR="002C68E5">
        <w:t>i</w:t>
      </w:r>
      <w:r w:rsidR="001127DF">
        <w:t>nteraktiven</w:t>
      </w:r>
      <w:r>
        <w:t xml:space="preserve"> </w:t>
      </w:r>
      <w:r w:rsidR="001127DF">
        <w:t>Lern</w:t>
      </w:r>
      <w:bookmarkEnd w:id="18"/>
      <w:r>
        <w:t>tools</w:t>
      </w:r>
      <w:bookmarkEnd w:id="19"/>
      <w:r w:rsidR="00E01DD8">
        <w:t xml:space="preserve"> </w:t>
      </w:r>
    </w:p>
    <w:p w14:paraId="0F85D7E0" w14:textId="77777777" w:rsidR="001127DF" w:rsidRPr="007F3100" w:rsidRDefault="001127DF" w:rsidP="001127DF">
      <w:pPr>
        <w:pStyle w:val="Listenabsatz"/>
        <w:numPr>
          <w:ilvl w:val="0"/>
          <w:numId w:val="9"/>
        </w:numPr>
      </w:pPr>
      <w:r w:rsidRPr="007F3100">
        <w:t xml:space="preserve">Thema finden </w:t>
      </w:r>
    </w:p>
    <w:p w14:paraId="1CB76ED7" w14:textId="77777777" w:rsidR="001127DF" w:rsidRPr="007F3100" w:rsidRDefault="001127DF" w:rsidP="001127DF">
      <w:pPr>
        <w:pStyle w:val="Listenabsatz"/>
        <w:numPr>
          <w:ilvl w:val="0"/>
          <w:numId w:val="9"/>
        </w:numPr>
      </w:pPr>
      <w:r w:rsidRPr="007F3100">
        <w:t xml:space="preserve">Konzeptpapier erstellen </w:t>
      </w:r>
    </w:p>
    <w:p w14:paraId="4423E601" w14:textId="77777777" w:rsidR="001127DF" w:rsidRPr="0047663A" w:rsidRDefault="001127DF" w:rsidP="001127DF">
      <w:pPr>
        <w:pStyle w:val="Listenabsatz"/>
        <w:numPr>
          <w:ilvl w:val="0"/>
          <w:numId w:val="9"/>
        </w:numPr>
      </w:pPr>
      <w:r w:rsidRPr="00197FE0">
        <w:t>Thema ausarbeiten: Recherchieren und sammeln Sie Inhalte</w:t>
      </w:r>
      <w:r>
        <w:t>.</w:t>
      </w:r>
    </w:p>
    <w:p w14:paraId="303B7B2C" w14:textId="292CCE37" w:rsidR="001127DF" w:rsidRDefault="001127DF" w:rsidP="001127DF">
      <w:pPr>
        <w:pStyle w:val="Listenabsatz"/>
        <w:numPr>
          <w:ilvl w:val="0"/>
          <w:numId w:val="9"/>
        </w:numPr>
      </w:pPr>
      <w:r>
        <w:t xml:space="preserve">Die Arten von </w:t>
      </w:r>
      <w:r w:rsidR="00C5358D">
        <w:t>i</w:t>
      </w:r>
      <w:r>
        <w:t xml:space="preserve">nteraktiven Elementen und Angebote für webbasierte Software zum Erstellen von interaktiven Inhalten kennenlernen: </w:t>
      </w:r>
    </w:p>
    <w:p w14:paraId="74F11369" w14:textId="77777777" w:rsidR="001127DF" w:rsidRPr="0047663A" w:rsidRDefault="007945BC" w:rsidP="001127DF">
      <w:pPr>
        <w:pStyle w:val="Listenabsatz"/>
        <w:numPr>
          <w:ilvl w:val="0"/>
          <w:numId w:val="40"/>
        </w:numPr>
      </w:pPr>
      <w:hyperlink r:id="rId27" w:history="1">
        <w:r w:rsidR="001127DF" w:rsidRPr="008A33DC">
          <w:rPr>
            <w:rStyle w:val="Hyperlink"/>
          </w:rPr>
          <w:t>H5P.org</w:t>
        </w:r>
      </w:hyperlink>
    </w:p>
    <w:p w14:paraId="5F828779" w14:textId="77777777" w:rsidR="001127DF" w:rsidRDefault="007945BC" w:rsidP="001127DF">
      <w:pPr>
        <w:pStyle w:val="Listenabsatz"/>
        <w:numPr>
          <w:ilvl w:val="0"/>
          <w:numId w:val="40"/>
        </w:numPr>
      </w:pPr>
      <w:hyperlink r:id="rId28" w:history="1">
        <w:r w:rsidR="001127DF" w:rsidRPr="008A33DC">
          <w:rPr>
            <w:rStyle w:val="Hyperlink"/>
          </w:rPr>
          <w:t>LearningApps.org</w:t>
        </w:r>
      </w:hyperlink>
    </w:p>
    <w:p w14:paraId="2D940F31" w14:textId="544B3B58" w:rsidR="001127DF" w:rsidRPr="008A33DC" w:rsidRDefault="001127DF" w:rsidP="001127DF">
      <w:pPr>
        <w:pStyle w:val="Listenabsatz"/>
        <w:numPr>
          <w:ilvl w:val="0"/>
          <w:numId w:val="9"/>
        </w:numPr>
      </w:pPr>
      <w:r w:rsidRPr="008A33DC">
        <w:t>Entscheidung, welche</w:t>
      </w:r>
      <w:r w:rsidR="003B5A8C">
        <w:t>s</w:t>
      </w:r>
      <w:r w:rsidR="00C5358D">
        <w:t xml:space="preserve"> i</w:t>
      </w:r>
      <w:r w:rsidRPr="008A33DC">
        <w:t xml:space="preserve">nteraktive </w:t>
      </w:r>
      <w:r w:rsidR="00C5358D">
        <w:t>Tool</w:t>
      </w:r>
      <w:r w:rsidRPr="008A33DC">
        <w:t xml:space="preserve"> für die recherchierten Inhalte </w:t>
      </w:r>
      <w:r>
        <w:t>am besten funktioniert</w:t>
      </w:r>
    </w:p>
    <w:p w14:paraId="2417834C" w14:textId="6767026B" w:rsidR="001127DF" w:rsidRDefault="001127DF" w:rsidP="001127DF">
      <w:pPr>
        <w:pStyle w:val="Listenabsatz"/>
        <w:numPr>
          <w:ilvl w:val="0"/>
          <w:numId w:val="9"/>
        </w:numPr>
      </w:pPr>
      <w:r w:rsidRPr="00197FE0">
        <w:t xml:space="preserve">Skizze für </w:t>
      </w:r>
      <w:r>
        <w:t xml:space="preserve">das </w:t>
      </w:r>
      <w:r w:rsidR="00C5358D">
        <w:t>i</w:t>
      </w:r>
      <w:r>
        <w:t xml:space="preserve">nteraktive </w:t>
      </w:r>
      <w:r w:rsidRPr="00197FE0">
        <w:t>Element erstellen</w:t>
      </w:r>
    </w:p>
    <w:p w14:paraId="3514D2CD" w14:textId="77777777" w:rsidR="001127DF" w:rsidRPr="005D4209" w:rsidRDefault="001127DF" w:rsidP="001127DF">
      <w:pPr>
        <w:pStyle w:val="Listenabsatz"/>
        <w:numPr>
          <w:ilvl w:val="0"/>
          <w:numId w:val="9"/>
        </w:numPr>
      </w:pPr>
      <w:r w:rsidRPr="005D4209">
        <w:t>Vorbereiten der benötigten Inhalte, bspw. Grafiken</w:t>
      </w:r>
    </w:p>
    <w:p w14:paraId="7AE7D44B" w14:textId="77777777" w:rsidR="001127DF" w:rsidRPr="005D4209" w:rsidRDefault="001127DF" w:rsidP="001127DF">
      <w:pPr>
        <w:pStyle w:val="Listenabsatz"/>
        <w:numPr>
          <w:ilvl w:val="0"/>
          <w:numId w:val="9"/>
        </w:numPr>
      </w:pPr>
      <w:r w:rsidRPr="005D4209">
        <w:t xml:space="preserve">Texte in Word vorformulieren </w:t>
      </w:r>
    </w:p>
    <w:p w14:paraId="2AC82893" w14:textId="77777777" w:rsidR="001127DF" w:rsidRPr="005D4209" w:rsidRDefault="001127DF" w:rsidP="001127DF">
      <w:pPr>
        <w:pStyle w:val="Listenabsatz"/>
        <w:numPr>
          <w:ilvl w:val="0"/>
          <w:numId w:val="9"/>
        </w:numPr>
      </w:pPr>
      <w:r w:rsidRPr="005D4209">
        <w:t>Mögliche Feedback-Texte formulieren</w:t>
      </w:r>
    </w:p>
    <w:p w14:paraId="5BC95575" w14:textId="77777777" w:rsidR="001127DF" w:rsidRPr="005D4209" w:rsidRDefault="001127DF" w:rsidP="001127DF">
      <w:pPr>
        <w:pStyle w:val="Listenabsatz"/>
        <w:numPr>
          <w:ilvl w:val="0"/>
          <w:numId w:val="9"/>
        </w:numPr>
      </w:pPr>
      <w:r w:rsidRPr="005D4209">
        <w:t>Element in der gewählten Lernplattform oder der Software erstellen und ggf. anpassen</w:t>
      </w:r>
    </w:p>
    <w:p w14:paraId="084CFF64" w14:textId="0AC129EC" w:rsidR="001127DF" w:rsidRDefault="001127DF" w:rsidP="00F013AD">
      <w:pPr>
        <w:pStyle w:val="Listenabsatz"/>
        <w:sectPr w:rsidR="001127DF" w:rsidSect="00FB06E0">
          <w:headerReference w:type="default" r:id="rId29"/>
          <w:type w:val="continuous"/>
          <w:pgSz w:w="11900" w:h="16820"/>
          <w:pgMar w:top="1417" w:right="1417" w:bottom="1134" w:left="1417" w:header="964" w:footer="709" w:gutter="0"/>
          <w:cols w:space="708"/>
          <w:titlePg/>
          <w:docGrid w:linePitch="360"/>
        </w:sectPr>
      </w:pPr>
    </w:p>
    <w:p w14:paraId="0C728FCE" w14:textId="7500589E" w:rsidR="00A44463" w:rsidRDefault="00431AA2" w:rsidP="008D09AB">
      <w:pPr>
        <w:pStyle w:val="berschrift1"/>
      </w:pPr>
      <w:bookmarkStart w:id="20" w:name="_Toc93048405"/>
      <w:bookmarkEnd w:id="0"/>
      <w:r>
        <w:lastRenderedPageBreak/>
        <w:t xml:space="preserve">Tutorials und Lernvideos zu H5P und </w:t>
      </w:r>
      <w:proofErr w:type="spellStart"/>
      <w:r>
        <w:t>LearningApps</w:t>
      </w:r>
      <w:bookmarkEnd w:id="20"/>
      <w:proofErr w:type="spellEnd"/>
    </w:p>
    <w:p w14:paraId="7D3B48C7" w14:textId="77777777" w:rsidR="009E42B9" w:rsidRDefault="00A44463" w:rsidP="00A44463">
      <w:pPr>
        <w:sectPr w:rsidR="009E42B9" w:rsidSect="002E76C4">
          <w:footerReference w:type="first" r:id="rId30"/>
          <w:pgSz w:w="11900" w:h="16820"/>
          <w:pgMar w:top="1417" w:right="1417" w:bottom="1134" w:left="1417" w:header="964" w:footer="709" w:gutter="0"/>
          <w:cols w:space="708"/>
          <w:titlePg/>
          <w:docGrid w:linePitch="360"/>
        </w:sectPr>
      </w:pPr>
      <w:r w:rsidRPr="00A44463">
        <w:t>Um interaktive Lernmedien zu erstellen</w:t>
      </w:r>
      <w:r w:rsidR="004C17AB">
        <w:t>,</w:t>
      </w:r>
      <w:r w:rsidRPr="00A44463">
        <w:t xml:space="preserve"> können u.</w:t>
      </w:r>
      <w:r>
        <w:t> </w:t>
      </w:r>
      <w:r w:rsidRPr="00A44463">
        <w:t>a. die folgenden Tutorials und Lernvideos genutzt werden.</w:t>
      </w:r>
    </w:p>
    <w:p w14:paraId="2CA0CC0B" w14:textId="77777777" w:rsidR="002A7294" w:rsidRDefault="002A7294" w:rsidP="00A44463"/>
    <w:tbl>
      <w:tblPr>
        <w:tblStyle w:val="Tabellenraster"/>
        <w:tblW w:w="5000" w:type="pct"/>
        <w:tblLook w:val="04A0" w:firstRow="1" w:lastRow="0" w:firstColumn="1" w:lastColumn="0" w:noHBand="0" w:noVBand="1"/>
      </w:tblPr>
      <w:tblGrid>
        <w:gridCol w:w="4528"/>
        <w:gridCol w:w="4528"/>
      </w:tblGrid>
      <w:tr w:rsidR="00A44463" w:rsidRPr="00A44463" w14:paraId="7835E491" w14:textId="77777777" w:rsidTr="00A44463">
        <w:tc>
          <w:tcPr>
            <w:tcW w:w="2130" w:type="pct"/>
          </w:tcPr>
          <w:p w14:paraId="326DE00D" w14:textId="77777777" w:rsidR="00A44463" w:rsidRPr="001127DF" w:rsidRDefault="00A44463" w:rsidP="001127DF">
            <w:pPr>
              <w:pStyle w:val="Tabellenberschrift"/>
              <w:framePr w:wrap="around"/>
              <w:numPr>
                <w:ilvl w:val="0"/>
                <w:numId w:val="0"/>
              </w:numPr>
            </w:pPr>
            <w:r w:rsidRPr="001127DF">
              <w:t>Thema</w:t>
            </w:r>
          </w:p>
        </w:tc>
        <w:tc>
          <w:tcPr>
            <w:tcW w:w="2130" w:type="pct"/>
          </w:tcPr>
          <w:p w14:paraId="3C392B10" w14:textId="77777777" w:rsidR="00A44463" w:rsidRPr="001127DF" w:rsidRDefault="00A44463" w:rsidP="001127DF">
            <w:pPr>
              <w:pStyle w:val="Tabellenberschrift"/>
              <w:framePr w:wrap="around"/>
              <w:numPr>
                <w:ilvl w:val="0"/>
                <w:numId w:val="0"/>
              </w:numPr>
            </w:pPr>
            <w:r w:rsidRPr="001127DF">
              <w:t>Lernvideo</w:t>
            </w:r>
          </w:p>
        </w:tc>
      </w:tr>
      <w:tr w:rsidR="00A44463" w:rsidRPr="00A44463" w14:paraId="3B2D2614" w14:textId="77777777" w:rsidTr="00A44463">
        <w:trPr>
          <w:trHeight w:val="850"/>
        </w:trPr>
        <w:tc>
          <w:tcPr>
            <w:tcW w:w="2130" w:type="pct"/>
          </w:tcPr>
          <w:p w14:paraId="468E941F" w14:textId="7CA3B542" w:rsidR="00A44463" w:rsidRPr="00A44463" w:rsidRDefault="00A44463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r w:rsidRPr="00A44463">
              <w:t xml:space="preserve">H5P und </w:t>
            </w:r>
            <w:proofErr w:type="spellStart"/>
            <w:r w:rsidRPr="00A44463">
              <w:t>LearningApps</w:t>
            </w:r>
            <w:proofErr w:type="spellEnd"/>
            <w:r w:rsidRPr="00A44463">
              <w:t xml:space="preserve"> 101</w:t>
            </w:r>
            <w:r w:rsidR="004C17AB">
              <w:t xml:space="preserve"> –</w:t>
            </w:r>
            <w:r w:rsidRPr="00A44463">
              <w:t xml:space="preserve"> Einführung in interaktive Inhalte als OER</w:t>
            </w:r>
          </w:p>
        </w:tc>
        <w:tc>
          <w:tcPr>
            <w:tcW w:w="2130" w:type="pct"/>
          </w:tcPr>
          <w:p w14:paraId="2161ACC1" w14:textId="2AAF507B" w:rsidR="00A44463" w:rsidRPr="00A44463" w:rsidRDefault="007945BC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hyperlink r:id="rId31" w:history="1">
              <w:r w:rsidR="00A44463" w:rsidRPr="00A44463">
                <w:rPr>
                  <w:rStyle w:val="Hyperlink"/>
                  <w:rFonts w:cstheme="minorBidi"/>
                  <w:sz w:val="20"/>
                  <w:szCs w:val="20"/>
                </w:rPr>
                <w:t>https://www.youtube.com/watch?v=3khXyFYT8vc</w:t>
              </w:r>
            </w:hyperlink>
          </w:p>
        </w:tc>
      </w:tr>
      <w:tr w:rsidR="00A44463" w:rsidRPr="00A44463" w14:paraId="1C975DA3" w14:textId="77777777" w:rsidTr="00A44463">
        <w:trPr>
          <w:trHeight w:val="850"/>
        </w:trPr>
        <w:tc>
          <w:tcPr>
            <w:tcW w:w="2130" w:type="pct"/>
          </w:tcPr>
          <w:p w14:paraId="4E1AAF6C" w14:textId="77777777" w:rsidR="00A44463" w:rsidRPr="00A44463" w:rsidRDefault="00A44463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r w:rsidRPr="00A44463">
              <w:t xml:space="preserve">Einstieg </w:t>
            </w:r>
            <w:proofErr w:type="spellStart"/>
            <w:r w:rsidRPr="00A44463">
              <w:t>LearningApps</w:t>
            </w:r>
            <w:proofErr w:type="spellEnd"/>
          </w:p>
        </w:tc>
        <w:tc>
          <w:tcPr>
            <w:tcW w:w="2130" w:type="pct"/>
          </w:tcPr>
          <w:p w14:paraId="70C89A1F" w14:textId="77777777" w:rsidR="00A44463" w:rsidRPr="00A44463" w:rsidRDefault="007945BC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hyperlink r:id="rId32" w:history="1">
              <w:r w:rsidR="00A44463" w:rsidRPr="00A44463">
                <w:rPr>
                  <w:rStyle w:val="Hyperlink"/>
                  <w:rFonts w:cstheme="minorBidi"/>
                  <w:sz w:val="20"/>
                  <w:szCs w:val="20"/>
                </w:rPr>
                <w:t>https://www.youtube.com/watch?v=5ROqJDx2ybc</w:t>
              </w:r>
            </w:hyperlink>
          </w:p>
          <w:p w14:paraId="5ACD99EF" w14:textId="77777777" w:rsidR="00A44463" w:rsidRPr="00A44463" w:rsidRDefault="00A44463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</w:p>
        </w:tc>
      </w:tr>
      <w:tr w:rsidR="00A44463" w:rsidRPr="00A44463" w14:paraId="680011F4" w14:textId="77777777" w:rsidTr="00A44463">
        <w:trPr>
          <w:trHeight w:val="850"/>
        </w:trPr>
        <w:tc>
          <w:tcPr>
            <w:tcW w:w="2130" w:type="pct"/>
          </w:tcPr>
          <w:p w14:paraId="75EFFAB2" w14:textId="77777777" w:rsidR="00A44463" w:rsidRPr="00A44463" w:rsidRDefault="00A44463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r w:rsidRPr="00A44463">
              <w:t xml:space="preserve">Tutorial zu </w:t>
            </w:r>
            <w:proofErr w:type="spellStart"/>
            <w:r w:rsidRPr="00A44463">
              <w:t>LearningApps</w:t>
            </w:r>
            <w:proofErr w:type="spellEnd"/>
          </w:p>
        </w:tc>
        <w:tc>
          <w:tcPr>
            <w:tcW w:w="2130" w:type="pct"/>
          </w:tcPr>
          <w:p w14:paraId="12717F9E" w14:textId="77777777" w:rsidR="00A44463" w:rsidRPr="00A44463" w:rsidRDefault="007945BC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hyperlink r:id="rId33" w:history="1">
              <w:r w:rsidR="00A44463" w:rsidRPr="00A44463">
                <w:rPr>
                  <w:rStyle w:val="Hyperlink"/>
                  <w:rFonts w:cstheme="minorBidi"/>
                  <w:sz w:val="20"/>
                  <w:szCs w:val="20"/>
                </w:rPr>
                <w:t>https://learningapps.org/tutorial.php</w:t>
              </w:r>
            </w:hyperlink>
          </w:p>
          <w:p w14:paraId="27399B1B" w14:textId="77777777" w:rsidR="00A44463" w:rsidRPr="00A44463" w:rsidRDefault="00A44463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</w:p>
        </w:tc>
      </w:tr>
      <w:tr w:rsidR="00A44463" w:rsidRPr="00A44463" w14:paraId="18889061" w14:textId="77777777" w:rsidTr="00A44463">
        <w:trPr>
          <w:trHeight w:val="850"/>
        </w:trPr>
        <w:tc>
          <w:tcPr>
            <w:tcW w:w="2130" w:type="pct"/>
          </w:tcPr>
          <w:p w14:paraId="65BDB1DA" w14:textId="77777777" w:rsidR="00A44463" w:rsidRPr="00A44463" w:rsidRDefault="00A44463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r w:rsidRPr="00A44463">
              <w:t>H5P erstellen und als HTML exportieren</w:t>
            </w:r>
          </w:p>
        </w:tc>
        <w:tc>
          <w:tcPr>
            <w:tcW w:w="2130" w:type="pct"/>
          </w:tcPr>
          <w:p w14:paraId="395CEDD5" w14:textId="77777777" w:rsidR="00A44463" w:rsidRPr="00A44463" w:rsidRDefault="007945BC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hyperlink r:id="rId34" w:history="1">
              <w:r w:rsidR="00A44463" w:rsidRPr="00A44463">
                <w:rPr>
                  <w:rStyle w:val="Hyperlink"/>
                  <w:rFonts w:cstheme="minorBidi"/>
                  <w:sz w:val="20"/>
                  <w:szCs w:val="20"/>
                </w:rPr>
                <w:t>https://www.youtube.com/watch?v=dA_Cb9Z1-kQ</w:t>
              </w:r>
            </w:hyperlink>
          </w:p>
          <w:p w14:paraId="3D1CE4F6" w14:textId="77777777" w:rsidR="00A44463" w:rsidRPr="00A44463" w:rsidRDefault="00A44463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</w:p>
        </w:tc>
      </w:tr>
      <w:tr w:rsidR="00A44463" w:rsidRPr="00D84C91" w14:paraId="19D9F9A1" w14:textId="77777777" w:rsidTr="00A44463">
        <w:trPr>
          <w:trHeight w:val="850"/>
        </w:trPr>
        <w:tc>
          <w:tcPr>
            <w:tcW w:w="2130" w:type="pct"/>
          </w:tcPr>
          <w:p w14:paraId="4A179901" w14:textId="77777777" w:rsidR="00A44463" w:rsidRPr="00A44463" w:rsidRDefault="00A44463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r w:rsidRPr="00A44463">
              <w:t xml:space="preserve">H5P in </w:t>
            </w:r>
            <w:proofErr w:type="spellStart"/>
            <w:r w:rsidRPr="00A44463">
              <w:t>Moodle</w:t>
            </w:r>
            <w:proofErr w:type="spellEnd"/>
            <w:r w:rsidRPr="00A44463">
              <w:t xml:space="preserve"> erstellen</w:t>
            </w:r>
          </w:p>
        </w:tc>
        <w:tc>
          <w:tcPr>
            <w:tcW w:w="2130" w:type="pct"/>
          </w:tcPr>
          <w:p w14:paraId="065584F2" w14:textId="77777777" w:rsidR="00A44463" w:rsidRPr="00A44463" w:rsidRDefault="007945BC" w:rsidP="001127DF">
            <w:pPr>
              <w:pStyle w:val="Tabelleninhalt"/>
              <w:framePr w:wrap="around"/>
              <w:numPr>
                <w:ilvl w:val="0"/>
                <w:numId w:val="0"/>
              </w:numPr>
              <w:rPr>
                <w:lang w:val="en-AU"/>
              </w:rPr>
            </w:pPr>
            <w:hyperlink r:id="rId35" w:history="1">
              <w:r w:rsidR="00A44463" w:rsidRPr="00A44463">
                <w:rPr>
                  <w:rStyle w:val="Hyperlink"/>
                  <w:rFonts w:cstheme="minorBidi"/>
                  <w:sz w:val="20"/>
                  <w:szCs w:val="20"/>
                  <w:lang w:val="en-AU"/>
                </w:rPr>
                <w:t>https://www.youtube.com/watch?v=suVGl0qEwk4 be</w:t>
              </w:r>
            </w:hyperlink>
          </w:p>
        </w:tc>
      </w:tr>
      <w:tr w:rsidR="00A44463" w:rsidRPr="00A44463" w14:paraId="52D28F99" w14:textId="77777777" w:rsidTr="00A44463">
        <w:trPr>
          <w:trHeight w:val="850"/>
        </w:trPr>
        <w:tc>
          <w:tcPr>
            <w:tcW w:w="2130" w:type="pct"/>
          </w:tcPr>
          <w:p w14:paraId="5A4A546D" w14:textId="77777777" w:rsidR="00A44463" w:rsidRPr="00A44463" w:rsidRDefault="00A44463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r w:rsidRPr="00A44463">
              <w:t>Fragenpools in ILIAS erstellen</w:t>
            </w:r>
          </w:p>
        </w:tc>
        <w:tc>
          <w:tcPr>
            <w:tcW w:w="2130" w:type="pct"/>
          </w:tcPr>
          <w:p w14:paraId="7095C99D" w14:textId="77777777" w:rsidR="00A44463" w:rsidRPr="00A44463" w:rsidRDefault="007945BC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  <w:hyperlink r:id="rId36" w:history="1">
              <w:r w:rsidR="00A44463" w:rsidRPr="00A44463">
                <w:rPr>
                  <w:rStyle w:val="Hyperlink"/>
                  <w:rFonts w:cstheme="minorBidi"/>
                  <w:sz w:val="20"/>
                  <w:szCs w:val="20"/>
                </w:rPr>
                <w:t>https://www.youtube.com/watch?v=Nt-6xXsBZpI</w:t>
              </w:r>
            </w:hyperlink>
          </w:p>
          <w:p w14:paraId="3D647B14" w14:textId="77777777" w:rsidR="00A44463" w:rsidRPr="00A44463" w:rsidRDefault="00A44463" w:rsidP="001127DF">
            <w:pPr>
              <w:pStyle w:val="Tabelleninhalt"/>
              <w:framePr w:wrap="around"/>
              <w:numPr>
                <w:ilvl w:val="0"/>
                <w:numId w:val="0"/>
              </w:numPr>
            </w:pPr>
          </w:p>
        </w:tc>
      </w:tr>
    </w:tbl>
    <w:p w14:paraId="16AFEBF9" w14:textId="2FC087E8" w:rsidR="00E11A84" w:rsidRDefault="00E11A84" w:rsidP="00A44463"/>
    <w:p w14:paraId="649BDEFB" w14:textId="77777777" w:rsidR="002A7294" w:rsidRDefault="002A7294" w:rsidP="002A7294">
      <w:pPr>
        <w:pStyle w:val="berschrift1"/>
      </w:pPr>
      <w:bookmarkStart w:id="21" w:name="_Toc93048406"/>
      <w:r>
        <w:t>Disclaimer</w:t>
      </w:r>
      <w:bookmarkEnd w:id="21"/>
    </w:p>
    <w:p w14:paraId="4AC620D8" w14:textId="77777777" w:rsidR="002A7294" w:rsidRPr="001020E8" w:rsidRDefault="002A7294" w:rsidP="002A7294">
      <w:r w:rsidRPr="001020E8">
        <w:t xml:space="preserve">Die Vorstellung von konkreten Apps, Tools und Softwareprodukten in </w:t>
      </w:r>
      <w:r>
        <w:t xml:space="preserve">dieser Handreichung </w:t>
      </w:r>
      <w:r w:rsidRPr="001020E8">
        <w:t xml:space="preserve">ist </w:t>
      </w:r>
      <w:r>
        <w:t xml:space="preserve">nicht zu verstehen als </w:t>
      </w:r>
      <w:r w:rsidRPr="001020E8">
        <w:t xml:space="preserve">Empfehlung zum Einsatz </w:t>
      </w:r>
      <w:r>
        <w:t>der genannten Produkte</w:t>
      </w:r>
      <w:r w:rsidRPr="001020E8">
        <w:t xml:space="preserve">. </w:t>
      </w:r>
      <w:r>
        <w:t xml:space="preserve">Sie dient zur Veranschaulichung der technischen Möglichkeiten anhand konkreter Beispiele, so wie sie im Projekt IDiT zum Einsatz kamen. </w:t>
      </w:r>
      <w:r w:rsidRPr="001020E8">
        <w:t>Diese Handreichung will durch die Erwähnung von Apps, Tools und Softwares keine Werbung für diese Produkte machen.</w:t>
      </w:r>
    </w:p>
    <w:p w14:paraId="082A94D2" w14:textId="77777777" w:rsidR="002A7294" w:rsidRDefault="002A7294" w:rsidP="00A44463"/>
    <w:sectPr w:rsidR="002A7294" w:rsidSect="00FB06E0">
      <w:type w:val="continuous"/>
      <w:pgSz w:w="11900" w:h="16820"/>
      <w:pgMar w:top="1417" w:right="1417" w:bottom="1134" w:left="1417" w:header="964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259D3FFA" w14:textId="77777777" w:rsidR="007945BC" w:rsidRDefault="007945BC" w:rsidP="001610E8">
      <w:r>
        <w:separator/>
      </w:r>
    </w:p>
    <w:p w14:paraId="1CAC2C52" w14:textId="77777777" w:rsidR="007945BC" w:rsidRDefault="007945BC" w:rsidP="001610E8"/>
    <w:p w14:paraId="142CF8BE" w14:textId="77777777" w:rsidR="007945BC" w:rsidRDefault="007945BC" w:rsidP="001610E8"/>
    <w:p w14:paraId="1C4F5848" w14:textId="77777777" w:rsidR="007945BC" w:rsidRDefault="007945BC" w:rsidP="001610E8"/>
  </w:endnote>
  <w:endnote w:type="continuationSeparator" w:id="0">
    <w:p w14:paraId="69C10882" w14:textId="77777777" w:rsidR="007945BC" w:rsidRDefault="007945BC" w:rsidP="001610E8">
      <w:r>
        <w:continuationSeparator/>
      </w:r>
    </w:p>
    <w:p w14:paraId="2D7047A2" w14:textId="77777777" w:rsidR="007945BC" w:rsidRDefault="007945BC" w:rsidP="001610E8"/>
    <w:p w14:paraId="4778D49D" w14:textId="77777777" w:rsidR="007945BC" w:rsidRDefault="007945BC" w:rsidP="001610E8"/>
    <w:p w14:paraId="01815ECF" w14:textId="77777777" w:rsidR="007945BC" w:rsidRDefault="007945BC" w:rsidP="001610E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10000000" w:usb2="00000000" w:usb3="00000000" w:csb0="80000001" w:csb1="00000000"/>
  </w:font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Calibri">
    <w:panose1 w:val="020F0502020204030204"/>
    <w:charset w:val="00"/>
    <w:family w:val="swiss"/>
    <w:pitch w:val="variable"/>
    <w:sig w:usb0="E0002AFF" w:usb1="C000ACFF" w:usb2="00000009" w:usb3="00000000" w:csb0="000001F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imes New Roman (Überschriften">
    <w:altName w:val="Times New Roman"/>
    <w:panose1 w:val="020B0604020202020204"/>
    <w:charset w:val="00"/>
    <w:family w:val="roman"/>
    <w:pitch w:val="default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607658507"/>
      <w:docPartObj>
        <w:docPartGallery w:val="Page Numbers (Bottom of Page)"/>
        <w:docPartUnique/>
      </w:docPartObj>
    </w:sdtPr>
    <w:sdtEndPr/>
    <w:sdtContent>
      <w:p w14:paraId="567AD3F1" w14:textId="77777777" w:rsidR="00345684" w:rsidRDefault="00932A56" w:rsidP="001610E8">
        <w:pPr>
          <w:rPr>
            <w:rStyle w:val="Seitenzahl"/>
          </w:rPr>
        </w:pPr>
        <w:r>
          <w:rPr>
            <w:rStyle w:val="Seitenzahl"/>
          </w:rPr>
          <w:fldChar w:fldCharType="begin"/>
        </w:r>
        <w:r>
          <w:rPr>
            <w:rStyle w:val="Seitenzahl"/>
          </w:rPr>
          <w:instrText xml:space="preserve"> PAGE </w:instrText>
        </w:r>
        <w:r>
          <w:rPr>
            <w:rStyle w:val="Seitenzahl"/>
          </w:rPr>
          <w:fldChar w:fldCharType="end"/>
        </w:r>
      </w:p>
    </w:sdtContent>
  </w:sdt>
  <w:p w14:paraId="4121AF53" w14:textId="77777777" w:rsidR="00345684" w:rsidRDefault="00345684" w:rsidP="001610E8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1631209205"/>
      <w:docPartObj>
        <w:docPartGallery w:val="Page Numbers (Bottom of Page)"/>
        <w:docPartUnique/>
      </w:docPartObj>
    </w:sdtPr>
    <w:sdtEndPr>
      <w:rPr>
        <w:sz w:val="20"/>
      </w:rPr>
    </w:sdtEndPr>
    <w:sdtContent>
      <w:sdt>
        <w:sdtPr>
          <w:id w:val="1785301324"/>
          <w:docPartObj>
            <w:docPartGallery w:val="Page Numbers (Top of Page)"/>
            <w:docPartUnique/>
          </w:docPartObj>
        </w:sdtPr>
        <w:sdtEndPr>
          <w:rPr>
            <w:sz w:val="20"/>
          </w:rPr>
        </w:sdtEndPr>
        <w:sdtContent>
          <w:p w14:paraId="0BFEFBBC" w14:textId="29286218" w:rsidR="00345684" w:rsidRPr="00E7668B" w:rsidRDefault="00B56AE1" w:rsidP="00E7668B">
            <w:pPr>
              <w:jc w:val="right"/>
              <w:rPr>
                <w:sz w:val="20"/>
              </w:rPr>
            </w:pPr>
            <w:r w:rsidRPr="00E7668B">
              <w:rPr>
                <w:sz w:val="20"/>
              </w:rPr>
              <w:t xml:space="preserve">Seite </w:t>
            </w:r>
            <w:r w:rsidRPr="00E7668B">
              <w:rPr>
                <w:sz w:val="20"/>
              </w:rPr>
              <w:fldChar w:fldCharType="begin"/>
            </w:r>
            <w:r w:rsidRPr="00E7668B">
              <w:rPr>
                <w:sz w:val="20"/>
              </w:rPr>
              <w:instrText>PAGE</w:instrText>
            </w:r>
            <w:r w:rsidRPr="00E7668B">
              <w:rPr>
                <w:sz w:val="20"/>
              </w:rPr>
              <w:fldChar w:fldCharType="separate"/>
            </w:r>
            <w:r w:rsidR="0065674F">
              <w:rPr>
                <w:noProof/>
                <w:sz w:val="20"/>
              </w:rPr>
              <w:t>1</w:t>
            </w:r>
            <w:r w:rsidRPr="00E7668B">
              <w:rPr>
                <w:sz w:val="20"/>
              </w:rPr>
              <w:fldChar w:fldCharType="end"/>
            </w:r>
            <w:r w:rsidRPr="00E7668B">
              <w:rPr>
                <w:sz w:val="20"/>
              </w:rPr>
              <w:t xml:space="preserve"> von </w:t>
            </w:r>
            <w:r w:rsidRPr="00E7668B">
              <w:rPr>
                <w:sz w:val="20"/>
              </w:rPr>
              <w:fldChar w:fldCharType="begin"/>
            </w:r>
            <w:r w:rsidRPr="00E7668B">
              <w:rPr>
                <w:sz w:val="20"/>
              </w:rPr>
              <w:instrText>NUMPAGES</w:instrText>
            </w:r>
            <w:r w:rsidRPr="00E7668B">
              <w:rPr>
                <w:sz w:val="20"/>
              </w:rPr>
              <w:fldChar w:fldCharType="separate"/>
            </w:r>
            <w:r w:rsidR="0065674F">
              <w:rPr>
                <w:noProof/>
                <w:sz w:val="20"/>
              </w:rPr>
              <w:t>5</w:t>
            </w:r>
            <w:r w:rsidRPr="00E7668B">
              <w:rPr>
                <w:sz w:val="20"/>
              </w:rPr>
              <w:fldChar w:fldCharType="end"/>
            </w:r>
          </w:p>
        </w:sdtContent>
      </w:sdt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70C7715" w14:textId="4AE8C234" w:rsidR="00393E31" w:rsidRPr="004233DF" w:rsidRDefault="004233DF" w:rsidP="0097565C">
    <w:pPr>
      <w:jc w:val="right"/>
    </w:pPr>
    <w:r w:rsidRPr="004233DF">
      <w:t xml:space="preserve">Seite </w:t>
    </w:r>
    <w:r w:rsidRPr="004233DF">
      <w:fldChar w:fldCharType="begin"/>
    </w:r>
    <w:r w:rsidRPr="004233DF">
      <w:instrText>PAGE  \* Arabic  \* MERGEFORMAT</w:instrText>
    </w:r>
    <w:r w:rsidRPr="004233DF">
      <w:fldChar w:fldCharType="separate"/>
    </w:r>
    <w:r w:rsidR="0065674F">
      <w:rPr>
        <w:noProof/>
      </w:rPr>
      <w:t>2</w:t>
    </w:r>
    <w:r w:rsidRPr="004233DF">
      <w:fldChar w:fldCharType="end"/>
    </w:r>
    <w:r w:rsidRPr="004233DF">
      <w:t xml:space="preserve"> von </w:t>
    </w:r>
    <w:fldSimple w:instr="NUMPAGES  \* Arabic  \* MERGEFORMAT">
      <w:r w:rsidR="0065674F">
        <w:rPr>
          <w:noProof/>
        </w:rPr>
        <w:t>5</w:t>
      </w:r>
    </w:fldSimple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963E7D4" w14:textId="0D0D22D2" w:rsidR="00B9604A" w:rsidRPr="001127DF" w:rsidRDefault="007945BC" w:rsidP="001127DF">
    <w:pPr>
      <w:pStyle w:val="Fuzeile"/>
    </w:pPr>
    <w:sdt>
      <w:sdtPr>
        <w:rPr>
          <w:sz w:val="20"/>
        </w:rPr>
        <w:id w:val="682326751"/>
        <w:docPartObj>
          <w:docPartGallery w:val="Page Numbers (Top of Page)"/>
          <w:docPartUnique/>
        </w:docPartObj>
      </w:sdtPr>
      <w:sdtEndPr/>
      <w:sdtContent>
        <w:r w:rsidR="001127DF" w:rsidRPr="00E7668B">
          <w:rPr>
            <w:sz w:val="20"/>
          </w:rPr>
          <w:t xml:space="preserve">Seite </w:t>
        </w:r>
        <w:r w:rsidR="001127DF" w:rsidRPr="00E7668B">
          <w:rPr>
            <w:sz w:val="20"/>
          </w:rPr>
          <w:fldChar w:fldCharType="begin"/>
        </w:r>
        <w:r w:rsidR="001127DF" w:rsidRPr="00E7668B">
          <w:rPr>
            <w:sz w:val="20"/>
          </w:rPr>
          <w:instrText>PAGE</w:instrText>
        </w:r>
        <w:r w:rsidR="001127DF" w:rsidRPr="00E7668B">
          <w:rPr>
            <w:sz w:val="20"/>
          </w:rPr>
          <w:fldChar w:fldCharType="separate"/>
        </w:r>
        <w:r w:rsidR="001127DF">
          <w:rPr>
            <w:sz w:val="20"/>
          </w:rPr>
          <w:t>4</w:t>
        </w:r>
        <w:r w:rsidR="001127DF" w:rsidRPr="00E7668B">
          <w:rPr>
            <w:sz w:val="20"/>
          </w:rPr>
          <w:fldChar w:fldCharType="end"/>
        </w:r>
        <w:r w:rsidR="001127DF" w:rsidRPr="00E7668B">
          <w:rPr>
            <w:sz w:val="20"/>
          </w:rPr>
          <w:t xml:space="preserve"> von </w:t>
        </w:r>
        <w:r w:rsidR="001127DF" w:rsidRPr="00E7668B">
          <w:rPr>
            <w:sz w:val="20"/>
          </w:rPr>
          <w:fldChar w:fldCharType="begin"/>
        </w:r>
        <w:r w:rsidR="001127DF" w:rsidRPr="00E7668B">
          <w:rPr>
            <w:sz w:val="20"/>
          </w:rPr>
          <w:instrText>NUMPAGES</w:instrText>
        </w:r>
        <w:r w:rsidR="001127DF" w:rsidRPr="00E7668B">
          <w:rPr>
            <w:sz w:val="20"/>
          </w:rPr>
          <w:fldChar w:fldCharType="separate"/>
        </w:r>
        <w:r w:rsidR="001127DF">
          <w:rPr>
            <w:sz w:val="20"/>
          </w:rPr>
          <w:t>4</w:t>
        </w:r>
        <w:r w:rsidR="001127DF" w:rsidRPr="00E7668B">
          <w:rPr>
            <w:sz w:val="20"/>
          </w:rPr>
          <w:fldChar w:fldCharType="end"/>
        </w:r>
      </w:sdtContent>
    </w:sdt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74C4738" w14:textId="77777777" w:rsidR="001127DF" w:rsidRPr="003C4F9C" w:rsidRDefault="001127DF" w:rsidP="001127DF">
    <w:pPr>
      <w:pStyle w:val="Impressumberschrift"/>
    </w:pPr>
    <w:r>
      <w:t>Lizenzhinweise</w:t>
    </w:r>
  </w:p>
  <w:p w14:paraId="4455238F" w14:textId="2B6E91A4" w:rsidR="001127DF" w:rsidRPr="003C4F9C" w:rsidRDefault="001127DF" w:rsidP="001127DF">
    <w:pPr>
      <w:pStyle w:val="Impressum"/>
      <w:jc w:val="left"/>
    </w:pPr>
    <w:r w:rsidRPr="00714AAC">
      <w:t>Autor</w:t>
    </w:r>
    <w:r w:rsidR="00464654">
      <w:t>en</w:t>
    </w:r>
    <w:r w:rsidRPr="003C4F9C">
      <w:t xml:space="preserve">: Markus Lindenberg und </w:t>
    </w:r>
    <w:r>
      <w:t>Edmund</w:t>
    </w:r>
    <w:r w:rsidRPr="003C4F9C">
      <w:t xml:space="preserve"> Fuchs für BFW Köln</w:t>
    </w:r>
    <w:r w:rsidR="00C5358D">
      <w:t>.</w:t>
    </w:r>
  </w:p>
  <w:p w14:paraId="1141F44D" w14:textId="77777777" w:rsidR="001127DF" w:rsidRDefault="001127DF" w:rsidP="001127DF">
    <w:pPr>
      <w:pStyle w:val="Impressum"/>
      <w:jc w:val="left"/>
    </w:pPr>
    <w:r w:rsidRPr="003C4F9C">
      <w:t>Titel: Baukasten der Medienkompetenz |</w:t>
    </w:r>
    <w:r>
      <w:t xml:space="preserve"> Modul 5: </w:t>
    </w:r>
    <w:r w:rsidRPr="00D115E2">
      <w:t xml:space="preserve">Produzieren und </w:t>
    </w:r>
    <w:r w:rsidRPr="00E120C8">
      <w:t>präsentieren</w:t>
    </w:r>
    <w:r>
      <w:t xml:space="preserve"> / </w:t>
    </w:r>
    <w:r w:rsidRPr="00E120C8">
      <w:t>Lernmedien</w:t>
    </w:r>
    <w:r w:rsidRPr="0032383D">
      <w:t xml:space="preserve"> </w:t>
    </w:r>
    <w:r w:rsidRPr="0092407E">
      <w:t>|</w:t>
    </w:r>
    <w:r>
      <w:t xml:space="preserve"> </w:t>
    </w:r>
    <w:r w:rsidRPr="0073413F">
      <w:t xml:space="preserve">Manual: Interaktive </w:t>
    </w:r>
    <w:r>
      <w:t>Lerntools.</w:t>
    </w:r>
  </w:p>
  <w:p w14:paraId="2A45EF29" w14:textId="77777777" w:rsidR="001127DF" w:rsidRDefault="001127DF" w:rsidP="001127DF">
    <w:pPr>
      <w:pStyle w:val="Impressum"/>
      <w:jc w:val="left"/>
    </w:pPr>
    <w:r w:rsidRPr="003C4F9C">
      <w:t xml:space="preserve">Diese Datei und weitere Materialien des Themenbereichs finden Sie </w:t>
    </w:r>
    <w:r w:rsidRPr="009B12BF">
      <w:rPr>
        <w:rStyle w:val="QuellenLinkZchn"/>
        <w:lang w:val="de-DE"/>
      </w:rPr>
      <w:t xml:space="preserve">an </w:t>
    </w:r>
    <w:hyperlink r:id="rId1" w:history="1">
      <w:r w:rsidRPr="009B12BF">
        <w:rPr>
          <w:rStyle w:val="QuellenLinkZchn"/>
          <w:lang w:val="de-DE"/>
        </w:rPr>
        <w:t>dieser Stelle</w:t>
      </w:r>
    </w:hyperlink>
    <w:r w:rsidRPr="003C4F9C">
      <w:t xml:space="preserve"> auf der Lernplattform DAS LERNBÜRO. </w:t>
    </w:r>
    <w:r w:rsidRPr="001F6B1C">
      <w:t>Dieses Dokument entstand im Rahmen des Projekts IDiT</w:t>
    </w:r>
    <w:r>
      <w:t>. BMBF-</w:t>
    </w:r>
    <w:r w:rsidRPr="001F6B1C">
      <w:t>Förderkennzeichen</w:t>
    </w:r>
    <w:r>
      <w:t>:</w:t>
    </w:r>
    <w:r w:rsidRPr="001F6B1C">
      <w:t xml:space="preserve"> 01PE18015</w:t>
    </w:r>
    <w:r>
      <w:t xml:space="preserve">. Projekt-Website: </w:t>
    </w:r>
    <w:hyperlink r:id="rId2" w:history="1">
      <w:proofErr w:type="gramStart"/>
      <w:r w:rsidRPr="001F6B1C">
        <w:rPr>
          <w:rStyle w:val="Hyperlink"/>
        </w:rPr>
        <w:t>idit.online</w:t>
      </w:r>
      <w:proofErr w:type="gramEnd"/>
    </w:hyperlink>
    <w:r w:rsidRPr="001F6B1C">
      <w:t>.</w:t>
    </w:r>
  </w:p>
  <w:p w14:paraId="57F4D2C8" w14:textId="70CBD3C5" w:rsidR="001127DF" w:rsidRDefault="001127DF" w:rsidP="001127DF">
    <w:pPr>
      <w:pStyle w:val="Impressum"/>
      <w:jc w:val="left"/>
    </w:pPr>
    <w:r w:rsidRPr="001F6B1C">
      <w:rPr>
        <w:noProof/>
      </w:rPr>
      <w:drawing>
        <wp:inline distT="0" distB="0" distL="0" distR="0" wp14:anchorId="2DF0971D" wp14:editId="01E1F45A">
          <wp:extent cx="573828" cy="359755"/>
          <wp:effectExtent l="0" t="0" r="0" b="0"/>
          <wp:docPr id="10" name="Grafik 10" descr="Logo des Projekts: IDiT - Including.Digital.Twins. ">
            <a:extLst xmlns:a="http://schemas.openxmlformats.org/drawingml/2006/main">
              <a:ext uri="{FF2B5EF4-FFF2-40B4-BE49-F238E27FC236}">
                <a16:creationId xmlns:a16="http://schemas.microsoft.com/office/drawing/2014/main" id="{1B0411FC-2F90-224C-9FDB-EF5F09F1EF3C}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7" name="Grafik 16" descr="Logo des Projekts: IDiT - Including.Digital.Twins. ">
                    <a:extLst>
                      <a:ext uri="{FF2B5EF4-FFF2-40B4-BE49-F238E27FC236}">
                        <a16:creationId xmlns:a16="http://schemas.microsoft.com/office/drawing/2014/main" id="{1B0411FC-2F90-224C-9FDB-EF5F09F1EF3C}"/>
                      </a:ext>
                    </a:extLst>
                  </pic:cNvPr>
                  <pic:cNvPicPr>
                    <a:picLocks noChangeAspect="1"/>
                  </pic:cNvPicPr>
                </pic:nvPicPr>
                <pic:blipFill>
                  <a:blip r:embed="rId3"/>
                  <a:stretch>
                    <a:fillRect/>
                  </a:stretch>
                </pic:blipFill>
                <pic:spPr>
                  <a:xfrm>
                    <a:off x="0" y="0"/>
                    <a:ext cx="590322" cy="370096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  <w:r>
      <w:t xml:space="preserve"> </w:t>
    </w:r>
    <w:r w:rsidRPr="009D5FB9">
      <w:rPr>
        <w:noProof/>
      </w:rPr>
      <w:drawing>
        <wp:inline distT="0" distB="0" distL="0" distR="0" wp14:anchorId="5467D8BE" wp14:editId="0D1A6AFC">
          <wp:extent cx="1000125" cy="343793"/>
          <wp:effectExtent l="0" t="0" r="3175" b="0"/>
          <wp:docPr id="11" name="Grafik 11" descr="Logo zur BY SA Lizenz&#10;&#10;https://creativecommons.org/licenses/by-sa/4.0/deed.de">
            <a:hlinkClick xmlns:a="http://schemas.openxmlformats.org/drawingml/2006/main" r:id="rId4"/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1" name="Grafik 11" descr="Logo zur BY SA Lizenz&#10;&#10;https://creativecommons.org/licenses/by-sa/4.0/deed.de">
                    <a:hlinkClick r:id="rId4"/>
                  </pic:cNvPr>
                  <pic:cNvPicPr>
                    <a:picLocks noChangeAspect="1"/>
                  </pic:cNvPicPr>
                </pic:nvPicPr>
                <pic:blipFill>
                  <a:blip r:embed="rId5"/>
                  <a:stretch/>
                </pic:blipFill>
                <pic:spPr bwMode="auto">
                  <a:xfrm>
                    <a:off x="0" y="0"/>
                    <a:ext cx="1014673" cy="348794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  <w:r>
      <w:t xml:space="preserve"> 2021.</w:t>
    </w:r>
    <w:r w:rsidR="00923772" w:rsidRPr="00923772">
      <w:t xml:space="preserve"> </w:t>
    </w:r>
    <w:r w:rsidR="00923772" w:rsidRPr="00BC09DE">
      <w:t xml:space="preserve">Der Lizenzvertrag ist hier abrufbar: </w:t>
    </w:r>
    <w:hyperlink r:id="rId6" w:history="1">
      <w:r w:rsidR="00923772" w:rsidRPr="00BC09DE">
        <w:rPr>
          <w:rStyle w:val="Hyperlink"/>
        </w:rPr>
        <w:t>creativecommons.org/</w:t>
      </w:r>
      <w:proofErr w:type="spellStart"/>
      <w:r w:rsidR="00923772" w:rsidRPr="00BC09DE">
        <w:rPr>
          <w:rStyle w:val="Hyperlink"/>
        </w:rPr>
        <w:t>licenses</w:t>
      </w:r>
      <w:proofErr w:type="spellEnd"/>
      <w:r w:rsidR="00923772" w:rsidRPr="00BC09DE">
        <w:rPr>
          <w:rStyle w:val="Hyperlink"/>
        </w:rPr>
        <w:t>/</w:t>
      </w:r>
      <w:proofErr w:type="spellStart"/>
      <w:r w:rsidR="00923772" w:rsidRPr="00BC09DE">
        <w:rPr>
          <w:rStyle w:val="Hyperlink"/>
        </w:rPr>
        <w:t>by-sa</w:t>
      </w:r>
      <w:proofErr w:type="spellEnd"/>
      <w:r w:rsidR="00923772" w:rsidRPr="00BC09DE">
        <w:rPr>
          <w:rStyle w:val="Hyperlink"/>
        </w:rPr>
        <w:t>/4.0/deed.de</w:t>
      </w:r>
    </w:hyperlink>
    <w:r w:rsidR="00923772" w:rsidRPr="00BC09DE">
      <w:t>.</w:t>
    </w:r>
  </w:p>
  <w:p w14:paraId="66472928" w14:textId="77777777" w:rsidR="001127DF" w:rsidRPr="003C4F9C" w:rsidRDefault="001127DF" w:rsidP="001127DF">
    <w:pPr>
      <w:pStyle w:val="Impressum"/>
      <w:jc w:val="left"/>
    </w:pPr>
    <w:r w:rsidRPr="00BB3361">
      <w:t>Verwendung von Logos unter Markenrecht.</w:t>
    </w:r>
    <w:r>
      <w:t xml:space="preserve"> </w:t>
    </w:r>
    <w:r w:rsidRPr="00F85579">
      <w:t xml:space="preserve">Piktogramme: MS Office 365; lizenzfrei nutzbar mit </w:t>
    </w:r>
    <w:hyperlink r:id="rId7" w:history="1">
      <w:r w:rsidRPr="00F85579">
        <w:rPr>
          <w:rStyle w:val="Hyperlink"/>
        </w:rPr>
        <w:t>Genehmigung</w:t>
      </w:r>
    </w:hyperlink>
    <w:r w:rsidRPr="00F85579">
      <w:t xml:space="preserve"> von Microsoft.</w:t>
    </w:r>
  </w:p>
  <w:p w14:paraId="53795CC1" w14:textId="5DBA888F" w:rsidR="001127DF" w:rsidRPr="001127DF" w:rsidRDefault="001127DF" w:rsidP="001127DF">
    <w:pPr>
      <w:jc w:val="right"/>
      <w:rPr>
        <w:sz w:val="10"/>
        <w:szCs w:val="16"/>
      </w:rPr>
    </w:pPr>
    <w:r w:rsidRPr="00E7668B">
      <w:rPr>
        <w:noProof/>
        <w:sz w:val="20"/>
      </w:rPr>
      <w:drawing>
        <wp:inline distT="0" distB="0" distL="0" distR="0" wp14:anchorId="3299F1C1" wp14:editId="56DC5520">
          <wp:extent cx="5553650" cy="1065083"/>
          <wp:effectExtent l="0" t="0" r="0" b="1905"/>
          <wp:docPr id="12" name="Grafik 20" descr="Logos der Geldgeber: Bundesministerium für Bildung und Forschung, Europäischer Sozialfonds, Europäische Union und Slogan: Zusammen, Zukunft, Gestalten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4" name="Grafik 20" descr="Logos der Geldgeber: Bundesministerium für Bildung und Forschung, Europäischer Sozialfonds, Europäische Union und Slogan: Zusammen, Zukunft, Gestalten."/>
                  <pic:cNvPicPr>
                    <a:picLocks noChangeAspect="1"/>
                  </pic:cNvPicPr>
                </pic:nvPicPr>
                <pic:blipFill>
                  <a:blip r:embed="rId8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5553650" cy="1065083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  <w:sdt>
      <w:sdtPr>
        <w:rPr>
          <w:sz w:val="20"/>
        </w:rPr>
        <w:id w:val="1633366489"/>
        <w:docPartObj>
          <w:docPartGallery w:val="Page Numbers (Top of Page)"/>
          <w:docPartUnique/>
        </w:docPartObj>
      </w:sdtPr>
      <w:sdtEndPr/>
      <w:sdtContent>
        <w:r w:rsidRPr="00E7668B">
          <w:rPr>
            <w:sz w:val="20"/>
          </w:rPr>
          <w:t xml:space="preserve">Seite </w:t>
        </w:r>
        <w:r w:rsidRPr="00E7668B">
          <w:rPr>
            <w:sz w:val="20"/>
          </w:rPr>
          <w:fldChar w:fldCharType="begin"/>
        </w:r>
        <w:r w:rsidRPr="00E7668B">
          <w:rPr>
            <w:sz w:val="20"/>
          </w:rPr>
          <w:instrText>PAGE</w:instrText>
        </w:r>
        <w:r w:rsidRPr="00E7668B">
          <w:rPr>
            <w:sz w:val="20"/>
          </w:rPr>
          <w:fldChar w:fldCharType="separate"/>
        </w:r>
        <w:r>
          <w:rPr>
            <w:sz w:val="20"/>
          </w:rPr>
          <w:t>3</w:t>
        </w:r>
        <w:r w:rsidRPr="00E7668B">
          <w:rPr>
            <w:sz w:val="20"/>
          </w:rPr>
          <w:fldChar w:fldCharType="end"/>
        </w:r>
        <w:r w:rsidRPr="00E7668B">
          <w:rPr>
            <w:sz w:val="20"/>
          </w:rPr>
          <w:t xml:space="preserve"> von </w:t>
        </w:r>
        <w:r w:rsidRPr="00E7668B">
          <w:rPr>
            <w:sz w:val="20"/>
          </w:rPr>
          <w:fldChar w:fldCharType="begin"/>
        </w:r>
        <w:r w:rsidRPr="00E7668B">
          <w:rPr>
            <w:sz w:val="20"/>
          </w:rPr>
          <w:instrText>NUMPAGES</w:instrText>
        </w:r>
        <w:r w:rsidRPr="00E7668B">
          <w:rPr>
            <w:sz w:val="20"/>
          </w:rPr>
          <w:fldChar w:fldCharType="separate"/>
        </w:r>
        <w:r>
          <w:rPr>
            <w:sz w:val="20"/>
          </w:rPr>
          <w:t>4</w:t>
        </w:r>
        <w:r w:rsidRPr="00E7668B">
          <w:rPr>
            <w:sz w:val="20"/>
          </w:rPr>
          <w:fldChar w:fldCharType="end"/>
        </w:r>
      </w:sdtContent>
    </w:sdt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02811BA" w14:textId="77777777" w:rsidR="007945BC" w:rsidRDefault="007945BC" w:rsidP="001610E8">
      <w:r>
        <w:separator/>
      </w:r>
    </w:p>
  </w:footnote>
  <w:footnote w:type="continuationSeparator" w:id="0">
    <w:p w14:paraId="746EFDB2" w14:textId="77777777" w:rsidR="007945BC" w:rsidRDefault="007945BC" w:rsidP="001610E8">
      <w:r>
        <w:continuationSeparator/>
      </w:r>
    </w:p>
    <w:p w14:paraId="61079AF6" w14:textId="77777777" w:rsidR="007945BC" w:rsidRDefault="007945BC" w:rsidP="001610E8"/>
    <w:p w14:paraId="7BD0AE99" w14:textId="77777777" w:rsidR="007945BC" w:rsidRDefault="007945BC" w:rsidP="001610E8"/>
    <w:p w14:paraId="0FC71E9E" w14:textId="77777777" w:rsidR="007945BC" w:rsidRDefault="007945BC" w:rsidP="001610E8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EEECF34" w14:textId="77777777" w:rsidR="00923772" w:rsidRDefault="00923772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A3E09D5" w14:textId="7C534598" w:rsidR="001610E8" w:rsidRDefault="001610E8" w:rsidP="001610E8">
    <w:pPr>
      <w:jc w:val="right"/>
    </w:pPr>
    <w:r>
      <w:rPr>
        <w:noProof/>
      </w:rPr>
      <w:drawing>
        <wp:inline distT="0" distB="0" distL="0" distR="0" wp14:anchorId="21A1E469" wp14:editId="5AC4644A">
          <wp:extent cx="1958340" cy="647700"/>
          <wp:effectExtent l="0" t="0" r="0" b="0"/>
          <wp:docPr id="2" name="Grafik 2" descr="Das Lernbüro in rot und schwarz ausgeschrieben mit einer Kreisgrafik am Ende." title="Logo: Das Lernbüro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" name="Lernbüro_cmyk_Print_farbe.jpg"/>
                  <pic:cNvPicPr>
                    <a:picLocks noChangeAspect="1"/>
                  </pic:cNvPicPr>
                </pic:nvPicPr>
                <pic:blipFill>
                  <a:blip r:embed="rId1"/>
                  <a:stretch/>
                </pic:blipFill>
                <pic:spPr bwMode="auto">
                  <a:xfrm>
                    <a:off x="0" y="0"/>
                    <a:ext cx="1958340" cy="64770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5AB127A4" w14:textId="7D6707D1" w:rsidR="00F112B0" w:rsidRPr="00834085" w:rsidRDefault="00F112B0" w:rsidP="00D115E2">
    <w:pPr>
      <w:pStyle w:val="Kopfzeile"/>
      <w:rPr>
        <w:szCs w:val="16"/>
      </w:rPr>
    </w:pPr>
    <w:r w:rsidRPr="001610E8">
      <w:t>Baukasten der Medienkompetenz |</w:t>
    </w:r>
    <w:r w:rsidR="00056388" w:rsidRPr="001610E8">
      <w:t xml:space="preserve"> </w:t>
    </w:r>
    <w:r w:rsidR="005869B8">
      <w:t xml:space="preserve">Modul </w:t>
    </w:r>
    <w:r w:rsidR="00255C9A">
      <w:t>5</w:t>
    </w:r>
    <w:r w:rsidR="004531CD" w:rsidRPr="001610E8">
      <w:t xml:space="preserve">: </w:t>
    </w:r>
    <w:r w:rsidR="00D115E2">
      <w:t>Produzieren und präsentieren</w:t>
    </w:r>
    <w:r w:rsidR="001127DF">
      <w:t xml:space="preserve"> </w:t>
    </w:r>
    <w:r w:rsidR="005869B8">
      <w:t>/</w:t>
    </w:r>
    <w:r w:rsidR="001127DF">
      <w:t xml:space="preserve"> </w:t>
    </w:r>
    <w:r w:rsidR="00255C9A">
      <w:t>Lernmedien</w:t>
    </w:r>
    <w:r w:rsidRPr="001610E8">
      <w:t xml:space="preserve"> | </w:t>
    </w:r>
    <w:r w:rsidR="00834085" w:rsidRPr="00834085">
      <w:t xml:space="preserve">Manual: </w:t>
    </w:r>
    <w:r w:rsidR="001127DF">
      <w:t>Interaktive Lerntools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69C07FC" w14:textId="74E55347" w:rsidR="00393E31" w:rsidRPr="00F4016B" w:rsidRDefault="00F4016B" w:rsidP="00F4016B">
    <w:pPr>
      <w:pStyle w:val="Kopfzeile"/>
      <w:rPr>
        <w:szCs w:val="16"/>
      </w:rPr>
    </w:pPr>
    <w:r w:rsidRPr="001610E8">
      <w:t xml:space="preserve">Baukasten der Medienkompetenz | </w:t>
    </w:r>
    <w:r>
      <w:t>Modul 5</w:t>
    </w:r>
    <w:r w:rsidRPr="001610E8">
      <w:t xml:space="preserve">: </w:t>
    </w:r>
    <w:r>
      <w:t>Produzieren und präsentieren / Lernmedien</w:t>
    </w:r>
    <w:r w:rsidRPr="001610E8">
      <w:t xml:space="preserve"> | </w:t>
    </w:r>
    <w:r w:rsidRPr="00834085">
      <w:t xml:space="preserve">Manual: </w:t>
    </w:r>
    <w:r>
      <w:t>Interaktive Lerntools</w: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E8D1FEB" w14:textId="79B1FA8C" w:rsidR="001127DF" w:rsidRPr="00834085" w:rsidRDefault="001127DF" w:rsidP="00D115E2">
    <w:pPr>
      <w:pStyle w:val="Kopfzeile"/>
      <w:rPr>
        <w:szCs w:val="16"/>
      </w:rPr>
    </w:pPr>
    <w:r w:rsidRPr="001610E8">
      <w:t xml:space="preserve">Baukasten der Medienkompetenz | </w:t>
    </w:r>
    <w:r>
      <w:t>Modul 5</w:t>
    </w:r>
    <w:r w:rsidRPr="001610E8">
      <w:t xml:space="preserve">: </w:t>
    </w:r>
    <w:r>
      <w:t>Produzieren und präsentieren</w:t>
    </w:r>
    <w:r w:rsidR="00F4016B">
      <w:t xml:space="preserve"> </w:t>
    </w:r>
    <w:r>
      <w:t>/</w:t>
    </w:r>
    <w:r w:rsidR="00F4016B">
      <w:t xml:space="preserve"> </w:t>
    </w:r>
    <w:r>
      <w:t>Lernmedien</w:t>
    </w:r>
    <w:r w:rsidRPr="001610E8">
      <w:t xml:space="preserve"> | </w:t>
    </w:r>
    <w:r w:rsidRPr="00834085">
      <w:t xml:space="preserve">Manual: </w:t>
    </w:r>
    <w:r>
      <w:t>Interaktive Lerntools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07073BD"/>
    <w:multiLevelType w:val="hybridMultilevel"/>
    <w:tmpl w:val="EA74E7FE"/>
    <w:lvl w:ilvl="0" w:tplc="0407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AF870F5"/>
    <w:multiLevelType w:val="hybridMultilevel"/>
    <w:tmpl w:val="7CE4A24A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" w15:restartNumberingAfterBreak="0">
    <w:nsid w:val="151A36B5"/>
    <w:multiLevelType w:val="hybridMultilevel"/>
    <w:tmpl w:val="0232B2F4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5325EC7"/>
    <w:multiLevelType w:val="hybridMultilevel"/>
    <w:tmpl w:val="A23AFC0E"/>
    <w:lvl w:ilvl="0" w:tplc="0407000F">
      <w:start w:val="1"/>
      <w:numFmt w:val="decimal"/>
      <w:lvlText w:val="%1."/>
      <w:lvlJc w:val="left"/>
      <w:pPr>
        <w:ind w:left="720" w:hanging="360"/>
      </w:p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17D75666"/>
    <w:multiLevelType w:val="hybridMultilevel"/>
    <w:tmpl w:val="B374E4CA"/>
    <w:lvl w:ilvl="0" w:tplc="0407000F">
      <w:start w:val="1"/>
      <w:numFmt w:val="decimal"/>
      <w:lvlText w:val="%1."/>
      <w:lvlJc w:val="left"/>
      <w:pPr>
        <w:ind w:left="360" w:hanging="360"/>
      </w:pPr>
    </w:lvl>
    <w:lvl w:ilvl="1" w:tplc="8488FF14">
      <w:start w:val="5"/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2" w:tplc="0407001B" w:tentative="1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5" w15:restartNumberingAfterBreak="0">
    <w:nsid w:val="19B738C6"/>
    <w:multiLevelType w:val="hybridMultilevel"/>
    <w:tmpl w:val="A0FEAE66"/>
    <w:lvl w:ilvl="0" w:tplc="8488FF14">
      <w:start w:val="5"/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A0158F5"/>
    <w:multiLevelType w:val="hybridMultilevel"/>
    <w:tmpl w:val="E8EAE868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1AA15870"/>
    <w:multiLevelType w:val="hybridMultilevel"/>
    <w:tmpl w:val="1BCEF4A4"/>
    <w:lvl w:ilvl="0" w:tplc="E5324CA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1AA319D1"/>
    <w:multiLevelType w:val="hybridMultilevel"/>
    <w:tmpl w:val="499A035C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1C9B1844"/>
    <w:multiLevelType w:val="hybridMultilevel"/>
    <w:tmpl w:val="4A46BBD6"/>
    <w:lvl w:ilvl="0" w:tplc="0407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07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0" w15:restartNumberingAfterBreak="0">
    <w:nsid w:val="206E472D"/>
    <w:multiLevelType w:val="hybridMultilevel"/>
    <w:tmpl w:val="A8A447AE"/>
    <w:lvl w:ilvl="0" w:tplc="8488FF14">
      <w:start w:val="5"/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1DE6995"/>
    <w:multiLevelType w:val="hybridMultilevel"/>
    <w:tmpl w:val="7D04A294"/>
    <w:lvl w:ilvl="0" w:tplc="CA3601C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2832923"/>
    <w:multiLevelType w:val="hybridMultilevel"/>
    <w:tmpl w:val="D69CACB2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5A31580"/>
    <w:multiLevelType w:val="hybridMultilevel"/>
    <w:tmpl w:val="D0C46A74"/>
    <w:lvl w:ilvl="0" w:tplc="58DEB948">
      <w:start w:val="1"/>
      <w:numFmt w:val="bullet"/>
      <w:pStyle w:val="Tabelleninhal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326CC548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4" w15:restartNumberingAfterBreak="0">
    <w:nsid w:val="2C712A3F"/>
    <w:multiLevelType w:val="hybridMultilevel"/>
    <w:tmpl w:val="D0003D70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5" w15:restartNumberingAfterBreak="0">
    <w:nsid w:val="32E11EF5"/>
    <w:multiLevelType w:val="hybridMultilevel"/>
    <w:tmpl w:val="AFF4C4CC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59964F2"/>
    <w:multiLevelType w:val="hybridMultilevel"/>
    <w:tmpl w:val="B73C2B86"/>
    <w:lvl w:ilvl="0" w:tplc="0BE6E756">
      <w:numFmt w:val="bullet"/>
      <w:lvlText w:val="-"/>
      <w:lvlJc w:val="left"/>
      <w:pPr>
        <w:ind w:left="1068" w:hanging="360"/>
      </w:pPr>
      <w:rPr>
        <w:rFonts w:ascii="Arial" w:eastAsia="Times New Roman" w:hAnsi="Arial" w:cs="Arial" w:hint="default"/>
      </w:rPr>
    </w:lvl>
    <w:lvl w:ilvl="1" w:tplc="04070019" w:tentative="1">
      <w:start w:val="1"/>
      <w:numFmt w:val="lowerLetter"/>
      <w:lvlText w:val="%2."/>
      <w:lvlJc w:val="left"/>
      <w:pPr>
        <w:ind w:left="1788" w:hanging="360"/>
      </w:pPr>
    </w:lvl>
    <w:lvl w:ilvl="2" w:tplc="0407001B" w:tentative="1">
      <w:start w:val="1"/>
      <w:numFmt w:val="lowerRoman"/>
      <w:lvlText w:val="%3."/>
      <w:lvlJc w:val="right"/>
      <w:pPr>
        <w:ind w:left="2508" w:hanging="180"/>
      </w:pPr>
    </w:lvl>
    <w:lvl w:ilvl="3" w:tplc="0407000F" w:tentative="1">
      <w:start w:val="1"/>
      <w:numFmt w:val="decimal"/>
      <w:lvlText w:val="%4."/>
      <w:lvlJc w:val="left"/>
      <w:pPr>
        <w:ind w:left="3228" w:hanging="360"/>
      </w:pPr>
    </w:lvl>
    <w:lvl w:ilvl="4" w:tplc="04070019" w:tentative="1">
      <w:start w:val="1"/>
      <w:numFmt w:val="lowerLetter"/>
      <w:lvlText w:val="%5."/>
      <w:lvlJc w:val="left"/>
      <w:pPr>
        <w:ind w:left="3948" w:hanging="360"/>
      </w:pPr>
    </w:lvl>
    <w:lvl w:ilvl="5" w:tplc="0407001B" w:tentative="1">
      <w:start w:val="1"/>
      <w:numFmt w:val="lowerRoman"/>
      <w:lvlText w:val="%6."/>
      <w:lvlJc w:val="right"/>
      <w:pPr>
        <w:ind w:left="4668" w:hanging="180"/>
      </w:pPr>
    </w:lvl>
    <w:lvl w:ilvl="6" w:tplc="0407000F" w:tentative="1">
      <w:start w:val="1"/>
      <w:numFmt w:val="decimal"/>
      <w:lvlText w:val="%7."/>
      <w:lvlJc w:val="left"/>
      <w:pPr>
        <w:ind w:left="5388" w:hanging="360"/>
      </w:pPr>
    </w:lvl>
    <w:lvl w:ilvl="7" w:tplc="04070019" w:tentative="1">
      <w:start w:val="1"/>
      <w:numFmt w:val="lowerLetter"/>
      <w:lvlText w:val="%8."/>
      <w:lvlJc w:val="left"/>
      <w:pPr>
        <w:ind w:left="6108" w:hanging="360"/>
      </w:pPr>
    </w:lvl>
    <w:lvl w:ilvl="8" w:tplc="0407001B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17" w15:restartNumberingAfterBreak="0">
    <w:nsid w:val="38E55B65"/>
    <w:multiLevelType w:val="hybridMultilevel"/>
    <w:tmpl w:val="12C8CE9E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39356DBE"/>
    <w:multiLevelType w:val="hybridMultilevel"/>
    <w:tmpl w:val="9FDADD9A"/>
    <w:lvl w:ilvl="0" w:tplc="0407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19" w15:restartNumberingAfterBreak="0">
    <w:nsid w:val="39AE7AED"/>
    <w:multiLevelType w:val="hybridMultilevel"/>
    <w:tmpl w:val="62DAB614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39F771EE"/>
    <w:multiLevelType w:val="hybridMultilevel"/>
    <w:tmpl w:val="5642A04A"/>
    <w:lvl w:ilvl="0" w:tplc="B4628D5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B35119D"/>
    <w:multiLevelType w:val="hybridMultilevel"/>
    <w:tmpl w:val="CDA486A0"/>
    <w:lvl w:ilvl="0" w:tplc="0407000F">
      <w:start w:val="1"/>
      <w:numFmt w:val="decimal"/>
      <w:lvlText w:val="%1."/>
      <w:lvlJc w:val="left"/>
      <w:pPr>
        <w:ind w:left="360" w:hanging="360"/>
      </w:pPr>
    </w:lvl>
    <w:lvl w:ilvl="1" w:tplc="8488FF14">
      <w:start w:val="5"/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2" w:tplc="0407001B" w:tentative="1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2" w15:restartNumberingAfterBreak="0">
    <w:nsid w:val="3B8A5B60"/>
    <w:multiLevelType w:val="hybridMultilevel"/>
    <w:tmpl w:val="819E2CCE"/>
    <w:lvl w:ilvl="0" w:tplc="0407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23" w15:restartNumberingAfterBreak="0">
    <w:nsid w:val="486E6542"/>
    <w:multiLevelType w:val="hybridMultilevel"/>
    <w:tmpl w:val="E2602CA6"/>
    <w:lvl w:ilvl="0" w:tplc="04070001">
      <w:start w:val="1"/>
      <w:numFmt w:val="bullet"/>
      <w:lvlText w:val=""/>
      <w:lvlJc w:val="left"/>
      <w:pPr>
        <w:ind w:left="1068" w:hanging="360"/>
      </w:pPr>
      <w:rPr>
        <w:rFonts w:ascii="Symbol" w:hAnsi="Symbol" w:hint="default"/>
      </w:rPr>
    </w:lvl>
    <w:lvl w:ilvl="1" w:tplc="04070019" w:tentative="1">
      <w:start w:val="1"/>
      <w:numFmt w:val="lowerLetter"/>
      <w:lvlText w:val="%2."/>
      <w:lvlJc w:val="left"/>
      <w:pPr>
        <w:ind w:left="1788" w:hanging="360"/>
      </w:pPr>
    </w:lvl>
    <w:lvl w:ilvl="2" w:tplc="0407001B" w:tentative="1">
      <w:start w:val="1"/>
      <w:numFmt w:val="lowerRoman"/>
      <w:lvlText w:val="%3."/>
      <w:lvlJc w:val="right"/>
      <w:pPr>
        <w:ind w:left="2508" w:hanging="180"/>
      </w:pPr>
    </w:lvl>
    <w:lvl w:ilvl="3" w:tplc="0407000F" w:tentative="1">
      <w:start w:val="1"/>
      <w:numFmt w:val="decimal"/>
      <w:lvlText w:val="%4."/>
      <w:lvlJc w:val="left"/>
      <w:pPr>
        <w:ind w:left="3228" w:hanging="360"/>
      </w:pPr>
    </w:lvl>
    <w:lvl w:ilvl="4" w:tplc="04070019" w:tentative="1">
      <w:start w:val="1"/>
      <w:numFmt w:val="lowerLetter"/>
      <w:lvlText w:val="%5."/>
      <w:lvlJc w:val="left"/>
      <w:pPr>
        <w:ind w:left="3948" w:hanging="360"/>
      </w:pPr>
    </w:lvl>
    <w:lvl w:ilvl="5" w:tplc="0407001B" w:tentative="1">
      <w:start w:val="1"/>
      <w:numFmt w:val="lowerRoman"/>
      <w:lvlText w:val="%6."/>
      <w:lvlJc w:val="right"/>
      <w:pPr>
        <w:ind w:left="4668" w:hanging="180"/>
      </w:pPr>
    </w:lvl>
    <w:lvl w:ilvl="6" w:tplc="0407000F" w:tentative="1">
      <w:start w:val="1"/>
      <w:numFmt w:val="decimal"/>
      <w:lvlText w:val="%7."/>
      <w:lvlJc w:val="left"/>
      <w:pPr>
        <w:ind w:left="5388" w:hanging="360"/>
      </w:pPr>
    </w:lvl>
    <w:lvl w:ilvl="7" w:tplc="04070019" w:tentative="1">
      <w:start w:val="1"/>
      <w:numFmt w:val="lowerLetter"/>
      <w:lvlText w:val="%8."/>
      <w:lvlJc w:val="left"/>
      <w:pPr>
        <w:ind w:left="6108" w:hanging="360"/>
      </w:pPr>
    </w:lvl>
    <w:lvl w:ilvl="8" w:tplc="0407001B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24" w15:restartNumberingAfterBreak="0">
    <w:nsid w:val="48B503E8"/>
    <w:multiLevelType w:val="hybridMultilevel"/>
    <w:tmpl w:val="2168FA74"/>
    <w:lvl w:ilvl="0" w:tplc="E0AE136E">
      <w:start w:val="1"/>
      <w:numFmt w:val="bullet"/>
      <w:lvlText w:val=""/>
      <w:lvlJc w:val="left"/>
      <w:pPr>
        <w:ind w:left="1068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68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788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08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28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48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68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388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08" w:hanging="360"/>
      </w:pPr>
      <w:rPr>
        <w:rFonts w:ascii="Wingdings" w:hAnsi="Wingdings" w:hint="default"/>
      </w:rPr>
    </w:lvl>
  </w:abstractNum>
  <w:abstractNum w:abstractNumId="25" w15:restartNumberingAfterBreak="0">
    <w:nsid w:val="519511C8"/>
    <w:multiLevelType w:val="hybridMultilevel"/>
    <w:tmpl w:val="BE2075F4"/>
    <w:lvl w:ilvl="0" w:tplc="6E5E9C76">
      <w:start w:val="1"/>
      <w:numFmt w:val="bullet"/>
      <w:pStyle w:val="Listenabsatz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56C46F5E"/>
    <w:multiLevelType w:val="hybridMultilevel"/>
    <w:tmpl w:val="5352C278"/>
    <w:lvl w:ilvl="0" w:tplc="0407000F">
      <w:start w:val="1"/>
      <w:numFmt w:val="decimal"/>
      <w:lvlText w:val="%1."/>
      <w:lvlJc w:val="left"/>
      <w:pPr>
        <w:ind w:left="360" w:hanging="360"/>
      </w:pPr>
    </w:lvl>
    <w:lvl w:ilvl="1" w:tplc="8488FF14">
      <w:start w:val="5"/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2" w:tplc="0407001B" w:tentative="1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7" w15:restartNumberingAfterBreak="0">
    <w:nsid w:val="574C4AC4"/>
    <w:multiLevelType w:val="hybridMultilevel"/>
    <w:tmpl w:val="2936433E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57A21A7D"/>
    <w:multiLevelType w:val="hybridMultilevel"/>
    <w:tmpl w:val="53D44A96"/>
    <w:lvl w:ilvl="0" w:tplc="499AE93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59624A74"/>
    <w:multiLevelType w:val="hybridMultilevel"/>
    <w:tmpl w:val="1E202932"/>
    <w:lvl w:ilvl="0" w:tplc="0BE6E756">
      <w:numFmt w:val="bullet"/>
      <w:lvlText w:val="-"/>
      <w:lvlJc w:val="left"/>
      <w:pPr>
        <w:ind w:left="1068" w:hanging="360"/>
      </w:pPr>
      <w:rPr>
        <w:rFonts w:ascii="Arial" w:eastAsia="Times New Roman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788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30" w15:restartNumberingAfterBreak="0">
    <w:nsid w:val="5F7275AB"/>
    <w:multiLevelType w:val="hybridMultilevel"/>
    <w:tmpl w:val="F4F29254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5FE51654"/>
    <w:multiLevelType w:val="hybridMultilevel"/>
    <w:tmpl w:val="6FB043A8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1720E48"/>
    <w:multiLevelType w:val="hybridMultilevel"/>
    <w:tmpl w:val="A29A6060"/>
    <w:lvl w:ilvl="0" w:tplc="0407000F">
      <w:start w:val="1"/>
      <w:numFmt w:val="decimal"/>
      <w:lvlText w:val="%1."/>
      <w:lvlJc w:val="left"/>
      <w:pPr>
        <w:ind w:left="720" w:hanging="360"/>
      </w:p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63A323DC"/>
    <w:multiLevelType w:val="hybridMultilevel"/>
    <w:tmpl w:val="620E3B54"/>
    <w:lvl w:ilvl="0" w:tplc="0407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080" w:hanging="360"/>
      </w:pPr>
    </w:lvl>
    <w:lvl w:ilvl="2" w:tplc="0407001B" w:tentative="1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4" w15:restartNumberingAfterBreak="0">
    <w:nsid w:val="682C38F2"/>
    <w:multiLevelType w:val="multilevel"/>
    <w:tmpl w:val="0407001D"/>
    <w:styleLink w:val="AktuelleListe1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35" w15:restartNumberingAfterBreak="0">
    <w:nsid w:val="69162D25"/>
    <w:multiLevelType w:val="hybridMultilevel"/>
    <w:tmpl w:val="63EE15BC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69A70B36"/>
    <w:multiLevelType w:val="multilevel"/>
    <w:tmpl w:val="49943922"/>
    <w:styleLink w:val="ListeTHKlnArial2"/>
    <w:lvl w:ilvl="0">
      <w:start w:val="1"/>
      <w:numFmt w:val="decimal"/>
      <w:pStyle w:val="ListeTHKlnArial2"/>
      <w:lvlText w:val="%1"/>
      <w:lvlJc w:val="left"/>
      <w:pPr>
        <w:tabs>
          <w:tab w:val="num" w:pos="454"/>
        </w:tabs>
        <w:ind w:left="454" w:hanging="454"/>
      </w:pPr>
    </w:lvl>
    <w:lvl w:ilvl="1">
      <w:start w:val="1"/>
      <w:numFmt w:val="decimal"/>
      <w:lvlText w:val="%1.%2"/>
      <w:lvlJc w:val="left"/>
      <w:pPr>
        <w:tabs>
          <w:tab w:val="num" w:pos="454"/>
        </w:tabs>
        <w:ind w:left="454" w:hanging="454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596"/>
        </w:tabs>
        <w:ind w:left="596" w:hanging="596"/>
      </w:pPr>
      <w:rPr>
        <w:rFonts w:hint="default"/>
      </w:rPr>
    </w:lvl>
    <w:lvl w:ilvl="3">
      <w:start w:val="1"/>
      <w:numFmt w:val="lowerLetter"/>
      <w:lvlText w:val="%4)"/>
      <w:lvlJc w:val="left"/>
      <w:pPr>
        <w:tabs>
          <w:tab w:val="num" w:pos="454"/>
        </w:tabs>
        <w:ind w:left="454" w:hanging="45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680" w:hanging="6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680" w:hanging="6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680" w:hanging="68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680" w:hanging="68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680" w:hanging="680"/>
      </w:pPr>
      <w:rPr>
        <w:rFonts w:hint="default"/>
      </w:rPr>
    </w:lvl>
  </w:abstractNum>
  <w:abstractNum w:abstractNumId="37" w15:restartNumberingAfterBreak="0">
    <w:nsid w:val="6AA043B7"/>
    <w:multiLevelType w:val="hybridMultilevel"/>
    <w:tmpl w:val="0F76A1A8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6D523D00"/>
    <w:multiLevelType w:val="hybridMultilevel"/>
    <w:tmpl w:val="C6C4E7B0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BB14A6F8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9" w15:restartNumberingAfterBreak="0">
    <w:nsid w:val="6F427CF5"/>
    <w:multiLevelType w:val="hybridMultilevel"/>
    <w:tmpl w:val="2D044FAE"/>
    <w:lvl w:ilvl="0" w:tplc="2E14FB60">
      <w:start w:val="1"/>
      <w:numFmt w:val="decimal"/>
      <w:pStyle w:val="FlietextTHnummeriert"/>
      <w:lvlText w:val="(%1)"/>
      <w:lvlJc w:val="left"/>
      <w:pPr>
        <w:tabs>
          <w:tab w:val="num" w:pos="454"/>
        </w:tabs>
        <w:ind w:left="454" w:hanging="454"/>
      </w:pPr>
      <w:rPr>
        <w:rFonts w:hint="default"/>
      </w:rPr>
    </w:lvl>
    <w:lvl w:ilvl="1" w:tplc="511AE5A6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 w:tplc="CBA284FE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 w:tplc="90A6A6FC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 w:tplc="9D7AC8FE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 w:tplc="4C98F67E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 w:tplc="F38E299A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 w:tplc="5F74823E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 w:tplc="098CBE14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0" w15:restartNumberingAfterBreak="0">
    <w:nsid w:val="6F572FE6"/>
    <w:multiLevelType w:val="hybridMultilevel"/>
    <w:tmpl w:val="80443684"/>
    <w:lvl w:ilvl="0" w:tplc="0407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41" w15:restartNumberingAfterBreak="0">
    <w:nsid w:val="6F903436"/>
    <w:multiLevelType w:val="hybridMultilevel"/>
    <w:tmpl w:val="5448DF32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73444EA9"/>
    <w:multiLevelType w:val="hybridMultilevel"/>
    <w:tmpl w:val="030C3FE4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76B37203"/>
    <w:multiLevelType w:val="hybridMultilevel"/>
    <w:tmpl w:val="3E04837A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39"/>
  </w:num>
  <w:num w:numId="2">
    <w:abstractNumId w:val="36"/>
  </w:num>
  <w:num w:numId="3">
    <w:abstractNumId w:val="6"/>
  </w:num>
  <w:num w:numId="4">
    <w:abstractNumId w:val="17"/>
  </w:num>
  <w:num w:numId="5">
    <w:abstractNumId w:val="41"/>
  </w:num>
  <w:num w:numId="6">
    <w:abstractNumId w:val="2"/>
  </w:num>
  <w:num w:numId="7">
    <w:abstractNumId w:val="11"/>
  </w:num>
  <w:num w:numId="8">
    <w:abstractNumId w:val="27"/>
  </w:num>
  <w:num w:numId="9">
    <w:abstractNumId w:val="32"/>
  </w:num>
  <w:num w:numId="10">
    <w:abstractNumId w:val="16"/>
  </w:num>
  <w:num w:numId="11">
    <w:abstractNumId w:val="29"/>
  </w:num>
  <w:num w:numId="12">
    <w:abstractNumId w:val="43"/>
  </w:num>
  <w:num w:numId="13">
    <w:abstractNumId w:val="18"/>
  </w:num>
  <w:num w:numId="14">
    <w:abstractNumId w:val="22"/>
  </w:num>
  <w:num w:numId="15">
    <w:abstractNumId w:val="1"/>
  </w:num>
  <w:num w:numId="16">
    <w:abstractNumId w:val="14"/>
  </w:num>
  <w:num w:numId="17">
    <w:abstractNumId w:val="13"/>
  </w:num>
  <w:num w:numId="18">
    <w:abstractNumId w:val="11"/>
  </w:num>
  <w:num w:numId="19">
    <w:abstractNumId w:val="33"/>
  </w:num>
  <w:num w:numId="20">
    <w:abstractNumId w:val="31"/>
  </w:num>
  <w:num w:numId="21">
    <w:abstractNumId w:val="7"/>
  </w:num>
  <w:num w:numId="22">
    <w:abstractNumId w:val="8"/>
  </w:num>
  <w:num w:numId="23">
    <w:abstractNumId w:val="30"/>
  </w:num>
  <w:num w:numId="24">
    <w:abstractNumId w:val="42"/>
  </w:num>
  <w:num w:numId="25">
    <w:abstractNumId w:val="12"/>
  </w:num>
  <w:num w:numId="26">
    <w:abstractNumId w:val="37"/>
  </w:num>
  <w:num w:numId="27">
    <w:abstractNumId w:val="23"/>
  </w:num>
  <w:num w:numId="28">
    <w:abstractNumId w:val="28"/>
  </w:num>
  <w:num w:numId="29">
    <w:abstractNumId w:val="5"/>
  </w:num>
  <w:num w:numId="30">
    <w:abstractNumId w:val="26"/>
  </w:num>
  <w:num w:numId="31">
    <w:abstractNumId w:val="15"/>
  </w:num>
  <w:num w:numId="32">
    <w:abstractNumId w:val="35"/>
  </w:num>
  <w:num w:numId="33">
    <w:abstractNumId w:val="10"/>
  </w:num>
  <w:num w:numId="34">
    <w:abstractNumId w:val="19"/>
  </w:num>
  <w:num w:numId="35">
    <w:abstractNumId w:val="21"/>
  </w:num>
  <w:num w:numId="36">
    <w:abstractNumId w:val="4"/>
  </w:num>
  <w:num w:numId="37">
    <w:abstractNumId w:val="0"/>
  </w:num>
  <w:num w:numId="38">
    <w:abstractNumId w:val="9"/>
  </w:num>
  <w:num w:numId="39">
    <w:abstractNumId w:val="38"/>
  </w:num>
  <w:num w:numId="40">
    <w:abstractNumId w:val="40"/>
  </w:num>
  <w:num w:numId="41">
    <w:abstractNumId w:val="24"/>
  </w:num>
  <w:num w:numId="42">
    <w:abstractNumId w:val="3"/>
  </w:num>
  <w:num w:numId="43">
    <w:abstractNumId w:val="34"/>
  </w:num>
  <w:num w:numId="44">
    <w:abstractNumId w:val="25"/>
  </w:num>
  <w:num w:numId="45">
    <w:abstractNumId w:val="24"/>
  </w:num>
  <w:num w:numId="46">
    <w:abstractNumId w:val="24"/>
  </w:num>
  <w:num w:numId="47">
    <w:abstractNumId w:val="24"/>
  </w:num>
  <w:num w:numId="48">
    <w:abstractNumId w:val="24"/>
  </w:num>
  <w:num w:numId="49">
    <w:abstractNumId w:val="20"/>
  </w:num>
  <w:numIdMacAtCleanup w:val="1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30"/>
  <w:proofState w:spelling="clean" w:grammar="clean"/>
  <w:stylePaneFormatFilter w:val="3F21" w:allStyles="1" w:customStyles="0" w:latentStyles="0" w:stylesInUse="0" w:headingStyles="1" w:numberingStyles="0" w:tableStyles="0" w:directFormattingOnRuns="1" w:directFormattingOnParagraphs="1" w:directFormattingOnNumbering="1" w:directFormattingOnTables="1" w:clearFormatting="1" w:top3HeadingStyles="1" w:visibleStyles="0" w:alternateStyleNames="0"/>
  <w:stylePaneSortMethod w:val="0000"/>
  <w:defaultTabStop w:val="708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45684"/>
    <w:rsid w:val="00003C9B"/>
    <w:rsid w:val="00006B51"/>
    <w:rsid w:val="000114C4"/>
    <w:rsid w:val="00022035"/>
    <w:rsid w:val="00030F8C"/>
    <w:rsid w:val="00033C6D"/>
    <w:rsid w:val="000364C8"/>
    <w:rsid w:val="00056388"/>
    <w:rsid w:val="0006621B"/>
    <w:rsid w:val="00072676"/>
    <w:rsid w:val="0008400B"/>
    <w:rsid w:val="0009182A"/>
    <w:rsid w:val="000949CD"/>
    <w:rsid w:val="0009674F"/>
    <w:rsid w:val="000A2634"/>
    <w:rsid w:val="000C5CF9"/>
    <w:rsid w:val="000C6949"/>
    <w:rsid w:val="000E475D"/>
    <w:rsid w:val="000F1DAE"/>
    <w:rsid w:val="000F5E54"/>
    <w:rsid w:val="0010188F"/>
    <w:rsid w:val="001047A6"/>
    <w:rsid w:val="001127DF"/>
    <w:rsid w:val="00121726"/>
    <w:rsid w:val="0014269D"/>
    <w:rsid w:val="00153D01"/>
    <w:rsid w:val="00154A95"/>
    <w:rsid w:val="001553EE"/>
    <w:rsid w:val="001610E8"/>
    <w:rsid w:val="0017356F"/>
    <w:rsid w:val="00181497"/>
    <w:rsid w:val="00192085"/>
    <w:rsid w:val="001962B2"/>
    <w:rsid w:val="001A1E32"/>
    <w:rsid w:val="001C3AC0"/>
    <w:rsid w:val="001D61DC"/>
    <w:rsid w:val="001F02D9"/>
    <w:rsid w:val="00202801"/>
    <w:rsid w:val="00203125"/>
    <w:rsid w:val="00226C11"/>
    <w:rsid w:val="00227C08"/>
    <w:rsid w:val="002411F5"/>
    <w:rsid w:val="0024608B"/>
    <w:rsid w:val="00254F10"/>
    <w:rsid w:val="00255C9A"/>
    <w:rsid w:val="00263196"/>
    <w:rsid w:val="002759F7"/>
    <w:rsid w:val="00282E8C"/>
    <w:rsid w:val="002975FE"/>
    <w:rsid w:val="00297E80"/>
    <w:rsid w:val="002A047A"/>
    <w:rsid w:val="002A7294"/>
    <w:rsid w:val="002C68E5"/>
    <w:rsid w:val="002D2F4A"/>
    <w:rsid w:val="002E70BF"/>
    <w:rsid w:val="002E76C4"/>
    <w:rsid w:val="002E7FB1"/>
    <w:rsid w:val="003009EE"/>
    <w:rsid w:val="003065AB"/>
    <w:rsid w:val="00311E5A"/>
    <w:rsid w:val="0032383D"/>
    <w:rsid w:val="003276D0"/>
    <w:rsid w:val="00336C94"/>
    <w:rsid w:val="003405D3"/>
    <w:rsid w:val="00340C06"/>
    <w:rsid w:val="00343FDD"/>
    <w:rsid w:val="00345684"/>
    <w:rsid w:val="00346148"/>
    <w:rsid w:val="00371223"/>
    <w:rsid w:val="0037582A"/>
    <w:rsid w:val="00393E31"/>
    <w:rsid w:val="003963DA"/>
    <w:rsid w:val="003A2D29"/>
    <w:rsid w:val="003B3194"/>
    <w:rsid w:val="003B40ED"/>
    <w:rsid w:val="003B5A8C"/>
    <w:rsid w:val="003C4F9C"/>
    <w:rsid w:val="003F0337"/>
    <w:rsid w:val="003F16B9"/>
    <w:rsid w:val="004011D0"/>
    <w:rsid w:val="00416D33"/>
    <w:rsid w:val="004179F1"/>
    <w:rsid w:val="00417D37"/>
    <w:rsid w:val="0042037C"/>
    <w:rsid w:val="004233DF"/>
    <w:rsid w:val="004279A1"/>
    <w:rsid w:val="00431AA2"/>
    <w:rsid w:val="00436E6C"/>
    <w:rsid w:val="004531CD"/>
    <w:rsid w:val="00455549"/>
    <w:rsid w:val="00462EB1"/>
    <w:rsid w:val="00464654"/>
    <w:rsid w:val="004739B0"/>
    <w:rsid w:val="0047663A"/>
    <w:rsid w:val="00481EA8"/>
    <w:rsid w:val="00493F06"/>
    <w:rsid w:val="004B0C99"/>
    <w:rsid w:val="004B25D5"/>
    <w:rsid w:val="004C11D9"/>
    <w:rsid w:val="004C17AB"/>
    <w:rsid w:val="004C4791"/>
    <w:rsid w:val="004C76E6"/>
    <w:rsid w:val="004D4E8E"/>
    <w:rsid w:val="004F7AE9"/>
    <w:rsid w:val="00516AC6"/>
    <w:rsid w:val="00527E1D"/>
    <w:rsid w:val="00531D5C"/>
    <w:rsid w:val="00541440"/>
    <w:rsid w:val="00561B94"/>
    <w:rsid w:val="005670F1"/>
    <w:rsid w:val="0058367B"/>
    <w:rsid w:val="005869B8"/>
    <w:rsid w:val="005A35B9"/>
    <w:rsid w:val="005A3E14"/>
    <w:rsid w:val="005B1114"/>
    <w:rsid w:val="005B2FC6"/>
    <w:rsid w:val="005B628D"/>
    <w:rsid w:val="005C2057"/>
    <w:rsid w:val="005C382D"/>
    <w:rsid w:val="005C5C25"/>
    <w:rsid w:val="005C6EA0"/>
    <w:rsid w:val="005D008D"/>
    <w:rsid w:val="005D1DD4"/>
    <w:rsid w:val="005D2F2E"/>
    <w:rsid w:val="005D4209"/>
    <w:rsid w:val="005D4700"/>
    <w:rsid w:val="005E6E4A"/>
    <w:rsid w:val="005F3CA9"/>
    <w:rsid w:val="005F52E7"/>
    <w:rsid w:val="00601620"/>
    <w:rsid w:val="006159E1"/>
    <w:rsid w:val="006426CC"/>
    <w:rsid w:val="00642D12"/>
    <w:rsid w:val="0065152A"/>
    <w:rsid w:val="00654594"/>
    <w:rsid w:val="0065674F"/>
    <w:rsid w:val="00667CD6"/>
    <w:rsid w:val="006765F0"/>
    <w:rsid w:val="00685E10"/>
    <w:rsid w:val="0068681A"/>
    <w:rsid w:val="006871AB"/>
    <w:rsid w:val="00687DDC"/>
    <w:rsid w:val="00694FAC"/>
    <w:rsid w:val="006A43D6"/>
    <w:rsid w:val="006B04ED"/>
    <w:rsid w:val="006B6E4C"/>
    <w:rsid w:val="006B7079"/>
    <w:rsid w:val="006D22E3"/>
    <w:rsid w:val="006E67D8"/>
    <w:rsid w:val="00704CB4"/>
    <w:rsid w:val="00714CFB"/>
    <w:rsid w:val="007162B0"/>
    <w:rsid w:val="0073413F"/>
    <w:rsid w:val="00764000"/>
    <w:rsid w:val="00780FE5"/>
    <w:rsid w:val="007945BC"/>
    <w:rsid w:val="00797790"/>
    <w:rsid w:val="007C09F5"/>
    <w:rsid w:val="007D0D6E"/>
    <w:rsid w:val="007D138D"/>
    <w:rsid w:val="007D2247"/>
    <w:rsid w:val="007D2ABD"/>
    <w:rsid w:val="007D3703"/>
    <w:rsid w:val="007D7D6B"/>
    <w:rsid w:val="007E1E87"/>
    <w:rsid w:val="007E5EBA"/>
    <w:rsid w:val="007F3100"/>
    <w:rsid w:val="007F3BFA"/>
    <w:rsid w:val="007F7C05"/>
    <w:rsid w:val="00814F54"/>
    <w:rsid w:val="008161D1"/>
    <w:rsid w:val="00830067"/>
    <w:rsid w:val="00834085"/>
    <w:rsid w:val="00835C74"/>
    <w:rsid w:val="008449BC"/>
    <w:rsid w:val="00845D8E"/>
    <w:rsid w:val="0085068D"/>
    <w:rsid w:val="00853D4F"/>
    <w:rsid w:val="00861F22"/>
    <w:rsid w:val="00877BF3"/>
    <w:rsid w:val="00880B0A"/>
    <w:rsid w:val="00881B33"/>
    <w:rsid w:val="00884DFB"/>
    <w:rsid w:val="008868F5"/>
    <w:rsid w:val="00894DAE"/>
    <w:rsid w:val="008A33DC"/>
    <w:rsid w:val="008A3FF3"/>
    <w:rsid w:val="008A4BED"/>
    <w:rsid w:val="008C3E45"/>
    <w:rsid w:val="008C6953"/>
    <w:rsid w:val="008D09AB"/>
    <w:rsid w:val="008F0B15"/>
    <w:rsid w:val="008F23DB"/>
    <w:rsid w:val="008F33F6"/>
    <w:rsid w:val="00905126"/>
    <w:rsid w:val="00905FB2"/>
    <w:rsid w:val="00912AA4"/>
    <w:rsid w:val="00923772"/>
    <w:rsid w:val="009270E5"/>
    <w:rsid w:val="00932A56"/>
    <w:rsid w:val="00945BFB"/>
    <w:rsid w:val="00963D0D"/>
    <w:rsid w:val="009656C1"/>
    <w:rsid w:val="009741C1"/>
    <w:rsid w:val="0097565C"/>
    <w:rsid w:val="00975D54"/>
    <w:rsid w:val="0098135C"/>
    <w:rsid w:val="00987F17"/>
    <w:rsid w:val="00991476"/>
    <w:rsid w:val="00995ACA"/>
    <w:rsid w:val="009C544B"/>
    <w:rsid w:val="009D1B8B"/>
    <w:rsid w:val="009D5FB9"/>
    <w:rsid w:val="009D6426"/>
    <w:rsid w:val="009E015D"/>
    <w:rsid w:val="009E0F76"/>
    <w:rsid w:val="009E42B9"/>
    <w:rsid w:val="009E4B16"/>
    <w:rsid w:val="009F0CA9"/>
    <w:rsid w:val="00A029CC"/>
    <w:rsid w:val="00A21B28"/>
    <w:rsid w:val="00A36830"/>
    <w:rsid w:val="00A44463"/>
    <w:rsid w:val="00A72A14"/>
    <w:rsid w:val="00A8345F"/>
    <w:rsid w:val="00A8402B"/>
    <w:rsid w:val="00A908C2"/>
    <w:rsid w:val="00AA1A6F"/>
    <w:rsid w:val="00AA7CA0"/>
    <w:rsid w:val="00AB692C"/>
    <w:rsid w:val="00AC02BD"/>
    <w:rsid w:val="00AC3360"/>
    <w:rsid w:val="00AC40FB"/>
    <w:rsid w:val="00AD4360"/>
    <w:rsid w:val="00AD58F3"/>
    <w:rsid w:val="00AD59B5"/>
    <w:rsid w:val="00AE248E"/>
    <w:rsid w:val="00AE2BB9"/>
    <w:rsid w:val="00AF0E6E"/>
    <w:rsid w:val="00AF1E38"/>
    <w:rsid w:val="00B06DA5"/>
    <w:rsid w:val="00B2002A"/>
    <w:rsid w:val="00B45981"/>
    <w:rsid w:val="00B53FEF"/>
    <w:rsid w:val="00B56AE1"/>
    <w:rsid w:val="00B600CB"/>
    <w:rsid w:val="00B7686C"/>
    <w:rsid w:val="00B847CC"/>
    <w:rsid w:val="00B869AF"/>
    <w:rsid w:val="00B9604A"/>
    <w:rsid w:val="00B970EC"/>
    <w:rsid w:val="00B97D0A"/>
    <w:rsid w:val="00BB3361"/>
    <w:rsid w:val="00BC5F03"/>
    <w:rsid w:val="00BE38CA"/>
    <w:rsid w:val="00BF2291"/>
    <w:rsid w:val="00C265D2"/>
    <w:rsid w:val="00C27AD9"/>
    <w:rsid w:val="00C5358D"/>
    <w:rsid w:val="00C933BA"/>
    <w:rsid w:val="00C9360F"/>
    <w:rsid w:val="00CA3602"/>
    <w:rsid w:val="00CC2A1F"/>
    <w:rsid w:val="00CC5752"/>
    <w:rsid w:val="00CF3ADC"/>
    <w:rsid w:val="00D012D2"/>
    <w:rsid w:val="00D115E2"/>
    <w:rsid w:val="00D14772"/>
    <w:rsid w:val="00D21FE5"/>
    <w:rsid w:val="00D2300F"/>
    <w:rsid w:val="00D25D27"/>
    <w:rsid w:val="00D33FBA"/>
    <w:rsid w:val="00D63B08"/>
    <w:rsid w:val="00D70618"/>
    <w:rsid w:val="00D71FAD"/>
    <w:rsid w:val="00D72232"/>
    <w:rsid w:val="00D73B7B"/>
    <w:rsid w:val="00D84C91"/>
    <w:rsid w:val="00DA1540"/>
    <w:rsid w:val="00DB12FC"/>
    <w:rsid w:val="00DB5A92"/>
    <w:rsid w:val="00DC4288"/>
    <w:rsid w:val="00DC7A3F"/>
    <w:rsid w:val="00DE39AD"/>
    <w:rsid w:val="00DE7342"/>
    <w:rsid w:val="00DE77B0"/>
    <w:rsid w:val="00DF675E"/>
    <w:rsid w:val="00E01DD8"/>
    <w:rsid w:val="00E053F0"/>
    <w:rsid w:val="00E05EDB"/>
    <w:rsid w:val="00E06688"/>
    <w:rsid w:val="00E11A84"/>
    <w:rsid w:val="00E120C8"/>
    <w:rsid w:val="00E1232E"/>
    <w:rsid w:val="00E2754A"/>
    <w:rsid w:val="00E44283"/>
    <w:rsid w:val="00E52DB4"/>
    <w:rsid w:val="00E749FD"/>
    <w:rsid w:val="00E7668B"/>
    <w:rsid w:val="00E81A23"/>
    <w:rsid w:val="00E84FA3"/>
    <w:rsid w:val="00E86994"/>
    <w:rsid w:val="00EB2E5D"/>
    <w:rsid w:val="00EB4426"/>
    <w:rsid w:val="00EB71A3"/>
    <w:rsid w:val="00EC11CC"/>
    <w:rsid w:val="00EC2579"/>
    <w:rsid w:val="00EC6B3A"/>
    <w:rsid w:val="00ED37F9"/>
    <w:rsid w:val="00ED5101"/>
    <w:rsid w:val="00EE126E"/>
    <w:rsid w:val="00EF138D"/>
    <w:rsid w:val="00F013AD"/>
    <w:rsid w:val="00F077C1"/>
    <w:rsid w:val="00F10A1B"/>
    <w:rsid w:val="00F112B0"/>
    <w:rsid w:val="00F20A83"/>
    <w:rsid w:val="00F277FB"/>
    <w:rsid w:val="00F33070"/>
    <w:rsid w:val="00F4016B"/>
    <w:rsid w:val="00F5398E"/>
    <w:rsid w:val="00F5625C"/>
    <w:rsid w:val="00F643B0"/>
    <w:rsid w:val="00F703A9"/>
    <w:rsid w:val="00F71FAC"/>
    <w:rsid w:val="00F720EC"/>
    <w:rsid w:val="00F80DCB"/>
    <w:rsid w:val="00F81739"/>
    <w:rsid w:val="00FB06E0"/>
    <w:rsid w:val="00FC3094"/>
    <w:rsid w:val="00FD0EB8"/>
    <w:rsid w:val="00FE331D"/>
    <w:rsid w:val="00FE4869"/>
    <w:rsid w:val="00FF4F3D"/>
    <w:rsid w:val="00FF627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7C07952B"/>
  <w15:docId w15:val="{385E72D7-EB05-1444-BC87-228588CE0C3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Arial" w:eastAsia="MS Mincho" w:hAnsi="Arial" w:cs="Times New Roman"/>
        <w:sz w:val="24"/>
        <w:szCs w:val="24"/>
        <w:lang w:val="de-DE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1" w:unhideWhenUsed="1" w:qFormat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/>
    <w:lsdException w:name="heading 6" w:semiHidden="1" w:uiPriority="9" w:unhideWhenUsed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 w:qFormat="1"/>
    <w:lsdException w:name="footer" w:semiHidden="1" w:unhideWhenUsed="1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aliases w:val="Fließtext_Block"/>
    <w:qFormat/>
    <w:rsid w:val="001610E8"/>
    <w:pPr>
      <w:spacing w:line="360" w:lineRule="auto"/>
      <w:jc w:val="both"/>
    </w:pPr>
    <w:rPr>
      <w:rFonts w:eastAsia="Times New Roman" w:cs="Arial"/>
      <w:sz w:val="22"/>
      <w:lang w:eastAsia="de-DE"/>
    </w:rPr>
  </w:style>
  <w:style w:type="paragraph" w:styleId="berschrift1">
    <w:name w:val="heading 1"/>
    <w:basedOn w:val="berschrift2"/>
    <w:next w:val="Standard"/>
    <w:link w:val="berschrift1Zchn"/>
    <w:autoRedefine/>
    <w:uiPriority w:val="1"/>
    <w:qFormat/>
    <w:rsid w:val="00455549"/>
    <w:pPr>
      <w:outlineLvl w:val="0"/>
    </w:pPr>
  </w:style>
  <w:style w:type="paragraph" w:styleId="berschrift2">
    <w:name w:val="heading 2"/>
    <w:basedOn w:val="Standard"/>
    <w:next w:val="Standard"/>
    <w:link w:val="berschrift2Zchn"/>
    <w:autoRedefine/>
    <w:uiPriority w:val="1"/>
    <w:unhideWhenUsed/>
    <w:qFormat/>
    <w:rsid w:val="005D4209"/>
    <w:pPr>
      <w:spacing w:before="120" w:after="120" w:line="276" w:lineRule="auto"/>
      <w:outlineLvl w:val="1"/>
    </w:pPr>
    <w:rPr>
      <w:color w:val="000000" w:themeColor="text1"/>
      <w:sz w:val="28"/>
      <w:szCs w:val="32"/>
    </w:rPr>
  </w:style>
  <w:style w:type="paragraph" w:styleId="berschrift3">
    <w:name w:val="heading 3"/>
    <w:basedOn w:val="berschrift2"/>
    <w:next w:val="Standard"/>
    <w:link w:val="berschrift3Zchn"/>
    <w:uiPriority w:val="1"/>
    <w:unhideWhenUsed/>
    <w:rsid w:val="00E120C8"/>
    <w:pPr>
      <w:numPr>
        <w:ilvl w:val="2"/>
      </w:numPr>
      <w:outlineLvl w:val="2"/>
    </w:pPr>
  </w:style>
  <w:style w:type="paragraph" w:styleId="berschrift4">
    <w:name w:val="heading 4"/>
    <w:basedOn w:val="Standard"/>
    <w:next w:val="Standard"/>
    <w:link w:val="berschrift4Zchn"/>
    <w:uiPriority w:val="1"/>
    <w:unhideWhenUsed/>
    <w:pPr>
      <w:keepNext/>
      <w:spacing w:before="360" w:after="120"/>
      <w:outlineLvl w:val="3"/>
    </w:pPr>
    <w:rPr>
      <w:rFonts w:cs="Times New Roman (Überschriften"/>
      <w:iCs/>
      <w:sz w:val="28"/>
      <w:lang w:val="en-US"/>
    </w:rPr>
  </w:style>
  <w:style w:type="paragraph" w:styleId="berschrift5">
    <w:name w:val="heading 5"/>
    <w:basedOn w:val="Standard"/>
    <w:next w:val="Standard"/>
    <w:link w:val="berschrift5Zchn"/>
    <w:uiPriority w:val="9"/>
    <w:unhideWhenUsed/>
    <w:pPr>
      <w:framePr w:wrap="around" w:vAnchor="text" w:hAnchor="text" w:y="1"/>
      <w:spacing w:before="360" w:after="120"/>
      <w:outlineLvl w:val="4"/>
    </w:pPr>
    <w:rPr>
      <w:sz w:val="28"/>
    </w:rPr>
  </w:style>
  <w:style w:type="paragraph" w:styleId="berschrift6">
    <w:name w:val="heading 6"/>
    <w:basedOn w:val="Standard"/>
    <w:next w:val="Standard"/>
    <w:link w:val="berschrift6Zchn"/>
    <w:uiPriority w:val="9"/>
    <w:unhideWhenUsed/>
    <w:pPr>
      <w:keepNext/>
      <w:keepLines/>
      <w:spacing w:before="360" w:after="120"/>
      <w:outlineLvl w:val="5"/>
    </w:pPr>
    <w:rPr>
      <w:rFonts w:eastAsia="Arial"/>
      <w:color w:val="000000" w:themeColor="text1"/>
      <w:sz w:val="28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pPr>
      <w:keepNext/>
      <w:keepLines/>
      <w:spacing w:before="40"/>
      <w:outlineLvl w:val="6"/>
    </w:pPr>
    <w:rPr>
      <w:rFonts w:eastAsia="Arial"/>
      <w:i/>
      <w:iCs/>
      <w:color w:val="035070" w:themeColor="accent1" w:themeShade="7F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pPr>
      <w:keepNext/>
      <w:keepLines/>
      <w:spacing w:before="40"/>
      <w:outlineLvl w:val="7"/>
    </w:pPr>
    <w:rPr>
      <w:rFonts w:eastAsia="Arial"/>
      <w:color w:val="272727" w:themeColor="text1" w:themeTint="D8"/>
      <w:sz w:val="21"/>
      <w:szCs w:val="21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pPr>
      <w:keepNext/>
      <w:keepLines/>
      <w:spacing w:before="40"/>
      <w:outlineLvl w:val="8"/>
    </w:pPr>
    <w:rPr>
      <w:rFonts w:eastAsia="Arial"/>
      <w:i/>
      <w:iCs/>
      <w:color w:val="272727" w:themeColor="text1" w:themeTint="D8"/>
      <w:sz w:val="21"/>
      <w:szCs w:val="21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customStyle="1" w:styleId="AOKopfzeile">
    <w:name w:val="AO_Kopfzeile"/>
    <w:basedOn w:val="Standard"/>
    <w:autoRedefine/>
    <w:rsid w:val="00EC6B3A"/>
    <w:pPr>
      <w:spacing w:before="120" w:after="120"/>
      <w:jc w:val="center"/>
    </w:pPr>
    <w:rPr>
      <w:sz w:val="16"/>
    </w:rPr>
  </w:style>
  <w:style w:type="paragraph" w:styleId="Listenabsatz">
    <w:name w:val="List Paragraph"/>
    <w:basedOn w:val="Standard"/>
    <w:autoRedefine/>
    <w:uiPriority w:val="34"/>
    <w:qFormat/>
    <w:rsid w:val="00F013AD"/>
    <w:pPr>
      <w:numPr>
        <w:numId w:val="44"/>
      </w:numPr>
      <w:contextualSpacing/>
      <w:jc w:val="left"/>
    </w:pPr>
  </w:style>
  <w:style w:type="paragraph" w:customStyle="1" w:styleId="Anweisungenrechtbndig">
    <w:name w:val="Anweisungen_rechtbündig"/>
    <w:basedOn w:val="Standard"/>
    <w:autoRedefine/>
    <w:qFormat/>
    <w:rsid w:val="000E475D"/>
    <w:pPr>
      <w:spacing w:line="240" w:lineRule="auto"/>
      <w:jc w:val="right"/>
    </w:pPr>
    <w:rPr>
      <w:iCs/>
      <w:sz w:val="18"/>
    </w:rPr>
  </w:style>
  <w:style w:type="paragraph" w:customStyle="1" w:styleId="Tabelleninhalt">
    <w:name w:val="Tabelleninhalt"/>
    <w:basedOn w:val="Standard"/>
    <w:autoRedefine/>
    <w:qFormat/>
    <w:rsid w:val="006E67D8"/>
    <w:pPr>
      <w:keepLines/>
      <w:framePr w:hSpace="141" w:wrap="around" w:vAnchor="text" w:hAnchor="margin" w:xAlign="center" w:y="-41"/>
      <w:numPr>
        <w:numId w:val="17"/>
      </w:num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  <w:spacing w:line="276" w:lineRule="auto"/>
      <w:jc w:val="left"/>
    </w:pPr>
    <w:rPr>
      <w:rFonts w:eastAsia="Calibri"/>
      <w:color w:val="000000" w:themeColor="text1"/>
      <w:szCs w:val="17"/>
    </w:rPr>
  </w:style>
  <w:style w:type="paragraph" w:customStyle="1" w:styleId="Tabellenberschrift">
    <w:name w:val="Tabellenüberschrift"/>
    <w:basedOn w:val="Tabelleninhalt"/>
    <w:autoRedefine/>
    <w:qFormat/>
    <w:rsid w:val="005D4700"/>
    <w:pPr>
      <w:framePr w:wrap="around"/>
    </w:pPr>
    <w:rPr>
      <w:b/>
    </w:rPr>
  </w:style>
  <w:style w:type="paragraph" w:styleId="Kopfzeile">
    <w:name w:val="header"/>
    <w:basedOn w:val="AOKopfzeile"/>
    <w:link w:val="KopfzeileZchn"/>
    <w:autoRedefine/>
    <w:uiPriority w:val="99"/>
    <w:unhideWhenUsed/>
    <w:qFormat/>
    <w:rsid w:val="00D115E2"/>
  </w:style>
  <w:style w:type="character" w:customStyle="1" w:styleId="KopfzeileZchn">
    <w:name w:val="Kopfzeile Zchn"/>
    <w:basedOn w:val="Absatz-Standardschriftart"/>
    <w:link w:val="Kopfzeile"/>
    <w:uiPriority w:val="99"/>
    <w:rsid w:val="00D115E2"/>
    <w:rPr>
      <w:rFonts w:eastAsia="Times New Roman" w:cs="Arial"/>
      <w:sz w:val="16"/>
      <w:lang w:eastAsia="de-DE"/>
    </w:rPr>
  </w:style>
  <w:style w:type="paragraph" w:customStyle="1" w:styleId="Impressum">
    <w:name w:val="Impressum"/>
    <w:basedOn w:val="Standard"/>
    <w:autoRedefine/>
    <w:qFormat/>
    <w:rsid w:val="003C4F9C"/>
    <w:pPr>
      <w:spacing w:line="240" w:lineRule="auto"/>
    </w:pPr>
    <w:rPr>
      <w:sz w:val="16"/>
      <w:szCs w:val="16"/>
    </w:rPr>
  </w:style>
  <w:style w:type="paragraph" w:customStyle="1" w:styleId="Quellen">
    <w:name w:val="Quellen"/>
    <w:basedOn w:val="Impressumberschrift"/>
    <w:link w:val="QuellenZchn"/>
    <w:autoRedefine/>
    <w:qFormat/>
    <w:rsid w:val="00154A95"/>
    <w:rPr>
      <w:color w:val="000000" w:themeColor="text1"/>
      <w:sz w:val="16"/>
      <w:szCs w:val="22"/>
      <w:lang w:val="en-GB"/>
    </w:rPr>
  </w:style>
  <w:style w:type="paragraph" w:styleId="Fuzeile">
    <w:name w:val="footer"/>
    <w:basedOn w:val="Standard"/>
    <w:link w:val="FuzeileZchn"/>
    <w:autoRedefine/>
    <w:uiPriority w:val="99"/>
    <w:unhideWhenUsed/>
    <w:qFormat/>
    <w:rsid w:val="00B9604A"/>
    <w:pPr>
      <w:tabs>
        <w:tab w:val="center" w:pos="4536"/>
        <w:tab w:val="right" w:pos="9072"/>
      </w:tabs>
      <w:spacing w:line="240" w:lineRule="auto"/>
      <w:jc w:val="right"/>
    </w:pPr>
  </w:style>
  <w:style w:type="character" w:customStyle="1" w:styleId="FuzeileZchn">
    <w:name w:val="Fußzeile Zchn"/>
    <w:basedOn w:val="Absatz-Standardschriftart"/>
    <w:link w:val="Fuzeile"/>
    <w:uiPriority w:val="99"/>
    <w:rsid w:val="00B9604A"/>
    <w:rPr>
      <w:rFonts w:eastAsia="Times New Roman" w:cs="Arial"/>
      <w:sz w:val="22"/>
      <w:lang w:eastAsia="de-DE"/>
    </w:rPr>
  </w:style>
  <w:style w:type="paragraph" w:customStyle="1" w:styleId="Impressumberschrift">
    <w:name w:val="Impressum_Überschrift"/>
    <w:basedOn w:val="Standard"/>
    <w:autoRedefine/>
    <w:qFormat/>
    <w:rsid w:val="003C4F9C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  <w:spacing w:before="120" w:line="240" w:lineRule="auto"/>
    </w:pPr>
    <w:rPr>
      <w:rFonts w:eastAsia="Arial"/>
      <w:color w:val="A91937"/>
      <w:sz w:val="20"/>
      <w:szCs w:val="20"/>
    </w:rPr>
  </w:style>
  <w:style w:type="table" w:customStyle="1" w:styleId="TableGridLight">
    <w:name w:val="Table Grid Light"/>
    <w:basedOn w:val="NormaleTabelle"/>
    <w:uiPriority w:val="59"/>
    <w:tblPr>
      <w:tblBorders>
        <w:top w:val="single" w:sz="4" w:space="0" w:color="AFAFAF" w:themeColor="text1" w:themeTint="50"/>
        <w:left w:val="single" w:sz="4" w:space="0" w:color="AFAFAF" w:themeColor="text1" w:themeTint="50"/>
        <w:bottom w:val="single" w:sz="4" w:space="0" w:color="AFAFAF" w:themeColor="text1" w:themeTint="50"/>
        <w:right w:val="single" w:sz="4" w:space="0" w:color="AFAFAF" w:themeColor="text1" w:themeTint="50"/>
        <w:insideH w:val="single" w:sz="4" w:space="0" w:color="AFAFAF" w:themeColor="text1" w:themeTint="50"/>
        <w:insideV w:val="single" w:sz="4" w:space="0" w:color="AFAFAF" w:themeColor="text1" w:themeTint="50"/>
      </w:tblBorders>
    </w:tblPr>
  </w:style>
  <w:style w:type="table" w:styleId="EinfacheTabelle1">
    <w:name w:val="Plain Table 1"/>
    <w:basedOn w:val="NormaleTabelle"/>
    <w:uiPriority w:val="59"/>
    <w:tblPr>
      <w:tblBorders>
        <w:top w:val="single" w:sz="4" w:space="0" w:color="AFAFAF" w:themeColor="text1" w:themeTint="50"/>
        <w:left w:val="single" w:sz="4" w:space="0" w:color="AFAFAF" w:themeColor="text1" w:themeTint="50"/>
        <w:bottom w:val="single" w:sz="4" w:space="0" w:color="AFAFAF" w:themeColor="text1" w:themeTint="50"/>
        <w:right w:val="single" w:sz="4" w:space="0" w:color="AFAFAF" w:themeColor="text1" w:themeTint="50"/>
        <w:insideH w:val="single" w:sz="4" w:space="0" w:color="AFAFAF" w:themeColor="text1" w:themeTint="50"/>
        <w:insideV w:val="single" w:sz="4" w:space="0" w:color="AFAFAF" w:themeColor="text1" w:themeTint="50"/>
      </w:tblBorders>
    </w:tblPr>
    <w:tblStylePr w:type="firstRow">
      <w:rPr>
        <w:rFonts w:ascii="Arial" w:hAnsi="Arial"/>
        <w:b/>
        <w:color w:val="404040"/>
        <w:sz w:val="22"/>
      </w:rPr>
    </w:tblStylePr>
    <w:tblStylePr w:type="lastRow">
      <w:rPr>
        <w:rFonts w:ascii="Arial" w:hAnsi="Arial"/>
        <w:b/>
        <w:color w:val="404040"/>
        <w:sz w:val="22"/>
      </w:r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tblPr/>
      <w:tcPr>
        <w:shd w:val="clear" w:color="FFFFFF" w:fill="F2F2F2" w:themeFill="text1" w:themeFillTint="0D"/>
      </w:tcPr>
    </w:tblStylePr>
    <w:tblStylePr w:type="band1Horz">
      <w:tblPr/>
      <w:tcPr>
        <w:shd w:val="clear" w:color="FFFFFF" w:fill="F2F2F2" w:themeFill="text1" w:themeFillTint="0D"/>
      </w:tcPr>
    </w:tblStylePr>
  </w:style>
  <w:style w:type="table" w:styleId="EinfacheTabelle2">
    <w:name w:val="Plain Table 2"/>
    <w:basedOn w:val="NormaleTabelle"/>
    <w:uiPriority w:val="59"/>
    <w:tblPr>
      <w:tblBorders>
        <w:top w:val="single" w:sz="4" w:space="0" w:color="000000" w:themeColor="text1"/>
        <w:left w:val="none" w:sz="4" w:space="0" w:color="000000" w:themeColor="text1"/>
        <w:bottom w:val="single" w:sz="4" w:space="0" w:color="000000" w:themeColor="text1"/>
        <w:right w:val="none" w:sz="4" w:space="0" w:color="000000" w:themeColor="text1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000000" w:themeColor="text1"/>
          <w:bottom w:val="single" w:sz="4" w:space="0" w:color="000000" w:themeColor="text1"/>
        </w:tcBorders>
      </w:tcPr>
    </w:tblStylePr>
    <w:tblStylePr w:type="lastRow">
      <w:rPr>
        <w:rFonts w:ascii="Arial" w:hAnsi="Arial"/>
        <w:b/>
        <w:color w:val="404040"/>
        <w:sz w:val="22"/>
      </w:r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2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</w:tcBorders>
      </w:tcPr>
    </w:tblStylePr>
  </w:style>
  <w:style w:type="table" w:styleId="EinfacheTabelle3">
    <w:name w:val="Plain Table 3"/>
    <w:basedOn w:val="NormaleTabelle"/>
    <w:uiPriority w:val="99"/>
    <w:tblPr>
      <w:tblStyleRowBandSize w:val="1"/>
      <w:tblStyleColBandSize w:val="1"/>
    </w:tblPr>
    <w:tblStylePr w:type="firstRow">
      <w:rPr>
        <w:b/>
        <w:caps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404040"/>
          <w:right w:val="none" w:sz="4" w:space="0" w:color="000000"/>
        </w:tcBorders>
      </w:tcPr>
    </w:tblStylePr>
    <w:tblStylePr w:type="lastRow">
      <w:rPr>
        <w:b/>
        <w:caps/>
        <w:color w:val="404040"/>
      </w:rPr>
    </w:tblStylePr>
    <w:tblStylePr w:type="firstCol">
      <w:rPr>
        <w:b/>
        <w:caps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single" w:sz="4" w:space="0" w:color="404040"/>
        </w:tcBorders>
      </w:tcPr>
    </w:tblStylePr>
    <w:tblStylePr w:type="lastCol">
      <w:rPr>
        <w:b/>
        <w:caps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</w:style>
  <w:style w:type="table" w:styleId="EinfacheTabelle4">
    <w:name w:val="Plain Table 4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</w:style>
  <w:style w:type="table" w:styleId="EinfacheTabelle5">
    <w:name w:val="Plain Table 5"/>
    <w:basedOn w:val="NormaleTabelle"/>
    <w:uiPriority w:val="99"/>
    <w:tblPr>
      <w:tblStyleRowBandSize w:val="1"/>
      <w:tblStyleColBandSize w:val="1"/>
    </w:tblPr>
    <w:tblStylePr w:type="firstRow">
      <w:rPr>
        <w:i/>
        <w:color w:val="404040"/>
      </w:rPr>
      <w:tblPr/>
      <w:tcPr>
        <w:tcBorders>
          <w:left w:val="none" w:sz="4" w:space="0" w:color="000000"/>
          <w:bottom w:val="single" w:sz="4" w:space="0" w:color="404040"/>
          <w:right w:val="none" w:sz="4" w:space="0" w:color="000000"/>
        </w:tcBorders>
        <w:shd w:val="clear" w:color="FFFFFF" w:fill="FFFFFF"/>
      </w:tcPr>
    </w:tblStylePr>
    <w:tblStylePr w:type="lastRow">
      <w:rPr>
        <w:i/>
        <w:color w:val="404040"/>
      </w:rPr>
      <w:tblPr/>
      <w:tcPr>
        <w:tcBorders>
          <w:top w:val="single" w:sz="4" w:space="0" w:color="404040"/>
          <w:left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right w:val="single" w:sz="4" w:space="0" w:color="40404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left w:val="single" w:sz="4" w:space="0" w:color="40404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</w:style>
  <w:style w:type="table" w:customStyle="1" w:styleId="GridTable1Light-Accent2">
    <w:name w:val="Grid Table 1 Light - Accent 2"/>
    <w:basedOn w:val="NormaleTabelle"/>
    <w:uiPriority w:val="99"/>
    <w:tblPr>
      <w:tblStyleRowBandSize w:val="1"/>
      <w:tblStyleColBandSize w:val="1"/>
      <w:tblBorders>
        <w:top w:val="single" w:sz="4" w:space="0" w:color="F0ADB9" w:themeColor="accent2" w:themeTint="67"/>
        <w:left w:val="single" w:sz="4" w:space="0" w:color="F0ADB9" w:themeColor="accent2" w:themeTint="67"/>
        <w:bottom w:val="single" w:sz="4" w:space="0" w:color="F0ADB9" w:themeColor="accent2" w:themeTint="67"/>
        <w:right w:val="single" w:sz="4" w:space="0" w:color="F0ADB9" w:themeColor="accent2" w:themeTint="67"/>
        <w:insideH w:val="single" w:sz="4" w:space="0" w:color="F0ADB9" w:themeColor="accent2" w:themeTint="67"/>
        <w:insideV w:val="single" w:sz="4" w:space="0" w:color="F0ADB9" w:themeColor="accent2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EA889B" w:themeColor="accent2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0ADB9" w:themeColor="accent2" w:themeTint="67"/>
          <w:left w:val="single" w:sz="4" w:space="0" w:color="F0ADB9" w:themeColor="accent2" w:themeTint="67"/>
          <w:bottom w:val="single" w:sz="4" w:space="0" w:color="F0ADB9" w:themeColor="accent2" w:themeTint="67"/>
          <w:right w:val="single" w:sz="4" w:space="0" w:color="F0ADB9" w:themeColor="accent2" w:themeTint="67"/>
        </w:tcBorders>
      </w:tcPr>
    </w:tblStylePr>
  </w:style>
  <w:style w:type="table" w:customStyle="1" w:styleId="GridTable1Light-Accent3">
    <w:name w:val="Grid Table 1 Light - Accent 3"/>
    <w:basedOn w:val="NormaleTabelle"/>
    <w:uiPriority w:val="99"/>
    <w:tblPr>
      <w:tblStyleRowBandSize w:val="1"/>
      <w:tblStyleColBandSize w:val="1"/>
      <w:tblBorders>
        <w:top w:val="single" w:sz="4" w:space="0" w:color="F8CFA7" w:themeColor="accent3" w:themeTint="67"/>
        <w:left w:val="single" w:sz="4" w:space="0" w:color="F8CFA7" w:themeColor="accent3" w:themeTint="67"/>
        <w:bottom w:val="single" w:sz="4" w:space="0" w:color="F8CFA7" w:themeColor="accent3" w:themeTint="67"/>
        <w:right w:val="single" w:sz="4" w:space="0" w:color="F8CFA7" w:themeColor="accent3" w:themeTint="67"/>
        <w:insideH w:val="single" w:sz="4" w:space="0" w:color="F8CFA7" w:themeColor="accent3" w:themeTint="67"/>
        <w:insideV w:val="single" w:sz="4" w:space="0" w:color="F8CFA7" w:themeColor="accent3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F5BA80" w:themeColor="accent3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8CFA7" w:themeColor="accent3" w:themeTint="67"/>
          <w:left w:val="single" w:sz="4" w:space="0" w:color="F8CFA7" w:themeColor="accent3" w:themeTint="67"/>
          <w:bottom w:val="single" w:sz="4" w:space="0" w:color="F8CFA7" w:themeColor="accent3" w:themeTint="67"/>
          <w:right w:val="single" w:sz="4" w:space="0" w:color="F8CFA7" w:themeColor="accent3" w:themeTint="67"/>
        </w:tcBorders>
      </w:tcPr>
    </w:tblStylePr>
  </w:style>
  <w:style w:type="table" w:customStyle="1" w:styleId="GridTable1Light-Accent4">
    <w:name w:val="Grid Table 1 Light - Accent 4"/>
    <w:basedOn w:val="NormaleTabelle"/>
    <w:uiPriority w:val="99"/>
    <w:tblPr>
      <w:tblStyleRowBandSize w:val="1"/>
      <w:tblStyleColBandSize w:val="1"/>
      <w:tblBorders>
        <w:top w:val="single" w:sz="4" w:space="0" w:color="E5B2D2" w:themeColor="accent4" w:themeTint="67"/>
        <w:left w:val="single" w:sz="4" w:space="0" w:color="E5B2D2" w:themeColor="accent4" w:themeTint="67"/>
        <w:bottom w:val="single" w:sz="4" w:space="0" w:color="E5B2D2" w:themeColor="accent4" w:themeTint="67"/>
        <w:right w:val="single" w:sz="4" w:space="0" w:color="E5B2D2" w:themeColor="accent4" w:themeTint="67"/>
        <w:insideH w:val="single" w:sz="4" w:space="0" w:color="E5B2D2" w:themeColor="accent4" w:themeTint="67"/>
        <w:insideV w:val="single" w:sz="4" w:space="0" w:color="E5B2D2" w:themeColor="accent4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D98FBE" w:themeColor="accent4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E5B2D2" w:themeColor="accent4" w:themeTint="67"/>
          <w:left w:val="single" w:sz="4" w:space="0" w:color="E5B2D2" w:themeColor="accent4" w:themeTint="67"/>
          <w:bottom w:val="single" w:sz="4" w:space="0" w:color="E5B2D2" w:themeColor="accent4" w:themeTint="67"/>
          <w:right w:val="single" w:sz="4" w:space="0" w:color="E5B2D2" w:themeColor="accent4" w:themeTint="67"/>
        </w:tcBorders>
      </w:tcPr>
    </w:tblStylePr>
  </w:style>
  <w:style w:type="table" w:customStyle="1" w:styleId="GridTable1Light-Accent5">
    <w:name w:val="Grid Table 1 Light - Accent 5"/>
    <w:basedOn w:val="NormaleTabelle"/>
    <w:uiPriority w:val="99"/>
    <w:tblPr>
      <w:tblStyleRowBandSize w:val="1"/>
      <w:tblStyleColBandSize w:val="1"/>
      <w:tblBorders>
        <w:top w:val="single" w:sz="4" w:space="0" w:color="B2AEDA" w:themeColor="accent5" w:themeTint="67"/>
        <w:left w:val="single" w:sz="4" w:space="0" w:color="B2AEDA" w:themeColor="accent5" w:themeTint="67"/>
        <w:bottom w:val="single" w:sz="4" w:space="0" w:color="B2AEDA" w:themeColor="accent5" w:themeTint="67"/>
        <w:right w:val="single" w:sz="4" w:space="0" w:color="B2AEDA" w:themeColor="accent5" w:themeTint="67"/>
        <w:insideH w:val="single" w:sz="4" w:space="0" w:color="B2AEDA" w:themeColor="accent5" w:themeTint="67"/>
        <w:insideV w:val="single" w:sz="4" w:space="0" w:color="B2AEDA" w:themeColor="accent5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8F8AC9" w:themeColor="accent5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B2AEDA" w:themeColor="accent5" w:themeTint="67"/>
          <w:left w:val="single" w:sz="4" w:space="0" w:color="B2AEDA" w:themeColor="accent5" w:themeTint="67"/>
          <w:bottom w:val="single" w:sz="4" w:space="0" w:color="B2AEDA" w:themeColor="accent5" w:themeTint="67"/>
          <w:right w:val="single" w:sz="4" w:space="0" w:color="B2AEDA" w:themeColor="accent5" w:themeTint="67"/>
        </w:tcBorders>
      </w:tcPr>
    </w:tblStylePr>
  </w:style>
  <w:style w:type="table" w:customStyle="1" w:styleId="GridTable1Light-Accent6">
    <w:name w:val="Grid Table 1 Light - Accent 6"/>
    <w:basedOn w:val="NormaleTabelle"/>
    <w:uiPriority w:val="99"/>
    <w:tblPr>
      <w:tblStyleRowBandSize w:val="1"/>
      <w:tblStyleColBandSize w:val="1"/>
      <w:tblBorders>
        <w:top w:val="single" w:sz="4" w:space="0" w:color="FFEFA8" w:themeColor="accent6" w:themeTint="67"/>
        <w:left w:val="single" w:sz="4" w:space="0" w:color="FFEFA8" w:themeColor="accent6" w:themeTint="67"/>
        <w:bottom w:val="single" w:sz="4" w:space="0" w:color="FFEFA8" w:themeColor="accent6" w:themeTint="67"/>
        <w:right w:val="single" w:sz="4" w:space="0" w:color="FFEFA8" w:themeColor="accent6" w:themeTint="67"/>
        <w:insideH w:val="single" w:sz="4" w:space="0" w:color="FFEFA8" w:themeColor="accent6" w:themeTint="67"/>
        <w:insideV w:val="single" w:sz="4" w:space="0" w:color="FFEFA8" w:themeColor="accent6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FFE881" w:themeColor="accent6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FEFA8" w:themeColor="accent6" w:themeTint="67"/>
          <w:left w:val="single" w:sz="4" w:space="0" w:color="FFEFA8" w:themeColor="accent6" w:themeTint="67"/>
          <w:bottom w:val="single" w:sz="4" w:space="0" w:color="FFEFA8" w:themeColor="accent6" w:themeTint="67"/>
          <w:right w:val="single" w:sz="4" w:space="0" w:color="FFEFA8" w:themeColor="accent6" w:themeTint="67"/>
        </w:tcBorders>
      </w:tcPr>
    </w:tblStylePr>
  </w:style>
  <w:style w:type="table" w:styleId="Gitternetztabelle2">
    <w:name w:val="Grid Table 2"/>
    <w:basedOn w:val="NormaleTabelle"/>
    <w:uiPriority w:val="99"/>
    <w:tblPr>
      <w:tblStyleRowBandSize w:val="1"/>
      <w:tblStyleColBandSize w:val="1"/>
      <w:tblBorders>
        <w:bottom w:val="single" w:sz="4" w:space="0" w:color="6A6A6A" w:themeColor="text1" w:themeTint="95"/>
        <w:insideH w:val="single" w:sz="4" w:space="0" w:color="6A6A6A" w:themeColor="text1" w:themeTint="95"/>
        <w:insideV w:val="single" w:sz="4" w:space="0" w:color="6A6A6A" w:themeColor="text1" w:themeTint="95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6A6A6A" w:themeColor="text1" w:themeTint="95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6A6A6A" w:themeColor="text1" w:themeTint="95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</w:style>
  <w:style w:type="table" w:customStyle="1" w:styleId="GridTable2-Accent1">
    <w:name w:val="Grid Table 2 - Accent 1"/>
    <w:basedOn w:val="NormaleTabelle"/>
    <w:uiPriority w:val="99"/>
    <w:tblPr>
      <w:tblStyleRowBandSize w:val="1"/>
      <w:tblStyleColBandSize w:val="1"/>
      <w:tblBorders>
        <w:bottom w:val="single" w:sz="4" w:space="0" w:color="08B0F7" w:themeColor="accent1" w:themeTint="EA"/>
        <w:insideH w:val="single" w:sz="4" w:space="0" w:color="08B0F7" w:themeColor="accent1" w:themeTint="EA"/>
        <w:insideV w:val="single" w:sz="4" w:space="0" w:color="08B0F7" w:themeColor="accent1" w:themeTint="EA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08B0F7" w:themeColor="accent1" w:themeTint="EA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08B0F7" w:themeColor="accent1" w:themeTint="EA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8EDFD" w:themeFill="accent1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8EDFD" w:themeFill="accent1" w:themeFillTint="34"/>
      </w:tcPr>
    </w:tblStylePr>
  </w:style>
  <w:style w:type="table" w:customStyle="1" w:styleId="GridTable2-Accent2">
    <w:name w:val="Grid Table 2 - Accent 2"/>
    <w:basedOn w:val="NormaleTabelle"/>
    <w:uiPriority w:val="99"/>
    <w:tblPr>
      <w:tblStyleRowBandSize w:val="1"/>
      <w:tblStyleColBandSize w:val="1"/>
      <w:tblBorders>
        <w:bottom w:val="single" w:sz="4" w:space="0" w:color="EA8799" w:themeColor="accent2" w:themeTint="97"/>
        <w:insideH w:val="single" w:sz="4" w:space="0" w:color="EA8799" w:themeColor="accent2" w:themeTint="97"/>
        <w:insideV w:val="single" w:sz="4" w:space="0" w:color="EA8799" w:themeColor="accent2" w:themeTint="97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EA8799" w:themeColor="accent2" w:themeTint="97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EA8799" w:themeColor="accent2" w:themeTint="97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</w:style>
  <w:style w:type="table" w:customStyle="1" w:styleId="GridTable2-Accent3">
    <w:name w:val="Grid Table 2 - Accent 3"/>
    <w:basedOn w:val="NormaleTabelle"/>
    <w:uiPriority w:val="99"/>
    <w:tblPr>
      <w:tblStyleRowBandSize w:val="1"/>
      <w:tblStyleColBandSize w:val="1"/>
      <w:tblBorders>
        <w:bottom w:val="single" w:sz="4" w:space="0" w:color="EF8926" w:themeColor="accent3" w:themeTint="FE"/>
        <w:insideH w:val="single" w:sz="4" w:space="0" w:color="EF8926" w:themeColor="accent3" w:themeTint="FE"/>
        <w:insideV w:val="single" w:sz="4" w:space="0" w:color="EF8926" w:themeColor="accent3" w:themeTint="FE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EF8926" w:themeColor="accent3" w:themeTint="FE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EF8926" w:themeColor="accent3" w:themeTint="FE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</w:style>
  <w:style w:type="table" w:customStyle="1" w:styleId="GridTable2-Accent4">
    <w:name w:val="Grid Table 2 - Accent 4"/>
    <w:basedOn w:val="NormaleTabelle"/>
    <w:uiPriority w:val="99"/>
    <w:tblPr>
      <w:tblStyleRowBandSize w:val="1"/>
      <w:tblStyleColBandSize w:val="1"/>
      <w:tblBorders>
        <w:bottom w:val="single" w:sz="4" w:space="0" w:color="D88CBC" w:themeColor="accent4" w:themeTint="9A"/>
        <w:insideH w:val="single" w:sz="4" w:space="0" w:color="D88CBC" w:themeColor="accent4" w:themeTint="9A"/>
        <w:insideV w:val="single" w:sz="4" w:space="0" w:color="D88CBC" w:themeColor="accent4" w:themeTint="9A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D88CBC" w:themeColor="accent4" w:themeTint="9A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D88CBC" w:themeColor="accent4" w:themeTint="9A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</w:style>
  <w:style w:type="table" w:customStyle="1" w:styleId="GridTable2-Accent5">
    <w:name w:val="Grid Table 2 - Accent 5"/>
    <w:basedOn w:val="NormaleTabelle"/>
    <w:uiPriority w:val="99"/>
    <w:tblPr>
      <w:tblStyleRowBandSize w:val="1"/>
      <w:tblStyleColBandSize w:val="1"/>
      <w:tblBorders>
        <w:bottom w:val="single" w:sz="4" w:space="0" w:color="4C4596" w:themeColor="accent5"/>
        <w:insideH w:val="single" w:sz="4" w:space="0" w:color="4C4596" w:themeColor="accent5"/>
        <w:insideV w:val="single" w:sz="4" w:space="0" w:color="4C4596" w:themeColor="accent5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4C4596" w:themeColor="accent5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4C4596" w:themeColor="accent5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</w:style>
  <w:style w:type="table" w:customStyle="1" w:styleId="GridTable2-Accent6">
    <w:name w:val="Grid Table 2 - Accent 6"/>
    <w:basedOn w:val="NormaleTabelle"/>
    <w:uiPriority w:val="99"/>
    <w:tblPr>
      <w:tblStyleRowBandSize w:val="1"/>
      <w:tblStyleColBandSize w:val="1"/>
      <w:tblBorders>
        <w:bottom w:val="single" w:sz="4" w:space="0" w:color="FFDA29" w:themeColor="accent6"/>
        <w:insideH w:val="single" w:sz="4" w:space="0" w:color="FFDA29" w:themeColor="accent6"/>
        <w:insideV w:val="single" w:sz="4" w:space="0" w:color="FFDA29" w:themeColor="accent6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FFDA29" w:themeColor="accent6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FFDA29" w:themeColor="accent6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</w:style>
  <w:style w:type="table" w:styleId="Gitternetztabelle3">
    <w:name w:val="Grid Table 3"/>
    <w:basedOn w:val="NormaleTabelle"/>
    <w:uiPriority w:val="99"/>
    <w:tblPr>
      <w:tblStyleRowBandSize w:val="1"/>
      <w:tblStyleColBandSize w:val="1"/>
      <w:tblBorders>
        <w:bottom w:val="single" w:sz="4" w:space="0" w:color="6A6A6A" w:themeColor="text1" w:themeTint="95"/>
        <w:insideH w:val="single" w:sz="4" w:space="0" w:color="6A6A6A" w:themeColor="text1" w:themeTint="95"/>
        <w:insideV w:val="single" w:sz="4" w:space="0" w:color="6A6A6A" w:themeColor="text1" w:themeTint="95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</w:style>
  <w:style w:type="table" w:customStyle="1" w:styleId="GridTable3-Accent1">
    <w:name w:val="Grid Table 3 - Accent 1"/>
    <w:basedOn w:val="NormaleTabelle"/>
    <w:uiPriority w:val="99"/>
    <w:tblPr>
      <w:tblStyleRowBandSize w:val="1"/>
      <w:tblStyleColBandSize w:val="1"/>
      <w:tblBorders>
        <w:bottom w:val="single" w:sz="4" w:space="0" w:color="08B0F7" w:themeColor="accent1" w:themeTint="EA"/>
        <w:insideH w:val="single" w:sz="4" w:space="0" w:color="08B0F7" w:themeColor="accent1" w:themeTint="EA"/>
        <w:insideV w:val="single" w:sz="4" w:space="0" w:color="08B0F7" w:themeColor="accent1" w:themeTint="EA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8EDFD" w:themeFill="accent1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8EDFD" w:themeFill="accent1" w:themeFillTint="34"/>
      </w:tcPr>
    </w:tblStylePr>
  </w:style>
  <w:style w:type="table" w:customStyle="1" w:styleId="GridTable3-Accent2">
    <w:name w:val="Grid Table 3 - Accent 2"/>
    <w:basedOn w:val="NormaleTabelle"/>
    <w:uiPriority w:val="99"/>
    <w:tblPr>
      <w:tblStyleRowBandSize w:val="1"/>
      <w:tblStyleColBandSize w:val="1"/>
      <w:tblBorders>
        <w:bottom w:val="single" w:sz="4" w:space="0" w:color="EA8799" w:themeColor="accent2" w:themeTint="97"/>
        <w:insideH w:val="single" w:sz="4" w:space="0" w:color="EA8799" w:themeColor="accent2" w:themeTint="97"/>
        <w:insideV w:val="single" w:sz="4" w:space="0" w:color="EA8799" w:themeColor="accent2" w:themeTint="97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</w:style>
  <w:style w:type="table" w:customStyle="1" w:styleId="GridTable3-Accent3">
    <w:name w:val="Grid Table 3 - Accent 3"/>
    <w:basedOn w:val="NormaleTabelle"/>
    <w:uiPriority w:val="99"/>
    <w:tblPr>
      <w:tblStyleRowBandSize w:val="1"/>
      <w:tblStyleColBandSize w:val="1"/>
      <w:tblBorders>
        <w:bottom w:val="single" w:sz="4" w:space="0" w:color="EF8926" w:themeColor="accent3" w:themeTint="FE"/>
        <w:insideH w:val="single" w:sz="4" w:space="0" w:color="EF8926" w:themeColor="accent3" w:themeTint="FE"/>
        <w:insideV w:val="single" w:sz="4" w:space="0" w:color="EF8926" w:themeColor="accent3" w:themeTint="FE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</w:style>
  <w:style w:type="table" w:customStyle="1" w:styleId="GridTable3-Accent4">
    <w:name w:val="Grid Table 3 - Accent 4"/>
    <w:basedOn w:val="NormaleTabelle"/>
    <w:uiPriority w:val="99"/>
    <w:tblPr>
      <w:tblStyleRowBandSize w:val="1"/>
      <w:tblStyleColBandSize w:val="1"/>
      <w:tblBorders>
        <w:bottom w:val="single" w:sz="4" w:space="0" w:color="D88CBC" w:themeColor="accent4" w:themeTint="9A"/>
        <w:insideH w:val="single" w:sz="4" w:space="0" w:color="D88CBC" w:themeColor="accent4" w:themeTint="9A"/>
        <w:insideV w:val="single" w:sz="4" w:space="0" w:color="D88CBC" w:themeColor="accent4" w:themeTint="9A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</w:style>
  <w:style w:type="table" w:customStyle="1" w:styleId="GridTable3-Accent5">
    <w:name w:val="Grid Table 3 - Accent 5"/>
    <w:basedOn w:val="NormaleTabelle"/>
    <w:uiPriority w:val="99"/>
    <w:tblPr>
      <w:tblStyleRowBandSize w:val="1"/>
      <w:tblStyleColBandSize w:val="1"/>
      <w:tblBorders>
        <w:bottom w:val="single" w:sz="4" w:space="0" w:color="4C4596" w:themeColor="accent5"/>
        <w:insideH w:val="single" w:sz="4" w:space="0" w:color="4C4596" w:themeColor="accent5"/>
        <w:insideV w:val="single" w:sz="4" w:space="0" w:color="4C4596" w:themeColor="accent5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</w:style>
  <w:style w:type="table" w:customStyle="1" w:styleId="GridTable3-Accent6">
    <w:name w:val="Grid Table 3 - Accent 6"/>
    <w:basedOn w:val="NormaleTabelle"/>
    <w:uiPriority w:val="99"/>
    <w:tblPr>
      <w:tblStyleRowBandSize w:val="1"/>
      <w:tblStyleColBandSize w:val="1"/>
      <w:tblBorders>
        <w:bottom w:val="single" w:sz="4" w:space="0" w:color="FFDA29" w:themeColor="accent6"/>
        <w:insideH w:val="single" w:sz="4" w:space="0" w:color="FFDA29" w:themeColor="accent6"/>
        <w:insideV w:val="single" w:sz="4" w:space="0" w:color="FFDA29" w:themeColor="accent6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</w:style>
  <w:style w:type="table" w:styleId="Gitternetztabelle4">
    <w:name w:val="Grid Table 4"/>
    <w:basedOn w:val="NormaleTabelle"/>
    <w:uiPriority w:val="59"/>
    <w:tblPr>
      <w:tblStyleRowBandSize w:val="1"/>
      <w:tblStyleColBandSize w:val="1"/>
      <w:tblBorders>
        <w:top w:val="single" w:sz="4" w:space="0" w:color="6F6F6F" w:themeColor="text1" w:themeTint="90"/>
        <w:left w:val="single" w:sz="4" w:space="0" w:color="6F6F6F" w:themeColor="text1" w:themeTint="90"/>
        <w:bottom w:val="single" w:sz="4" w:space="0" w:color="6F6F6F" w:themeColor="text1" w:themeTint="90"/>
        <w:right w:val="single" w:sz="4" w:space="0" w:color="6F6F6F" w:themeColor="text1" w:themeTint="90"/>
        <w:insideH w:val="single" w:sz="4" w:space="0" w:color="6F6F6F" w:themeColor="text1" w:themeTint="90"/>
        <w:insideV w:val="single" w:sz="4" w:space="0" w:color="6F6F6F" w:themeColor="text1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</w:tcBorders>
        <w:shd w:val="clear" w:color="FFFFFF" w:fill="000000" w:themeFill="text1"/>
      </w:tcPr>
    </w:tblStylePr>
    <w:tblStylePr w:type="lastRow">
      <w:rPr>
        <w:b/>
        <w:color w:val="404040"/>
      </w:rPr>
      <w:tblPr/>
      <w:tcPr>
        <w:tcBorders>
          <w:top w:val="single" w:sz="4" w:space="0" w:color="000000" w:themeColor="text1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</w:style>
  <w:style w:type="table" w:customStyle="1" w:styleId="GridTable4-Accent1">
    <w:name w:val="Grid Table 4 - Accent 1"/>
    <w:basedOn w:val="NormaleTabelle"/>
    <w:uiPriority w:val="59"/>
    <w:tblPr>
      <w:tblStyleRowBandSize w:val="1"/>
      <w:tblStyleColBandSize w:val="1"/>
      <w:tblBorders>
        <w:top w:val="single" w:sz="4" w:space="0" w:color="67CEFA" w:themeColor="accent1" w:themeTint="90"/>
        <w:left w:val="single" w:sz="4" w:space="0" w:color="67CEFA" w:themeColor="accent1" w:themeTint="90"/>
        <w:bottom w:val="single" w:sz="4" w:space="0" w:color="67CEFA" w:themeColor="accent1" w:themeTint="90"/>
        <w:right w:val="single" w:sz="4" w:space="0" w:color="67CEFA" w:themeColor="accent1" w:themeTint="90"/>
        <w:insideH w:val="single" w:sz="4" w:space="0" w:color="67CEFA" w:themeColor="accent1" w:themeTint="90"/>
        <w:insideV w:val="single" w:sz="4" w:space="0" w:color="67CEFA" w:themeColor="accent1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08B0F7" w:themeColor="accent1" w:themeTint="EA"/>
          <w:left w:val="single" w:sz="4" w:space="0" w:color="08B0F7" w:themeColor="accent1" w:themeTint="EA"/>
          <w:bottom w:val="single" w:sz="4" w:space="0" w:color="08B0F7" w:themeColor="accent1" w:themeTint="EA"/>
          <w:right w:val="single" w:sz="4" w:space="0" w:color="08B0F7" w:themeColor="accent1" w:themeTint="EA"/>
        </w:tcBorders>
        <w:shd w:val="clear" w:color="FFFFFF" w:fill="08B0F7" w:themeFill="accent1" w:themeFillTint="EA"/>
      </w:tcPr>
    </w:tblStylePr>
    <w:tblStylePr w:type="lastRow">
      <w:rPr>
        <w:b/>
        <w:color w:val="404040"/>
      </w:rPr>
      <w:tblPr/>
      <w:tcPr>
        <w:tcBorders>
          <w:top w:val="single" w:sz="4" w:space="0" w:color="08B0F7" w:themeColor="accent1" w:themeTint="EA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AEEFD" w:themeFill="accent1" w:themeFillTint="32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AEEFD" w:themeFill="accent1" w:themeFillTint="32"/>
      </w:tcPr>
    </w:tblStylePr>
  </w:style>
  <w:style w:type="table" w:customStyle="1" w:styleId="GridTable4-Accent2">
    <w:name w:val="Grid Table 4 - Accent 2"/>
    <w:basedOn w:val="NormaleTabelle"/>
    <w:uiPriority w:val="59"/>
    <w:tblPr>
      <w:tblStyleRowBandSize w:val="1"/>
      <w:tblStyleColBandSize w:val="1"/>
      <w:tblBorders>
        <w:top w:val="single" w:sz="4" w:space="0" w:color="EB8C9E" w:themeColor="accent2" w:themeTint="90"/>
        <w:left w:val="single" w:sz="4" w:space="0" w:color="EB8C9E" w:themeColor="accent2" w:themeTint="90"/>
        <w:bottom w:val="single" w:sz="4" w:space="0" w:color="EB8C9E" w:themeColor="accent2" w:themeTint="90"/>
        <w:right w:val="single" w:sz="4" w:space="0" w:color="EB8C9E" w:themeColor="accent2" w:themeTint="90"/>
        <w:insideH w:val="single" w:sz="4" w:space="0" w:color="EB8C9E" w:themeColor="accent2" w:themeTint="90"/>
        <w:insideV w:val="single" w:sz="4" w:space="0" w:color="EB8C9E" w:themeColor="accent2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EA8799" w:themeColor="accent2" w:themeTint="97"/>
          <w:left w:val="single" w:sz="4" w:space="0" w:color="EA8799" w:themeColor="accent2" w:themeTint="97"/>
          <w:bottom w:val="single" w:sz="4" w:space="0" w:color="EA8799" w:themeColor="accent2" w:themeTint="97"/>
          <w:right w:val="single" w:sz="4" w:space="0" w:color="EA8799" w:themeColor="accent2" w:themeTint="97"/>
        </w:tcBorders>
        <w:shd w:val="clear" w:color="FFFFFF" w:fill="EA8799" w:themeFill="accent2" w:themeFillTint="97"/>
      </w:tcPr>
    </w:tblStylePr>
    <w:tblStylePr w:type="lastRow">
      <w:rPr>
        <w:b/>
        <w:color w:val="404040"/>
      </w:rPr>
      <w:tblPr/>
      <w:tcPr>
        <w:tcBorders>
          <w:top w:val="single" w:sz="4" w:space="0" w:color="EA8799" w:themeColor="accent2" w:themeTint="97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</w:style>
  <w:style w:type="table" w:customStyle="1" w:styleId="GridTable4-Accent3">
    <w:name w:val="Grid Table 4 - Accent 3"/>
    <w:basedOn w:val="NormaleTabelle"/>
    <w:uiPriority w:val="59"/>
    <w:tblPr>
      <w:tblStyleRowBandSize w:val="1"/>
      <w:tblStyleColBandSize w:val="1"/>
      <w:tblBorders>
        <w:top w:val="single" w:sz="4" w:space="0" w:color="F6BC84" w:themeColor="accent3" w:themeTint="90"/>
        <w:left w:val="single" w:sz="4" w:space="0" w:color="F6BC84" w:themeColor="accent3" w:themeTint="90"/>
        <w:bottom w:val="single" w:sz="4" w:space="0" w:color="F6BC84" w:themeColor="accent3" w:themeTint="90"/>
        <w:right w:val="single" w:sz="4" w:space="0" w:color="F6BC84" w:themeColor="accent3" w:themeTint="90"/>
        <w:insideH w:val="single" w:sz="4" w:space="0" w:color="F6BC84" w:themeColor="accent3" w:themeTint="90"/>
        <w:insideV w:val="single" w:sz="4" w:space="0" w:color="F6BC84" w:themeColor="accent3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EF8926" w:themeColor="accent3" w:themeTint="FE"/>
          <w:left w:val="single" w:sz="4" w:space="0" w:color="EF8926" w:themeColor="accent3" w:themeTint="FE"/>
          <w:bottom w:val="single" w:sz="4" w:space="0" w:color="EF8926" w:themeColor="accent3" w:themeTint="FE"/>
          <w:right w:val="single" w:sz="4" w:space="0" w:color="EF8926" w:themeColor="accent3" w:themeTint="FE"/>
        </w:tcBorders>
        <w:shd w:val="clear" w:color="FFFFFF" w:fill="EF8926" w:themeFill="accent3" w:themeFillTint="FE"/>
      </w:tcPr>
    </w:tblStylePr>
    <w:tblStylePr w:type="lastRow">
      <w:rPr>
        <w:b/>
        <w:color w:val="404040"/>
      </w:rPr>
      <w:tblPr/>
      <w:tcPr>
        <w:tcBorders>
          <w:top w:val="single" w:sz="4" w:space="0" w:color="EF8926" w:themeColor="accent3" w:themeTint="FE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</w:style>
  <w:style w:type="table" w:customStyle="1" w:styleId="GridTable4-Accent4">
    <w:name w:val="Grid Table 4 - Accent 4"/>
    <w:basedOn w:val="NormaleTabelle"/>
    <w:uiPriority w:val="59"/>
    <w:tblPr>
      <w:tblStyleRowBandSize w:val="1"/>
      <w:tblStyleColBandSize w:val="1"/>
      <w:tblBorders>
        <w:top w:val="single" w:sz="4" w:space="0" w:color="DA93C0" w:themeColor="accent4" w:themeTint="90"/>
        <w:left w:val="single" w:sz="4" w:space="0" w:color="DA93C0" w:themeColor="accent4" w:themeTint="90"/>
        <w:bottom w:val="single" w:sz="4" w:space="0" w:color="DA93C0" w:themeColor="accent4" w:themeTint="90"/>
        <w:right w:val="single" w:sz="4" w:space="0" w:color="DA93C0" w:themeColor="accent4" w:themeTint="90"/>
        <w:insideH w:val="single" w:sz="4" w:space="0" w:color="DA93C0" w:themeColor="accent4" w:themeTint="90"/>
        <w:insideV w:val="single" w:sz="4" w:space="0" w:color="DA93C0" w:themeColor="accent4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D88CBC" w:themeColor="accent4" w:themeTint="9A"/>
          <w:left w:val="single" w:sz="4" w:space="0" w:color="D88CBC" w:themeColor="accent4" w:themeTint="9A"/>
          <w:bottom w:val="single" w:sz="4" w:space="0" w:color="D88CBC" w:themeColor="accent4" w:themeTint="9A"/>
          <w:right w:val="single" w:sz="4" w:space="0" w:color="D88CBC" w:themeColor="accent4" w:themeTint="9A"/>
        </w:tcBorders>
        <w:shd w:val="clear" w:color="FFFFFF" w:fill="D88CBC" w:themeFill="accent4" w:themeFillTint="9A"/>
      </w:tcPr>
    </w:tblStylePr>
    <w:tblStylePr w:type="lastRow">
      <w:rPr>
        <w:b/>
        <w:color w:val="404040"/>
      </w:rPr>
      <w:tblPr/>
      <w:tcPr>
        <w:tcBorders>
          <w:top w:val="single" w:sz="4" w:space="0" w:color="D88CBC" w:themeColor="accent4" w:themeTint="9A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</w:style>
  <w:style w:type="table" w:customStyle="1" w:styleId="GridTable4-Accent5">
    <w:name w:val="Grid Table 4 - Accent 5"/>
    <w:basedOn w:val="NormaleTabelle"/>
    <w:uiPriority w:val="59"/>
    <w:tblPr>
      <w:tblStyleRowBandSize w:val="1"/>
      <w:tblStyleColBandSize w:val="1"/>
      <w:tblBorders>
        <w:top w:val="single" w:sz="4" w:space="0" w:color="938ECB" w:themeColor="accent5" w:themeTint="90"/>
        <w:left w:val="single" w:sz="4" w:space="0" w:color="938ECB" w:themeColor="accent5" w:themeTint="90"/>
        <w:bottom w:val="single" w:sz="4" w:space="0" w:color="938ECB" w:themeColor="accent5" w:themeTint="90"/>
        <w:right w:val="single" w:sz="4" w:space="0" w:color="938ECB" w:themeColor="accent5" w:themeTint="90"/>
        <w:insideH w:val="single" w:sz="4" w:space="0" w:color="938ECB" w:themeColor="accent5" w:themeTint="90"/>
        <w:insideV w:val="single" w:sz="4" w:space="0" w:color="938ECB" w:themeColor="accent5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4C4596" w:themeColor="accent5"/>
          <w:left w:val="single" w:sz="4" w:space="0" w:color="4C4596" w:themeColor="accent5"/>
          <w:bottom w:val="single" w:sz="4" w:space="0" w:color="4C4596" w:themeColor="accent5"/>
          <w:right w:val="single" w:sz="4" w:space="0" w:color="4C4596" w:themeColor="accent5"/>
        </w:tcBorders>
        <w:shd w:val="clear" w:color="FFFFFF" w:fill="4C4596" w:themeFill="accent5"/>
      </w:tcPr>
    </w:tblStylePr>
    <w:tblStylePr w:type="lastRow">
      <w:rPr>
        <w:b/>
        <w:color w:val="404040"/>
      </w:rPr>
      <w:tblPr/>
      <w:tcPr>
        <w:tcBorders>
          <w:top w:val="single" w:sz="4" w:space="0" w:color="4C4596" w:themeColor="accent5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</w:style>
  <w:style w:type="table" w:customStyle="1" w:styleId="GridTable4-Accent6">
    <w:name w:val="Grid Table 4 - Accent 6"/>
    <w:basedOn w:val="NormaleTabelle"/>
    <w:uiPriority w:val="59"/>
    <w:tblPr>
      <w:tblStyleRowBandSize w:val="1"/>
      <w:tblStyleColBandSize w:val="1"/>
      <w:tblBorders>
        <w:top w:val="single" w:sz="4" w:space="0" w:color="FFE986" w:themeColor="accent6" w:themeTint="90"/>
        <w:left w:val="single" w:sz="4" w:space="0" w:color="FFE986" w:themeColor="accent6" w:themeTint="90"/>
        <w:bottom w:val="single" w:sz="4" w:space="0" w:color="FFE986" w:themeColor="accent6" w:themeTint="90"/>
        <w:right w:val="single" w:sz="4" w:space="0" w:color="FFE986" w:themeColor="accent6" w:themeTint="90"/>
        <w:insideH w:val="single" w:sz="4" w:space="0" w:color="FFE986" w:themeColor="accent6" w:themeTint="90"/>
        <w:insideV w:val="single" w:sz="4" w:space="0" w:color="FFE986" w:themeColor="accent6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DA29" w:themeColor="accent6"/>
          <w:left w:val="single" w:sz="4" w:space="0" w:color="FFDA29" w:themeColor="accent6"/>
          <w:bottom w:val="single" w:sz="4" w:space="0" w:color="FFDA29" w:themeColor="accent6"/>
          <w:right w:val="single" w:sz="4" w:space="0" w:color="FFDA29" w:themeColor="accent6"/>
        </w:tcBorders>
        <w:shd w:val="clear" w:color="FFFFFF" w:fill="FFDA29" w:themeFill="accent6"/>
      </w:tcPr>
    </w:tblStylePr>
    <w:tblStylePr w:type="lastRow">
      <w:rPr>
        <w:b/>
        <w:color w:val="404040"/>
      </w:rPr>
      <w:tblPr/>
      <w:tcPr>
        <w:tcBorders>
          <w:top w:val="single" w:sz="4" w:space="0" w:color="FFDA29" w:themeColor="accent6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</w:style>
  <w:style w:type="table" w:styleId="Gitternetztabelle5dunkel">
    <w:name w:val="Grid Table 5 Dark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BFBFBF" w:themeFill="text1" w:themeFillTint="40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00000" w:themeFill="text1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000000" w:themeFill="text1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000000" w:themeFill="text1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000000" w:themeFill="text1"/>
      </w:tcPr>
    </w:tblStylePr>
    <w:tblStylePr w:type="band1Vert">
      <w:tblPr/>
      <w:tcPr>
        <w:shd w:val="clear" w:color="FFFFFF" w:fill="8A8A8A" w:themeFill="text1" w:themeFillTint="75"/>
      </w:tcPr>
    </w:tblStylePr>
    <w:tblStylePr w:type="band1Horz">
      <w:tblPr/>
      <w:tcPr>
        <w:shd w:val="clear" w:color="FFFFFF" w:fill="8A8A8A" w:themeFill="text1" w:themeFillTint="75"/>
      </w:tcPr>
    </w:tblStylePr>
  </w:style>
  <w:style w:type="table" w:customStyle="1" w:styleId="GridTable5Dark-Accent1">
    <w:name w:val="Grid Table 5 Dark- Accent 1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C8EDFD" w:themeFill="accent1" w:themeFillTint="34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7A1E2" w:themeFill="accent1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07A1E2" w:themeFill="accent1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07A1E2" w:themeFill="accent1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07A1E2" w:themeFill="accent1"/>
      </w:tcPr>
    </w:tblStylePr>
    <w:tblStylePr w:type="band1Vert">
      <w:tblPr/>
      <w:tcPr>
        <w:shd w:val="clear" w:color="FFFFFF" w:fill="83D7FB" w:themeFill="accent1" w:themeFillTint="75"/>
      </w:tcPr>
    </w:tblStylePr>
    <w:tblStylePr w:type="band1Horz">
      <w:tblPr/>
      <w:tcPr>
        <w:shd w:val="clear" w:color="FFFFFF" w:fill="83D7FB" w:themeFill="accent1" w:themeFillTint="75"/>
      </w:tcPr>
    </w:tblStylePr>
  </w:style>
  <w:style w:type="table" w:customStyle="1" w:styleId="GridTable5Dark-Accent2">
    <w:name w:val="Grid Table 5 Dark - Accent 2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F8D7DD" w:themeFill="accent2" w:themeFillTint="32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DC3555" w:themeFill="accent2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DC3555" w:themeFill="accent2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DC3555" w:themeFill="accent2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DC3555" w:themeFill="accent2"/>
      </w:tcPr>
    </w:tblStylePr>
    <w:tblStylePr w:type="band1Vert">
      <w:tblPr/>
      <w:tcPr>
        <w:shd w:val="clear" w:color="FFFFFF" w:fill="EFA2B0" w:themeFill="accent2" w:themeFillTint="75"/>
      </w:tcPr>
    </w:tblStylePr>
    <w:tblStylePr w:type="band1Horz">
      <w:tblPr/>
      <w:tcPr>
        <w:shd w:val="clear" w:color="FFFFFF" w:fill="EFA2B0" w:themeFill="accent2" w:themeFillTint="75"/>
      </w:tcPr>
    </w:tblStylePr>
  </w:style>
  <w:style w:type="table" w:customStyle="1" w:styleId="GridTable5Dark-Accent3">
    <w:name w:val="Grid Table 5 Dark - Accent 3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FBE6D2" w:themeFill="accent3" w:themeFillTint="34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EF8A26" w:themeFill="accent3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EF8A26" w:themeFill="accent3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EF8A26" w:themeFill="accent3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EF8A26" w:themeFill="accent3"/>
      </w:tcPr>
    </w:tblStylePr>
    <w:tblStylePr w:type="band1Vert">
      <w:tblPr/>
      <w:tcPr>
        <w:shd w:val="clear" w:color="FFFFFF" w:fill="F7C89B" w:themeFill="accent3" w:themeFillTint="75"/>
      </w:tcPr>
    </w:tblStylePr>
    <w:tblStylePr w:type="band1Horz">
      <w:tblPr/>
      <w:tcPr>
        <w:shd w:val="clear" w:color="FFFFFF" w:fill="F7C89B" w:themeFill="accent3" w:themeFillTint="75"/>
      </w:tcPr>
    </w:tblStylePr>
  </w:style>
  <w:style w:type="table" w:customStyle="1" w:styleId="GridTable5Dark-Accent4">
    <w:name w:val="Grid Table 5 Dark- Accent 4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F2D8E8" w:themeFill="accent4" w:themeFillTint="34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BF4191" w:themeFill="accent4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BF4191" w:themeFill="accent4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BF4191" w:themeFill="accent4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BF4191" w:themeFill="accent4"/>
      </w:tcPr>
    </w:tblStylePr>
    <w:tblStylePr w:type="band1Vert">
      <w:tblPr/>
      <w:tcPr>
        <w:shd w:val="clear" w:color="FFFFFF" w:fill="E1A7CC" w:themeFill="accent4" w:themeFillTint="75"/>
      </w:tcPr>
    </w:tblStylePr>
    <w:tblStylePr w:type="band1Horz">
      <w:tblPr/>
      <w:tcPr>
        <w:shd w:val="clear" w:color="FFFFFF" w:fill="E1A7CC" w:themeFill="accent4" w:themeFillTint="75"/>
      </w:tcPr>
    </w:tblStylePr>
  </w:style>
  <w:style w:type="table" w:customStyle="1" w:styleId="GridTable5Dark-Accent5">
    <w:name w:val="Grid Table 5 Dark - Accent 5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D7D6EC" w:themeFill="accent5" w:themeFillTint="34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4C4596" w:themeFill="accent5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4C4596" w:themeFill="accent5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4C4596" w:themeFill="accent5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4C4596" w:themeFill="accent5"/>
      </w:tcPr>
    </w:tblStylePr>
    <w:tblStylePr w:type="band1Vert">
      <w:tblPr/>
      <w:tcPr>
        <w:shd w:val="clear" w:color="FFFFFF" w:fill="A7A3D5" w:themeFill="accent5" w:themeFillTint="75"/>
      </w:tcPr>
    </w:tblStylePr>
    <w:tblStylePr w:type="band1Horz">
      <w:tblPr/>
      <w:tcPr>
        <w:shd w:val="clear" w:color="FFFFFF" w:fill="A7A3D5" w:themeFill="accent5" w:themeFillTint="75"/>
      </w:tcPr>
    </w:tblStylePr>
  </w:style>
  <w:style w:type="table" w:customStyle="1" w:styleId="GridTable5Dark-Accent6">
    <w:name w:val="Grid Table 5 Dark - Accent 6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FFF7D3" w:themeFill="accent6" w:themeFillTint="34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FFDA29" w:themeFill="accent6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FFDA29" w:themeFill="accent6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FFDA29" w:themeFill="accent6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FFDA29" w:themeFill="accent6"/>
      </w:tcPr>
    </w:tblStylePr>
    <w:tblStylePr w:type="band1Vert">
      <w:tblPr/>
      <w:tcPr>
        <w:shd w:val="clear" w:color="FFFFFF" w:fill="FFED9C" w:themeFill="accent6" w:themeFillTint="75"/>
      </w:tcPr>
    </w:tblStylePr>
    <w:tblStylePr w:type="band1Horz">
      <w:tblPr/>
      <w:tcPr>
        <w:shd w:val="clear" w:color="FFFFFF" w:fill="FFED9C" w:themeFill="accent6" w:themeFillTint="75"/>
      </w:tcPr>
    </w:tblStylePr>
  </w:style>
  <w:style w:type="table" w:styleId="Gitternetztabelle6farbig">
    <w:name w:val="Grid Table 6 Colorful"/>
    <w:basedOn w:val="NormaleTabelle"/>
    <w:uiPriority w:val="99"/>
    <w:tblPr>
      <w:tblStyleRowBandSize w:val="1"/>
      <w:tblStyleColBandSize w:val="1"/>
      <w:tblBorders>
        <w:top w:val="single" w:sz="4" w:space="0" w:color="7F7F7F" w:themeColor="text1" w:themeTint="80"/>
        <w:left w:val="single" w:sz="4" w:space="0" w:color="7F7F7F" w:themeColor="text1" w:themeTint="80"/>
        <w:bottom w:val="single" w:sz="4" w:space="0" w:color="7F7F7F" w:themeColor="text1" w:themeTint="80"/>
        <w:right w:val="single" w:sz="4" w:space="0" w:color="7F7F7F" w:themeColor="text1" w:themeTint="80"/>
        <w:insideH w:val="single" w:sz="4" w:space="0" w:color="7F7F7F" w:themeColor="text1" w:themeTint="80"/>
        <w:insideV w:val="single" w:sz="4" w:space="0" w:color="7F7F7F" w:themeColor="text1" w:themeTint="80"/>
      </w:tblBorders>
    </w:tblPr>
    <w:tblStylePr w:type="firstRow">
      <w:rPr>
        <w:b/>
        <w:color w:val="7F7F7F" w:themeColor="text1" w:themeTint="80" w:themeShade="95"/>
      </w:rPr>
      <w:tblPr/>
      <w:tcPr>
        <w:tcBorders>
          <w:bottom w:val="single" w:sz="12" w:space="0" w:color="7F7F7F" w:themeColor="text1" w:themeTint="80"/>
        </w:tcBorders>
      </w:tcPr>
    </w:tblStylePr>
    <w:tblStylePr w:type="lastRow">
      <w:rPr>
        <w:b/>
        <w:color w:val="7F7F7F" w:themeColor="text1" w:themeTint="80" w:themeShade="95"/>
      </w:rPr>
    </w:tblStylePr>
    <w:tblStylePr w:type="firstCol">
      <w:rPr>
        <w:b/>
        <w:color w:val="7F7F7F" w:themeColor="text1" w:themeTint="80" w:themeShade="95"/>
      </w:rPr>
    </w:tblStylePr>
    <w:tblStylePr w:type="lastCol">
      <w:rPr>
        <w:b/>
        <w:color w:val="7F7F7F" w:themeColor="text1" w:themeTint="80" w:themeShade="95"/>
      </w:rPr>
    </w:tblStylePr>
    <w:tblStylePr w:type="band1Vert">
      <w:tblPr/>
      <w:tcPr>
        <w:shd w:val="clear" w:color="FFFFFF" w:fill="CBCBCB" w:themeFill="text1" w:themeFillTint="34"/>
      </w:tcPr>
    </w:tblStylePr>
    <w:tblStylePr w:type="band1Horz">
      <w:rPr>
        <w:rFonts w:ascii="Arial" w:hAnsi="Arial"/>
        <w:color w:val="7F7F7F" w:themeColor="text1" w:themeTint="80" w:themeShade="95"/>
        <w:sz w:val="22"/>
      </w:rPr>
      <w:tblPr/>
      <w:tcPr>
        <w:shd w:val="clear" w:color="FFFFFF" w:fill="CBCBCB" w:themeFill="text1" w:themeFillTint="34"/>
      </w:tcPr>
    </w:tblStylePr>
    <w:tblStylePr w:type="band2Horz">
      <w:rPr>
        <w:rFonts w:ascii="Arial" w:hAnsi="Arial"/>
        <w:color w:val="7F7F7F" w:themeColor="text1" w:themeTint="80" w:themeShade="95"/>
        <w:sz w:val="22"/>
      </w:rPr>
    </w:tblStylePr>
  </w:style>
  <w:style w:type="table" w:customStyle="1" w:styleId="GridTable6Colorful-Accent1">
    <w:name w:val="Grid Table 6 Colorful - Accent 1"/>
    <w:basedOn w:val="NormaleTabelle"/>
    <w:uiPriority w:val="99"/>
    <w:tblPr>
      <w:tblStyleRowBandSize w:val="1"/>
      <w:tblStyleColBandSize w:val="1"/>
      <w:tblBorders>
        <w:top w:val="single" w:sz="4" w:space="0" w:color="77D3FA" w:themeColor="accent1" w:themeTint="80"/>
        <w:left w:val="single" w:sz="4" w:space="0" w:color="77D3FA" w:themeColor="accent1" w:themeTint="80"/>
        <w:bottom w:val="single" w:sz="4" w:space="0" w:color="77D3FA" w:themeColor="accent1" w:themeTint="80"/>
        <w:right w:val="single" w:sz="4" w:space="0" w:color="77D3FA" w:themeColor="accent1" w:themeTint="80"/>
        <w:insideH w:val="single" w:sz="4" w:space="0" w:color="77D3FA" w:themeColor="accent1" w:themeTint="80"/>
        <w:insideV w:val="single" w:sz="4" w:space="0" w:color="77D3FA" w:themeColor="accent1" w:themeTint="80"/>
      </w:tblBorders>
    </w:tblPr>
    <w:tblStylePr w:type="firstRow">
      <w:rPr>
        <w:b/>
        <w:color w:val="77D3FA" w:themeColor="accent1" w:themeTint="80" w:themeShade="95"/>
      </w:rPr>
      <w:tblPr/>
      <w:tcPr>
        <w:tcBorders>
          <w:bottom w:val="single" w:sz="12" w:space="0" w:color="77D3FA" w:themeColor="accent1" w:themeTint="80"/>
        </w:tcBorders>
      </w:tcPr>
    </w:tblStylePr>
    <w:tblStylePr w:type="lastRow">
      <w:rPr>
        <w:b/>
        <w:color w:val="77D3FA" w:themeColor="accent1" w:themeTint="80" w:themeShade="95"/>
      </w:rPr>
    </w:tblStylePr>
    <w:tblStylePr w:type="firstCol">
      <w:rPr>
        <w:b/>
        <w:color w:val="77D3FA" w:themeColor="accent1" w:themeTint="80" w:themeShade="95"/>
      </w:rPr>
    </w:tblStylePr>
    <w:tblStylePr w:type="lastCol">
      <w:rPr>
        <w:b/>
        <w:color w:val="77D3FA" w:themeColor="accent1" w:themeTint="80" w:themeShade="95"/>
      </w:rPr>
    </w:tblStylePr>
    <w:tblStylePr w:type="band1Vert">
      <w:tblPr/>
      <w:tcPr>
        <w:shd w:val="clear" w:color="FFFFFF" w:fill="C8EDFD" w:themeFill="accent1" w:themeFillTint="34"/>
      </w:tcPr>
    </w:tblStylePr>
    <w:tblStylePr w:type="band1Horz">
      <w:rPr>
        <w:rFonts w:ascii="Arial" w:hAnsi="Arial"/>
        <w:color w:val="77D3FA" w:themeColor="accent1" w:themeTint="80" w:themeShade="95"/>
        <w:sz w:val="22"/>
      </w:rPr>
      <w:tblPr/>
      <w:tcPr>
        <w:shd w:val="clear" w:color="FFFFFF" w:fill="C8EDFD" w:themeFill="accent1" w:themeFillTint="34"/>
      </w:tcPr>
    </w:tblStylePr>
    <w:tblStylePr w:type="band2Horz">
      <w:rPr>
        <w:rFonts w:ascii="Arial" w:hAnsi="Arial"/>
        <w:color w:val="77D3FA" w:themeColor="accent1" w:themeTint="80" w:themeShade="95"/>
        <w:sz w:val="22"/>
      </w:rPr>
    </w:tblStylePr>
  </w:style>
  <w:style w:type="table" w:customStyle="1" w:styleId="GridTable6Colorful-Accent2">
    <w:name w:val="Grid Table 6 Colorful - Accent 2"/>
    <w:basedOn w:val="NormaleTabelle"/>
    <w:uiPriority w:val="99"/>
    <w:tblPr>
      <w:tblStyleRowBandSize w:val="1"/>
      <w:tblStyleColBandSize w:val="1"/>
      <w:tblBorders>
        <w:top w:val="single" w:sz="4" w:space="0" w:color="EA8799" w:themeColor="accent2" w:themeTint="97"/>
        <w:left w:val="single" w:sz="4" w:space="0" w:color="EA8799" w:themeColor="accent2" w:themeTint="97"/>
        <w:bottom w:val="single" w:sz="4" w:space="0" w:color="EA8799" w:themeColor="accent2" w:themeTint="97"/>
        <w:right w:val="single" w:sz="4" w:space="0" w:color="EA8799" w:themeColor="accent2" w:themeTint="97"/>
        <w:insideH w:val="single" w:sz="4" w:space="0" w:color="EA8799" w:themeColor="accent2" w:themeTint="97"/>
        <w:insideV w:val="single" w:sz="4" w:space="0" w:color="EA8799" w:themeColor="accent2" w:themeTint="97"/>
      </w:tblBorders>
    </w:tblPr>
    <w:tblStylePr w:type="firstRow">
      <w:rPr>
        <w:b/>
        <w:color w:val="EA8799" w:themeColor="accent2" w:themeTint="97" w:themeShade="95"/>
      </w:rPr>
      <w:tblPr/>
      <w:tcPr>
        <w:tcBorders>
          <w:bottom w:val="single" w:sz="12" w:space="0" w:color="EA8799" w:themeColor="accent2" w:themeTint="97"/>
        </w:tcBorders>
      </w:tcPr>
    </w:tblStylePr>
    <w:tblStylePr w:type="lastRow">
      <w:rPr>
        <w:b/>
        <w:color w:val="EA8799" w:themeColor="accent2" w:themeTint="97" w:themeShade="95"/>
      </w:rPr>
    </w:tblStylePr>
    <w:tblStylePr w:type="firstCol">
      <w:rPr>
        <w:b/>
        <w:color w:val="EA8799" w:themeColor="accent2" w:themeTint="97" w:themeShade="95"/>
      </w:rPr>
    </w:tblStylePr>
    <w:tblStylePr w:type="lastCol">
      <w:rPr>
        <w:b/>
        <w:color w:val="EA8799" w:themeColor="accent2" w:themeTint="97" w:themeShade="95"/>
      </w:rPr>
    </w:tblStylePr>
    <w:tblStylePr w:type="band1Vert"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EA8799" w:themeColor="accent2" w:themeTint="97" w:themeShade="95"/>
        <w:sz w:val="22"/>
      </w:rPr>
      <w:tblPr/>
      <w:tcPr>
        <w:shd w:val="clear" w:color="FFFFFF" w:fill="F8D7DD" w:themeFill="accent2" w:themeFillTint="32"/>
      </w:tcPr>
    </w:tblStylePr>
    <w:tblStylePr w:type="band2Horz">
      <w:rPr>
        <w:rFonts w:ascii="Arial" w:hAnsi="Arial"/>
        <w:color w:val="EA8799" w:themeColor="accent2" w:themeTint="97" w:themeShade="95"/>
        <w:sz w:val="22"/>
      </w:rPr>
    </w:tblStylePr>
  </w:style>
  <w:style w:type="table" w:customStyle="1" w:styleId="GridTable6Colorful-Accent3">
    <w:name w:val="Grid Table 6 Colorful - Accent 3"/>
    <w:basedOn w:val="NormaleTabelle"/>
    <w:uiPriority w:val="99"/>
    <w:tblPr>
      <w:tblStyleRowBandSize w:val="1"/>
      <w:tblStyleColBandSize w:val="1"/>
      <w:tblBorders>
        <w:top w:val="single" w:sz="4" w:space="0" w:color="EF8926" w:themeColor="accent3" w:themeTint="FE"/>
        <w:left w:val="single" w:sz="4" w:space="0" w:color="EF8926" w:themeColor="accent3" w:themeTint="FE"/>
        <w:bottom w:val="single" w:sz="4" w:space="0" w:color="EF8926" w:themeColor="accent3" w:themeTint="FE"/>
        <w:right w:val="single" w:sz="4" w:space="0" w:color="EF8926" w:themeColor="accent3" w:themeTint="FE"/>
        <w:insideH w:val="single" w:sz="4" w:space="0" w:color="EF8926" w:themeColor="accent3" w:themeTint="FE"/>
        <w:insideV w:val="single" w:sz="4" w:space="0" w:color="EF8926" w:themeColor="accent3" w:themeTint="FE"/>
      </w:tblBorders>
    </w:tblPr>
    <w:tblStylePr w:type="firstRow">
      <w:rPr>
        <w:b/>
        <w:color w:val="EF8926" w:themeColor="accent3" w:themeTint="FE" w:themeShade="95"/>
      </w:rPr>
      <w:tblPr/>
      <w:tcPr>
        <w:tcBorders>
          <w:bottom w:val="single" w:sz="12" w:space="0" w:color="EF8926" w:themeColor="accent3" w:themeTint="FE"/>
        </w:tcBorders>
      </w:tcPr>
    </w:tblStylePr>
    <w:tblStylePr w:type="lastRow">
      <w:rPr>
        <w:b/>
        <w:color w:val="EF8926" w:themeColor="accent3" w:themeTint="FE" w:themeShade="95"/>
      </w:rPr>
    </w:tblStylePr>
    <w:tblStylePr w:type="firstCol">
      <w:rPr>
        <w:b/>
        <w:color w:val="EF8926" w:themeColor="accent3" w:themeTint="FE" w:themeShade="95"/>
      </w:rPr>
    </w:tblStylePr>
    <w:tblStylePr w:type="lastCol">
      <w:rPr>
        <w:b/>
        <w:color w:val="EF8926" w:themeColor="accent3" w:themeTint="FE" w:themeShade="95"/>
      </w:rPr>
    </w:tblStylePr>
    <w:tblStylePr w:type="band1Vert"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EF8926" w:themeColor="accent3" w:themeTint="FE" w:themeShade="95"/>
        <w:sz w:val="22"/>
      </w:rPr>
      <w:tblPr/>
      <w:tcPr>
        <w:shd w:val="clear" w:color="FFFFFF" w:fill="FBE6D2" w:themeFill="accent3" w:themeFillTint="34"/>
      </w:tcPr>
    </w:tblStylePr>
    <w:tblStylePr w:type="band2Horz">
      <w:rPr>
        <w:rFonts w:ascii="Arial" w:hAnsi="Arial"/>
        <w:color w:val="EF8926" w:themeColor="accent3" w:themeTint="FE" w:themeShade="95"/>
        <w:sz w:val="22"/>
      </w:rPr>
    </w:tblStylePr>
  </w:style>
  <w:style w:type="table" w:customStyle="1" w:styleId="GridTable6Colorful-Accent4">
    <w:name w:val="Grid Table 6 Colorful - Accent 4"/>
    <w:basedOn w:val="NormaleTabelle"/>
    <w:uiPriority w:val="99"/>
    <w:tblPr>
      <w:tblStyleRowBandSize w:val="1"/>
      <w:tblStyleColBandSize w:val="1"/>
      <w:tblBorders>
        <w:top w:val="single" w:sz="4" w:space="0" w:color="D88CBC" w:themeColor="accent4" w:themeTint="9A"/>
        <w:left w:val="single" w:sz="4" w:space="0" w:color="D88CBC" w:themeColor="accent4" w:themeTint="9A"/>
        <w:bottom w:val="single" w:sz="4" w:space="0" w:color="D88CBC" w:themeColor="accent4" w:themeTint="9A"/>
        <w:right w:val="single" w:sz="4" w:space="0" w:color="D88CBC" w:themeColor="accent4" w:themeTint="9A"/>
        <w:insideH w:val="single" w:sz="4" w:space="0" w:color="D88CBC" w:themeColor="accent4" w:themeTint="9A"/>
        <w:insideV w:val="single" w:sz="4" w:space="0" w:color="D88CBC" w:themeColor="accent4" w:themeTint="9A"/>
      </w:tblBorders>
    </w:tblPr>
    <w:tblStylePr w:type="firstRow">
      <w:rPr>
        <w:b/>
        <w:color w:val="D88CBC" w:themeColor="accent4" w:themeTint="9A" w:themeShade="95"/>
      </w:rPr>
      <w:tblPr/>
      <w:tcPr>
        <w:tcBorders>
          <w:bottom w:val="single" w:sz="12" w:space="0" w:color="D88CBC" w:themeColor="accent4" w:themeTint="9A"/>
        </w:tcBorders>
      </w:tcPr>
    </w:tblStylePr>
    <w:tblStylePr w:type="lastRow">
      <w:rPr>
        <w:b/>
        <w:color w:val="D88CBC" w:themeColor="accent4" w:themeTint="9A" w:themeShade="95"/>
      </w:rPr>
    </w:tblStylePr>
    <w:tblStylePr w:type="firstCol">
      <w:rPr>
        <w:b/>
        <w:color w:val="D88CBC" w:themeColor="accent4" w:themeTint="9A" w:themeShade="95"/>
      </w:rPr>
    </w:tblStylePr>
    <w:tblStylePr w:type="lastCol">
      <w:rPr>
        <w:b/>
        <w:color w:val="D88CBC" w:themeColor="accent4" w:themeTint="9A" w:themeShade="95"/>
      </w:rPr>
    </w:tblStylePr>
    <w:tblStylePr w:type="band1Vert"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D88CBC" w:themeColor="accent4" w:themeTint="9A" w:themeShade="95"/>
        <w:sz w:val="22"/>
      </w:rPr>
      <w:tblPr/>
      <w:tcPr>
        <w:shd w:val="clear" w:color="FFFFFF" w:fill="F2D8E8" w:themeFill="accent4" w:themeFillTint="34"/>
      </w:tcPr>
    </w:tblStylePr>
    <w:tblStylePr w:type="band2Horz">
      <w:rPr>
        <w:rFonts w:ascii="Arial" w:hAnsi="Arial"/>
        <w:color w:val="D88CBC" w:themeColor="accent4" w:themeTint="9A" w:themeShade="95"/>
        <w:sz w:val="22"/>
      </w:rPr>
    </w:tblStylePr>
  </w:style>
  <w:style w:type="table" w:customStyle="1" w:styleId="GridTable6Colorful-Accent5">
    <w:name w:val="Grid Table 6 Colorful - Accent 5"/>
    <w:basedOn w:val="NormaleTabelle"/>
    <w:uiPriority w:val="99"/>
    <w:tblPr>
      <w:tblStyleRowBandSize w:val="1"/>
      <w:tblStyleColBandSize w:val="1"/>
      <w:tblBorders>
        <w:top w:val="single" w:sz="4" w:space="0" w:color="4C4596" w:themeColor="accent5"/>
        <w:left w:val="single" w:sz="4" w:space="0" w:color="4C4596" w:themeColor="accent5"/>
        <w:bottom w:val="single" w:sz="4" w:space="0" w:color="4C4596" w:themeColor="accent5"/>
        <w:right w:val="single" w:sz="4" w:space="0" w:color="4C4596" w:themeColor="accent5"/>
        <w:insideH w:val="single" w:sz="4" w:space="0" w:color="4C4596" w:themeColor="accent5"/>
        <w:insideV w:val="single" w:sz="4" w:space="0" w:color="4C4596" w:themeColor="accent5"/>
      </w:tblBorders>
    </w:tblPr>
    <w:tblStylePr w:type="firstRow">
      <w:rPr>
        <w:b/>
        <w:color w:val="2C2857" w:themeColor="accent5" w:themeShade="95"/>
      </w:rPr>
      <w:tblPr/>
      <w:tcPr>
        <w:tcBorders>
          <w:bottom w:val="single" w:sz="12" w:space="0" w:color="4C4596" w:themeColor="accent5"/>
        </w:tcBorders>
      </w:tcPr>
    </w:tblStylePr>
    <w:tblStylePr w:type="lastRow">
      <w:rPr>
        <w:b/>
        <w:color w:val="2C2857" w:themeColor="accent5" w:themeShade="95"/>
      </w:rPr>
    </w:tblStylePr>
    <w:tblStylePr w:type="firstCol">
      <w:rPr>
        <w:b/>
        <w:color w:val="2C2857" w:themeColor="accent5" w:themeShade="95"/>
      </w:rPr>
    </w:tblStylePr>
    <w:tblStylePr w:type="lastCol">
      <w:rPr>
        <w:b/>
        <w:color w:val="2C2857" w:themeColor="accent5" w:themeShade="95"/>
      </w:rPr>
    </w:tblStylePr>
    <w:tblStylePr w:type="band1Vert"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2C2857" w:themeColor="accent5" w:themeShade="95"/>
        <w:sz w:val="22"/>
      </w:rPr>
      <w:tblPr/>
      <w:tcPr>
        <w:shd w:val="clear" w:color="FFFFFF" w:fill="D7D6EC" w:themeFill="accent5" w:themeFillTint="34"/>
      </w:tcPr>
    </w:tblStylePr>
    <w:tblStylePr w:type="band2Horz">
      <w:rPr>
        <w:rFonts w:ascii="Arial" w:hAnsi="Arial"/>
        <w:color w:val="2C2857" w:themeColor="accent5" w:themeShade="95"/>
        <w:sz w:val="22"/>
      </w:rPr>
    </w:tblStylePr>
  </w:style>
  <w:style w:type="table" w:customStyle="1" w:styleId="GridTable6Colorful-Accent6">
    <w:name w:val="Grid Table 6 Colorful - Accent 6"/>
    <w:basedOn w:val="NormaleTabelle"/>
    <w:uiPriority w:val="99"/>
    <w:tblPr>
      <w:tblStyleRowBandSize w:val="1"/>
      <w:tblStyleColBandSize w:val="1"/>
      <w:tblBorders>
        <w:top w:val="single" w:sz="4" w:space="0" w:color="FFDA29" w:themeColor="accent6"/>
        <w:left w:val="single" w:sz="4" w:space="0" w:color="FFDA29" w:themeColor="accent6"/>
        <w:bottom w:val="single" w:sz="4" w:space="0" w:color="FFDA29" w:themeColor="accent6"/>
        <w:right w:val="single" w:sz="4" w:space="0" w:color="FFDA29" w:themeColor="accent6"/>
        <w:insideH w:val="single" w:sz="4" w:space="0" w:color="FFDA29" w:themeColor="accent6"/>
        <w:insideV w:val="single" w:sz="4" w:space="0" w:color="FFDA29" w:themeColor="accent6"/>
      </w:tblBorders>
    </w:tblPr>
    <w:tblStylePr w:type="firstRow">
      <w:rPr>
        <w:b/>
        <w:color w:val="2C2857" w:themeColor="accent5" w:themeShade="95"/>
      </w:rPr>
      <w:tblPr/>
      <w:tcPr>
        <w:tcBorders>
          <w:bottom w:val="single" w:sz="12" w:space="0" w:color="FFDA29" w:themeColor="accent6"/>
        </w:tcBorders>
      </w:tcPr>
    </w:tblStylePr>
    <w:tblStylePr w:type="lastRow">
      <w:rPr>
        <w:b/>
        <w:color w:val="2C2857" w:themeColor="accent5" w:themeShade="95"/>
      </w:rPr>
    </w:tblStylePr>
    <w:tblStylePr w:type="firstCol">
      <w:rPr>
        <w:b/>
        <w:color w:val="2C2857" w:themeColor="accent5" w:themeShade="95"/>
      </w:rPr>
    </w:tblStylePr>
    <w:tblStylePr w:type="lastCol">
      <w:rPr>
        <w:b/>
        <w:color w:val="2C2857" w:themeColor="accent5" w:themeShade="95"/>
      </w:rPr>
    </w:tblStylePr>
    <w:tblStylePr w:type="band1Vert"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2C2857" w:themeColor="accent5" w:themeShade="95"/>
        <w:sz w:val="22"/>
      </w:rPr>
      <w:tblPr/>
      <w:tcPr>
        <w:shd w:val="clear" w:color="FFFFFF" w:fill="FFF7D3" w:themeFill="accent6" w:themeFillTint="34"/>
      </w:tcPr>
    </w:tblStylePr>
    <w:tblStylePr w:type="band2Horz">
      <w:rPr>
        <w:rFonts w:ascii="Arial" w:hAnsi="Arial"/>
        <w:color w:val="2C2857" w:themeColor="accent5" w:themeShade="95"/>
        <w:sz w:val="22"/>
      </w:rPr>
    </w:tblStylePr>
  </w:style>
  <w:style w:type="table" w:styleId="Gitternetztabelle7farbig">
    <w:name w:val="Grid Table 7 Colorful"/>
    <w:basedOn w:val="NormaleTabelle"/>
    <w:uiPriority w:val="99"/>
    <w:tblPr>
      <w:tblStyleRowBandSize w:val="1"/>
      <w:tblStyleColBandSize w:val="1"/>
      <w:tblBorders>
        <w:bottom w:val="single" w:sz="4" w:space="0" w:color="7F7F7F" w:themeColor="text1" w:themeTint="80"/>
        <w:right w:val="single" w:sz="4" w:space="0" w:color="7F7F7F" w:themeColor="text1" w:themeTint="80"/>
        <w:insideH w:val="single" w:sz="4" w:space="0" w:color="7F7F7F" w:themeColor="text1" w:themeTint="80"/>
        <w:insideV w:val="single" w:sz="4" w:space="0" w:color="7F7F7F" w:themeColor="text1" w:themeTint="80"/>
      </w:tblBorders>
    </w:tblPr>
    <w:tblStylePr w:type="firstRow">
      <w:rPr>
        <w:rFonts w:ascii="Arial" w:hAnsi="Arial"/>
        <w:b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7F7F7F" w:themeColor="text1" w:themeTint="80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7F7F7F" w:themeColor="text1" w:themeTint="80" w:themeShade="95"/>
        <w:sz w:val="22"/>
      </w:rPr>
      <w:tblPr/>
      <w:tcPr>
        <w:tcBorders>
          <w:top w:val="single" w:sz="4" w:space="0" w:color="7F7F7F" w:themeColor="text1" w:themeTint="80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7F7F7F" w:themeColor="text1" w:themeTint="80"/>
        </w:tcBorders>
        <w:shd w:val="clear" w:color="FFFFFF" w:fill="FFFFFF"/>
      </w:tcPr>
    </w:tblStylePr>
    <w:tblStylePr w:type="lastCol"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single" w:sz="4" w:space="0" w:color="7F7F7F" w:themeColor="text1" w:themeTint="80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7F7F7F" w:themeColor="text1" w:themeTint="80" w:themeShade="95"/>
        <w:sz w:val="22"/>
      </w:rPr>
      <w:tblPr/>
      <w:tcPr>
        <w:shd w:val="clear" w:color="FFFFFF" w:fill="F2F2F2" w:themeFill="text1" w:themeFillTint="0D"/>
      </w:tcPr>
    </w:tblStylePr>
    <w:tblStylePr w:type="band2Horz">
      <w:rPr>
        <w:rFonts w:ascii="Arial" w:hAnsi="Arial"/>
        <w:color w:val="7F7F7F" w:themeColor="text1" w:themeTint="80" w:themeShade="95"/>
        <w:sz w:val="22"/>
      </w:rPr>
    </w:tblStylePr>
  </w:style>
  <w:style w:type="table" w:customStyle="1" w:styleId="GridTable7Colorful-Accent1">
    <w:name w:val="Grid Table 7 Colorful - Accent 1"/>
    <w:basedOn w:val="NormaleTabelle"/>
    <w:uiPriority w:val="99"/>
    <w:tblPr>
      <w:tblStyleRowBandSize w:val="1"/>
      <w:tblStyleColBandSize w:val="1"/>
      <w:tblBorders>
        <w:bottom w:val="single" w:sz="4" w:space="0" w:color="77D3FA" w:themeColor="accent1" w:themeTint="80"/>
        <w:right w:val="single" w:sz="4" w:space="0" w:color="77D3FA" w:themeColor="accent1" w:themeTint="80"/>
        <w:insideH w:val="single" w:sz="4" w:space="0" w:color="77D3FA" w:themeColor="accent1" w:themeTint="80"/>
        <w:insideV w:val="single" w:sz="4" w:space="0" w:color="77D3FA" w:themeColor="accent1" w:themeTint="80"/>
      </w:tblBorders>
    </w:tblPr>
    <w:tblStylePr w:type="firstRow">
      <w:rPr>
        <w:rFonts w:ascii="Arial" w:hAnsi="Arial"/>
        <w:b/>
        <w:color w:val="77D3FA" w:themeColor="accen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77D3FA" w:themeColor="accent1" w:themeTint="80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77D3FA" w:themeColor="accent1" w:themeTint="80" w:themeShade="95"/>
        <w:sz w:val="22"/>
      </w:rPr>
      <w:tblPr/>
      <w:tcPr>
        <w:tcBorders>
          <w:top w:val="single" w:sz="4" w:space="0" w:color="77D3FA" w:themeColor="accent1" w:themeTint="80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77D3FA" w:themeColor="accen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77D3FA" w:themeColor="accent1" w:themeTint="80"/>
        </w:tcBorders>
        <w:shd w:val="clear" w:color="FFFFFF" w:fill="FFFFFF"/>
      </w:tcPr>
    </w:tblStylePr>
    <w:tblStylePr w:type="lastCol">
      <w:rPr>
        <w:rFonts w:ascii="Arial" w:hAnsi="Arial"/>
        <w:i/>
        <w:color w:val="77D3FA" w:themeColor="accent1" w:themeTint="80" w:themeShade="95"/>
        <w:sz w:val="22"/>
      </w:rPr>
      <w:tblPr/>
      <w:tcPr>
        <w:tcBorders>
          <w:top w:val="none" w:sz="0" w:space="0" w:color="auto"/>
          <w:left w:val="single" w:sz="4" w:space="0" w:color="77D3FA" w:themeColor="accent1" w:themeTint="80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C8EDFD" w:themeFill="accent1" w:themeFillTint="34"/>
      </w:tcPr>
    </w:tblStylePr>
    <w:tblStylePr w:type="band1Horz">
      <w:rPr>
        <w:rFonts w:ascii="Arial" w:hAnsi="Arial"/>
        <w:color w:val="77D3FA" w:themeColor="accent1" w:themeTint="80" w:themeShade="95"/>
        <w:sz w:val="22"/>
      </w:rPr>
      <w:tblPr/>
      <w:tcPr>
        <w:shd w:val="clear" w:color="FFFFFF" w:fill="C8EDFD" w:themeFill="accent1" w:themeFillTint="34"/>
      </w:tcPr>
    </w:tblStylePr>
    <w:tblStylePr w:type="band2Horz">
      <w:rPr>
        <w:rFonts w:ascii="Arial" w:hAnsi="Arial"/>
        <w:color w:val="77D3FA" w:themeColor="accent1" w:themeTint="80" w:themeShade="95"/>
        <w:sz w:val="22"/>
      </w:rPr>
    </w:tblStylePr>
  </w:style>
  <w:style w:type="table" w:customStyle="1" w:styleId="GridTable7Colorful-Accent2">
    <w:name w:val="Grid Table 7 Colorful - Accent 2"/>
    <w:basedOn w:val="NormaleTabelle"/>
    <w:uiPriority w:val="99"/>
    <w:tblPr>
      <w:tblStyleRowBandSize w:val="1"/>
      <w:tblStyleColBandSize w:val="1"/>
      <w:tblBorders>
        <w:bottom w:val="single" w:sz="4" w:space="0" w:color="EA8799" w:themeColor="accent2" w:themeTint="97"/>
        <w:right w:val="single" w:sz="4" w:space="0" w:color="EA8799" w:themeColor="accent2" w:themeTint="97"/>
        <w:insideH w:val="single" w:sz="4" w:space="0" w:color="EA8799" w:themeColor="accent2" w:themeTint="97"/>
        <w:insideV w:val="single" w:sz="4" w:space="0" w:color="EA8799" w:themeColor="accent2" w:themeTint="97"/>
      </w:tblBorders>
    </w:tblPr>
    <w:tblStylePr w:type="firstRow">
      <w:rPr>
        <w:rFonts w:ascii="Arial" w:hAnsi="Arial"/>
        <w:b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EA8799" w:themeColor="accent2" w:themeTint="97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EA8799" w:themeColor="accent2" w:themeTint="97" w:themeShade="95"/>
        <w:sz w:val="22"/>
      </w:rPr>
      <w:tblPr/>
      <w:tcPr>
        <w:tcBorders>
          <w:top w:val="single" w:sz="4" w:space="0" w:color="EA8799" w:themeColor="accent2" w:themeTint="97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EA8799" w:themeColor="accent2" w:themeTint="97"/>
        </w:tcBorders>
        <w:shd w:val="clear" w:color="FFFFFF" w:fill="FFFFFF"/>
      </w:tcPr>
    </w:tblStylePr>
    <w:tblStylePr w:type="lastCol"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single" w:sz="4" w:space="0" w:color="EA8799" w:themeColor="accent2" w:themeTint="97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EA8799" w:themeColor="accent2" w:themeTint="97" w:themeShade="95"/>
        <w:sz w:val="22"/>
      </w:rPr>
      <w:tblPr/>
      <w:tcPr>
        <w:shd w:val="clear" w:color="FFFFFF" w:fill="F8D7DD" w:themeFill="accent2" w:themeFillTint="32"/>
      </w:tcPr>
    </w:tblStylePr>
    <w:tblStylePr w:type="band2Horz">
      <w:rPr>
        <w:rFonts w:ascii="Arial" w:hAnsi="Arial"/>
        <w:color w:val="EA8799" w:themeColor="accent2" w:themeTint="97" w:themeShade="95"/>
        <w:sz w:val="22"/>
      </w:rPr>
    </w:tblStylePr>
  </w:style>
  <w:style w:type="table" w:customStyle="1" w:styleId="GridTable7Colorful-Accent3">
    <w:name w:val="Grid Table 7 Colorful - Accent 3"/>
    <w:basedOn w:val="NormaleTabelle"/>
    <w:uiPriority w:val="99"/>
    <w:tblPr>
      <w:tblStyleRowBandSize w:val="1"/>
      <w:tblStyleColBandSize w:val="1"/>
      <w:tblBorders>
        <w:bottom w:val="single" w:sz="4" w:space="0" w:color="EF8926" w:themeColor="accent3" w:themeTint="FE"/>
        <w:right w:val="single" w:sz="4" w:space="0" w:color="EF8926" w:themeColor="accent3" w:themeTint="FE"/>
        <w:insideH w:val="single" w:sz="4" w:space="0" w:color="EF8926" w:themeColor="accent3" w:themeTint="FE"/>
        <w:insideV w:val="single" w:sz="4" w:space="0" w:color="EF8926" w:themeColor="accent3" w:themeTint="FE"/>
      </w:tblBorders>
    </w:tblPr>
    <w:tblStylePr w:type="firstRow">
      <w:rPr>
        <w:rFonts w:ascii="Arial" w:hAnsi="Arial"/>
        <w:b/>
        <w:color w:val="EF8926" w:themeColor="accent3" w:themeTint="FE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EF8926" w:themeColor="accent3" w:themeTint="FE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EF8926" w:themeColor="accent3" w:themeTint="FE" w:themeShade="95"/>
        <w:sz w:val="22"/>
      </w:rPr>
      <w:tblPr/>
      <w:tcPr>
        <w:tcBorders>
          <w:top w:val="single" w:sz="4" w:space="0" w:color="EF8926" w:themeColor="accent3" w:themeTint="FE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EF8926" w:themeColor="accent3" w:themeTint="FE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EF8926" w:themeColor="accent3" w:themeTint="FE"/>
        </w:tcBorders>
        <w:shd w:val="clear" w:color="FFFFFF" w:fill="FFFFFF"/>
      </w:tcPr>
    </w:tblStylePr>
    <w:tblStylePr w:type="lastCol">
      <w:rPr>
        <w:rFonts w:ascii="Arial" w:hAnsi="Arial"/>
        <w:i/>
        <w:color w:val="EF8926" w:themeColor="accent3" w:themeTint="FE" w:themeShade="95"/>
        <w:sz w:val="22"/>
      </w:rPr>
      <w:tblPr/>
      <w:tcPr>
        <w:tcBorders>
          <w:top w:val="none" w:sz="0" w:space="0" w:color="auto"/>
          <w:left w:val="single" w:sz="4" w:space="0" w:color="EF8926" w:themeColor="accent3" w:themeTint="FE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EF8926" w:themeColor="accent3" w:themeTint="FE" w:themeShade="95"/>
        <w:sz w:val="22"/>
      </w:rPr>
      <w:tblPr/>
      <w:tcPr>
        <w:shd w:val="clear" w:color="FFFFFF" w:fill="FBE6D2" w:themeFill="accent3" w:themeFillTint="34"/>
      </w:tcPr>
    </w:tblStylePr>
    <w:tblStylePr w:type="band2Horz">
      <w:rPr>
        <w:rFonts w:ascii="Arial" w:hAnsi="Arial"/>
        <w:color w:val="EF8926" w:themeColor="accent3" w:themeTint="FE" w:themeShade="95"/>
        <w:sz w:val="22"/>
      </w:rPr>
    </w:tblStylePr>
  </w:style>
  <w:style w:type="table" w:customStyle="1" w:styleId="GridTable7Colorful-Accent4">
    <w:name w:val="Grid Table 7 Colorful - Accent 4"/>
    <w:basedOn w:val="NormaleTabelle"/>
    <w:uiPriority w:val="99"/>
    <w:tblPr>
      <w:tblStyleRowBandSize w:val="1"/>
      <w:tblStyleColBandSize w:val="1"/>
      <w:tblBorders>
        <w:bottom w:val="single" w:sz="4" w:space="0" w:color="D88CBC" w:themeColor="accent4" w:themeTint="9A"/>
        <w:right w:val="single" w:sz="4" w:space="0" w:color="D88CBC" w:themeColor="accent4" w:themeTint="9A"/>
        <w:insideH w:val="single" w:sz="4" w:space="0" w:color="D88CBC" w:themeColor="accent4" w:themeTint="9A"/>
        <w:insideV w:val="single" w:sz="4" w:space="0" w:color="D88CBC" w:themeColor="accent4" w:themeTint="9A"/>
      </w:tblBorders>
    </w:tblPr>
    <w:tblStylePr w:type="firstRow">
      <w:rPr>
        <w:rFonts w:ascii="Arial" w:hAnsi="Arial"/>
        <w:b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D88CBC" w:themeColor="accent4" w:themeTint="9A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D88CBC" w:themeColor="accent4" w:themeTint="9A" w:themeShade="95"/>
        <w:sz w:val="22"/>
      </w:rPr>
      <w:tblPr/>
      <w:tcPr>
        <w:tcBorders>
          <w:top w:val="single" w:sz="4" w:space="0" w:color="D88CBC" w:themeColor="accent4" w:themeTint="9A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D88CBC" w:themeColor="accent4" w:themeTint="9A"/>
        </w:tcBorders>
        <w:shd w:val="clear" w:color="FFFFFF" w:fill="FFFFFF"/>
      </w:tcPr>
    </w:tblStylePr>
    <w:tblStylePr w:type="lastCol"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single" w:sz="4" w:space="0" w:color="D88CBC" w:themeColor="accent4" w:themeTint="9A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D88CBC" w:themeColor="accent4" w:themeTint="9A" w:themeShade="95"/>
        <w:sz w:val="22"/>
      </w:rPr>
      <w:tblPr/>
      <w:tcPr>
        <w:shd w:val="clear" w:color="FFFFFF" w:fill="F2D8E8" w:themeFill="accent4" w:themeFillTint="34"/>
      </w:tcPr>
    </w:tblStylePr>
    <w:tblStylePr w:type="band2Horz">
      <w:rPr>
        <w:rFonts w:ascii="Arial" w:hAnsi="Arial"/>
        <w:color w:val="D88CBC" w:themeColor="accent4" w:themeTint="9A" w:themeShade="95"/>
        <w:sz w:val="22"/>
      </w:rPr>
    </w:tblStylePr>
  </w:style>
  <w:style w:type="table" w:customStyle="1" w:styleId="GridTable7Colorful-Accent5">
    <w:name w:val="Grid Table 7 Colorful - Accent 5"/>
    <w:basedOn w:val="NormaleTabelle"/>
    <w:uiPriority w:val="99"/>
    <w:tblPr>
      <w:tblStyleRowBandSize w:val="1"/>
      <w:tblStyleColBandSize w:val="1"/>
      <w:tblBorders>
        <w:bottom w:val="single" w:sz="4" w:space="0" w:color="938ECB" w:themeColor="accent5" w:themeTint="90"/>
        <w:right w:val="single" w:sz="4" w:space="0" w:color="938ECB" w:themeColor="accent5" w:themeTint="90"/>
        <w:insideH w:val="single" w:sz="4" w:space="0" w:color="938ECB" w:themeColor="accent5" w:themeTint="90"/>
        <w:insideV w:val="single" w:sz="4" w:space="0" w:color="938ECB" w:themeColor="accent5" w:themeTint="90"/>
      </w:tblBorders>
    </w:tblPr>
    <w:tblStylePr w:type="firstRow">
      <w:rPr>
        <w:rFonts w:ascii="Arial" w:hAnsi="Arial"/>
        <w:b/>
        <w:color w:val="2C2857" w:themeColor="accent5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938ECB" w:themeColor="accent5" w:themeTint="90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2C2857" w:themeColor="accent5" w:themeShade="95"/>
        <w:sz w:val="22"/>
      </w:rPr>
      <w:tblPr/>
      <w:tcPr>
        <w:tcBorders>
          <w:top w:val="single" w:sz="4" w:space="0" w:color="938ECB" w:themeColor="accent5" w:themeTint="90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2C2857" w:themeColor="accent5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938ECB" w:themeColor="accent5" w:themeTint="90"/>
        </w:tcBorders>
        <w:shd w:val="clear" w:color="FFFFFF" w:fill="FFFFFF"/>
      </w:tcPr>
    </w:tblStylePr>
    <w:tblStylePr w:type="lastCol">
      <w:rPr>
        <w:rFonts w:ascii="Arial" w:hAnsi="Arial"/>
        <w:i/>
        <w:color w:val="2C2857" w:themeColor="accent5" w:themeShade="95"/>
        <w:sz w:val="22"/>
      </w:rPr>
      <w:tblPr/>
      <w:tcPr>
        <w:tcBorders>
          <w:top w:val="none" w:sz="0" w:space="0" w:color="auto"/>
          <w:left w:val="single" w:sz="4" w:space="0" w:color="938ECB" w:themeColor="accent5" w:themeTint="90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2C2857" w:themeColor="accent5" w:themeShade="95"/>
        <w:sz w:val="22"/>
      </w:rPr>
      <w:tblPr/>
      <w:tcPr>
        <w:shd w:val="clear" w:color="FFFFFF" w:fill="D7D6EC" w:themeFill="accent5" w:themeFillTint="34"/>
      </w:tcPr>
    </w:tblStylePr>
    <w:tblStylePr w:type="band2Horz">
      <w:rPr>
        <w:rFonts w:ascii="Arial" w:hAnsi="Arial"/>
        <w:color w:val="2C2857" w:themeColor="accent5" w:themeShade="95"/>
        <w:sz w:val="22"/>
      </w:rPr>
    </w:tblStylePr>
  </w:style>
  <w:style w:type="table" w:customStyle="1" w:styleId="GridTable7Colorful-Accent6">
    <w:name w:val="Grid Table 7 Colorful - Accent 6"/>
    <w:basedOn w:val="NormaleTabelle"/>
    <w:uiPriority w:val="99"/>
    <w:tblPr>
      <w:tblStyleRowBandSize w:val="1"/>
      <w:tblStyleColBandSize w:val="1"/>
      <w:tblBorders>
        <w:bottom w:val="single" w:sz="4" w:space="0" w:color="FFE986" w:themeColor="accent6" w:themeTint="90"/>
        <w:right w:val="single" w:sz="4" w:space="0" w:color="FFE986" w:themeColor="accent6" w:themeTint="90"/>
        <w:insideH w:val="single" w:sz="4" w:space="0" w:color="FFE986" w:themeColor="accent6" w:themeTint="90"/>
        <w:insideV w:val="single" w:sz="4" w:space="0" w:color="FFE986" w:themeColor="accent6" w:themeTint="90"/>
      </w:tblBorders>
    </w:tblPr>
    <w:tblStylePr w:type="firstRow">
      <w:rPr>
        <w:rFonts w:ascii="Arial" w:hAnsi="Arial"/>
        <w:b/>
        <w:color w:val="AC8E00" w:themeColor="accent6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FFE986" w:themeColor="accent6" w:themeTint="90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AC8E00" w:themeColor="accent6" w:themeShade="95"/>
        <w:sz w:val="22"/>
      </w:rPr>
      <w:tblPr/>
      <w:tcPr>
        <w:tcBorders>
          <w:top w:val="single" w:sz="4" w:space="0" w:color="FFE986" w:themeColor="accent6" w:themeTint="90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AC8E00" w:themeColor="accent6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FFE986" w:themeColor="accent6" w:themeTint="90"/>
        </w:tcBorders>
        <w:shd w:val="clear" w:color="FFFFFF" w:fill="FFFFFF"/>
      </w:tcPr>
    </w:tblStylePr>
    <w:tblStylePr w:type="lastCol">
      <w:rPr>
        <w:rFonts w:ascii="Arial" w:hAnsi="Arial"/>
        <w:i/>
        <w:color w:val="AC8E00" w:themeColor="accent6" w:themeShade="95"/>
        <w:sz w:val="22"/>
      </w:rPr>
      <w:tblPr/>
      <w:tcPr>
        <w:tcBorders>
          <w:top w:val="none" w:sz="0" w:space="0" w:color="auto"/>
          <w:left w:val="single" w:sz="4" w:space="0" w:color="FFE986" w:themeColor="accent6" w:themeTint="90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AC8E00" w:themeColor="accent6" w:themeShade="95"/>
        <w:sz w:val="22"/>
      </w:rPr>
      <w:tblPr/>
      <w:tcPr>
        <w:shd w:val="clear" w:color="FFFFFF" w:fill="FFF7D3" w:themeFill="accent6" w:themeFillTint="34"/>
      </w:tcPr>
    </w:tblStylePr>
    <w:tblStylePr w:type="band2Horz">
      <w:rPr>
        <w:rFonts w:ascii="Arial" w:hAnsi="Arial"/>
        <w:color w:val="AC8E00" w:themeColor="accent6" w:themeShade="95"/>
        <w:sz w:val="22"/>
      </w:rPr>
    </w:tblStylePr>
  </w:style>
  <w:style w:type="table" w:styleId="Listentabelle1hell">
    <w:name w:val="List Table 1 Light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000000" w:themeColor="text1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000000" w:themeColor="text1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BFBFBF" w:themeFill="text1" w:themeFillTint="40"/>
      </w:tcPr>
    </w:tblStylePr>
    <w:tblStylePr w:type="band1Horz">
      <w:tblPr/>
      <w:tcPr>
        <w:shd w:val="clear" w:color="FFFFFF" w:fill="BFBFBF" w:themeFill="text1" w:themeFillTint="40"/>
      </w:tcPr>
    </w:tblStylePr>
  </w:style>
  <w:style w:type="table" w:customStyle="1" w:styleId="ListTable1Light-Accent1">
    <w:name w:val="List Table 1 Light - Accent 1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07A1E2" w:themeColor="accent1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07A1E2" w:themeColor="accent1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BBE9FD" w:themeFill="accent1" w:themeFillTint="40"/>
      </w:tcPr>
    </w:tblStylePr>
    <w:tblStylePr w:type="band1Horz">
      <w:tblPr/>
      <w:tcPr>
        <w:shd w:val="clear" w:color="FFFFFF" w:fill="BBE9FD" w:themeFill="accent1" w:themeFillTint="40"/>
      </w:tcPr>
    </w:tblStylePr>
  </w:style>
  <w:style w:type="table" w:customStyle="1" w:styleId="ListTable1Light-Accent2">
    <w:name w:val="List Table 1 Light - Accent 2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DC3555" w:themeColor="accent2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DC3555" w:themeColor="accent2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F6CCD3" w:themeFill="accent2" w:themeFillTint="40"/>
      </w:tcPr>
    </w:tblStylePr>
    <w:tblStylePr w:type="band1Horz">
      <w:tblPr/>
      <w:tcPr>
        <w:shd w:val="clear" w:color="FFFFFF" w:fill="F6CCD3" w:themeFill="accent2" w:themeFillTint="40"/>
      </w:tcPr>
    </w:tblStylePr>
  </w:style>
  <w:style w:type="table" w:customStyle="1" w:styleId="ListTable1Light-Accent3">
    <w:name w:val="List Table 1 Light - Accent 3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EF8A26" w:themeColor="accent3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EF8A26" w:themeColor="accent3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FBE1C8" w:themeFill="accent3" w:themeFillTint="40"/>
      </w:tcPr>
    </w:tblStylePr>
    <w:tblStylePr w:type="band1Horz">
      <w:tblPr/>
      <w:tcPr>
        <w:shd w:val="clear" w:color="FFFFFF" w:fill="FBE1C8" w:themeFill="accent3" w:themeFillTint="40"/>
      </w:tcPr>
    </w:tblStylePr>
  </w:style>
  <w:style w:type="table" w:customStyle="1" w:styleId="ListTable1Light-Accent4">
    <w:name w:val="List Table 1 Light - Accent 4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BF4191" w:themeColor="accent4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BF4191" w:themeColor="accent4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EFCFE3" w:themeFill="accent4" w:themeFillTint="40"/>
      </w:tcPr>
    </w:tblStylePr>
    <w:tblStylePr w:type="band1Horz">
      <w:tblPr/>
      <w:tcPr>
        <w:shd w:val="clear" w:color="FFFFFF" w:fill="EFCFE3" w:themeFill="accent4" w:themeFillTint="40"/>
      </w:tcPr>
    </w:tblStylePr>
  </w:style>
  <w:style w:type="table" w:customStyle="1" w:styleId="ListTable1Light-Accent5">
    <w:name w:val="List Table 1 Light - Accent 5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4C4596" w:themeColor="accent5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4C4596" w:themeColor="accent5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CFCCE8" w:themeFill="accent5" w:themeFillTint="40"/>
      </w:tcPr>
    </w:tblStylePr>
    <w:tblStylePr w:type="band1Horz">
      <w:tblPr/>
      <w:tcPr>
        <w:shd w:val="clear" w:color="FFFFFF" w:fill="CFCCE8" w:themeFill="accent5" w:themeFillTint="40"/>
      </w:tcPr>
    </w:tblStylePr>
  </w:style>
  <w:style w:type="table" w:customStyle="1" w:styleId="ListTable1Light-Accent6">
    <w:name w:val="List Table 1 Light - Accent 6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FFDA29" w:themeColor="accent6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FFDA29" w:themeColor="accent6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FFF5C9" w:themeFill="accent6" w:themeFillTint="40"/>
      </w:tcPr>
    </w:tblStylePr>
    <w:tblStylePr w:type="band1Horz">
      <w:tblPr/>
      <w:tcPr>
        <w:shd w:val="clear" w:color="FFFFFF" w:fill="FFF5C9" w:themeFill="accent6" w:themeFillTint="40"/>
      </w:tcPr>
    </w:tblStylePr>
  </w:style>
  <w:style w:type="table" w:styleId="Listentabelle2">
    <w:name w:val="List Table 2"/>
    <w:basedOn w:val="NormaleTabelle"/>
    <w:uiPriority w:val="99"/>
    <w:tblPr>
      <w:tblStyleRowBandSize w:val="1"/>
      <w:tblStyleColBandSize w:val="1"/>
      <w:tblBorders>
        <w:top w:val="single" w:sz="4" w:space="0" w:color="6F6F6F" w:themeColor="text1" w:themeTint="90"/>
        <w:bottom w:val="single" w:sz="4" w:space="0" w:color="6F6F6F" w:themeColor="text1" w:themeTint="90"/>
        <w:insideH w:val="single" w:sz="4" w:space="0" w:color="6F6F6F" w:themeColor="text1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6F6F6F" w:themeColor="text1" w:themeTint="90"/>
          <w:left w:val="none" w:sz="4" w:space="0" w:color="000000"/>
          <w:bottom w:val="single" w:sz="4" w:space="0" w:color="6F6F6F" w:themeColor="text1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6F6F6F" w:themeColor="text1" w:themeTint="90"/>
          <w:left w:val="none" w:sz="4" w:space="0" w:color="000000"/>
          <w:bottom w:val="single" w:sz="4" w:space="0" w:color="6F6F6F" w:themeColor="text1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BFBFBF" w:themeFill="text1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BFBFBF" w:themeFill="text1" w:themeFillTint="40"/>
      </w:tcPr>
    </w:tblStylePr>
  </w:style>
  <w:style w:type="table" w:customStyle="1" w:styleId="ListTable2-Accent1">
    <w:name w:val="List Table 2 - Accent 1"/>
    <w:basedOn w:val="NormaleTabelle"/>
    <w:uiPriority w:val="99"/>
    <w:tblPr>
      <w:tblStyleRowBandSize w:val="1"/>
      <w:tblStyleColBandSize w:val="1"/>
      <w:tblBorders>
        <w:top w:val="single" w:sz="4" w:space="0" w:color="67CEFA" w:themeColor="accent1" w:themeTint="90"/>
        <w:bottom w:val="single" w:sz="4" w:space="0" w:color="67CEFA" w:themeColor="accent1" w:themeTint="90"/>
        <w:insideH w:val="single" w:sz="4" w:space="0" w:color="67CEFA" w:themeColor="accent1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67CEFA" w:themeColor="accent1" w:themeTint="90"/>
          <w:left w:val="none" w:sz="4" w:space="0" w:color="000000"/>
          <w:bottom w:val="single" w:sz="4" w:space="0" w:color="67CEFA" w:themeColor="accent1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67CEFA" w:themeColor="accent1" w:themeTint="90"/>
          <w:left w:val="none" w:sz="4" w:space="0" w:color="000000"/>
          <w:bottom w:val="single" w:sz="4" w:space="0" w:color="67CEFA" w:themeColor="accent1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BBE9FD" w:themeFill="accent1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BBE9FD" w:themeFill="accent1" w:themeFillTint="40"/>
      </w:tcPr>
    </w:tblStylePr>
  </w:style>
  <w:style w:type="table" w:customStyle="1" w:styleId="ListTable2-Accent2">
    <w:name w:val="List Table 2 - Accent 2"/>
    <w:basedOn w:val="NormaleTabelle"/>
    <w:uiPriority w:val="99"/>
    <w:tblPr>
      <w:tblStyleRowBandSize w:val="1"/>
      <w:tblStyleColBandSize w:val="1"/>
      <w:tblBorders>
        <w:top w:val="single" w:sz="4" w:space="0" w:color="EB8C9E" w:themeColor="accent2" w:themeTint="90"/>
        <w:bottom w:val="single" w:sz="4" w:space="0" w:color="EB8C9E" w:themeColor="accent2" w:themeTint="90"/>
        <w:insideH w:val="single" w:sz="4" w:space="0" w:color="EB8C9E" w:themeColor="accent2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EB8C9E" w:themeColor="accent2" w:themeTint="90"/>
          <w:left w:val="none" w:sz="4" w:space="0" w:color="000000"/>
          <w:bottom w:val="single" w:sz="4" w:space="0" w:color="EB8C9E" w:themeColor="accent2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EB8C9E" w:themeColor="accent2" w:themeTint="90"/>
          <w:left w:val="none" w:sz="4" w:space="0" w:color="000000"/>
          <w:bottom w:val="single" w:sz="4" w:space="0" w:color="EB8C9E" w:themeColor="accent2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6CCD3" w:themeFill="accent2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6CCD3" w:themeFill="accent2" w:themeFillTint="40"/>
      </w:tcPr>
    </w:tblStylePr>
  </w:style>
  <w:style w:type="table" w:customStyle="1" w:styleId="ListTable2-Accent3">
    <w:name w:val="List Table 2 - Accent 3"/>
    <w:basedOn w:val="NormaleTabelle"/>
    <w:uiPriority w:val="99"/>
    <w:tblPr>
      <w:tblStyleRowBandSize w:val="1"/>
      <w:tblStyleColBandSize w:val="1"/>
      <w:tblBorders>
        <w:top w:val="single" w:sz="4" w:space="0" w:color="F6BC84" w:themeColor="accent3" w:themeTint="90"/>
        <w:bottom w:val="single" w:sz="4" w:space="0" w:color="F6BC84" w:themeColor="accent3" w:themeTint="90"/>
        <w:insideH w:val="single" w:sz="4" w:space="0" w:color="F6BC84" w:themeColor="accent3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F6BC84" w:themeColor="accent3" w:themeTint="90"/>
          <w:left w:val="none" w:sz="4" w:space="0" w:color="000000"/>
          <w:bottom w:val="single" w:sz="4" w:space="0" w:color="F6BC84" w:themeColor="accent3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F6BC84" w:themeColor="accent3" w:themeTint="90"/>
          <w:left w:val="none" w:sz="4" w:space="0" w:color="000000"/>
          <w:bottom w:val="single" w:sz="4" w:space="0" w:color="F6BC84" w:themeColor="accent3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BE1C8" w:themeFill="accent3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BE1C8" w:themeFill="accent3" w:themeFillTint="40"/>
      </w:tcPr>
    </w:tblStylePr>
  </w:style>
  <w:style w:type="table" w:customStyle="1" w:styleId="ListTable2-Accent4">
    <w:name w:val="List Table 2 - Accent 4"/>
    <w:basedOn w:val="NormaleTabelle"/>
    <w:uiPriority w:val="99"/>
    <w:tblPr>
      <w:tblStyleRowBandSize w:val="1"/>
      <w:tblStyleColBandSize w:val="1"/>
      <w:tblBorders>
        <w:top w:val="single" w:sz="4" w:space="0" w:color="DA93C0" w:themeColor="accent4" w:themeTint="90"/>
        <w:bottom w:val="single" w:sz="4" w:space="0" w:color="DA93C0" w:themeColor="accent4" w:themeTint="90"/>
        <w:insideH w:val="single" w:sz="4" w:space="0" w:color="DA93C0" w:themeColor="accent4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DA93C0" w:themeColor="accent4" w:themeTint="90"/>
          <w:left w:val="none" w:sz="4" w:space="0" w:color="000000"/>
          <w:bottom w:val="single" w:sz="4" w:space="0" w:color="DA93C0" w:themeColor="accent4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DA93C0" w:themeColor="accent4" w:themeTint="90"/>
          <w:left w:val="none" w:sz="4" w:space="0" w:color="000000"/>
          <w:bottom w:val="single" w:sz="4" w:space="0" w:color="DA93C0" w:themeColor="accent4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EFCFE3" w:themeFill="accent4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EFCFE3" w:themeFill="accent4" w:themeFillTint="40"/>
      </w:tcPr>
    </w:tblStylePr>
  </w:style>
  <w:style w:type="table" w:customStyle="1" w:styleId="ListTable2-Accent5">
    <w:name w:val="List Table 2 - Accent 5"/>
    <w:basedOn w:val="NormaleTabelle"/>
    <w:uiPriority w:val="99"/>
    <w:tblPr>
      <w:tblStyleRowBandSize w:val="1"/>
      <w:tblStyleColBandSize w:val="1"/>
      <w:tblBorders>
        <w:top w:val="single" w:sz="4" w:space="0" w:color="938ECB" w:themeColor="accent5" w:themeTint="90"/>
        <w:bottom w:val="single" w:sz="4" w:space="0" w:color="938ECB" w:themeColor="accent5" w:themeTint="90"/>
        <w:insideH w:val="single" w:sz="4" w:space="0" w:color="938ECB" w:themeColor="accent5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938ECB" w:themeColor="accent5" w:themeTint="90"/>
          <w:left w:val="none" w:sz="4" w:space="0" w:color="000000"/>
          <w:bottom w:val="single" w:sz="4" w:space="0" w:color="938ECB" w:themeColor="accent5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938ECB" w:themeColor="accent5" w:themeTint="90"/>
          <w:left w:val="none" w:sz="4" w:space="0" w:color="000000"/>
          <w:bottom w:val="single" w:sz="4" w:space="0" w:color="938ECB" w:themeColor="accent5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FCCE8" w:themeFill="accent5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FCCE8" w:themeFill="accent5" w:themeFillTint="40"/>
      </w:tcPr>
    </w:tblStylePr>
  </w:style>
  <w:style w:type="table" w:customStyle="1" w:styleId="ListTable2-Accent6">
    <w:name w:val="List Table 2 - Accent 6"/>
    <w:basedOn w:val="NormaleTabelle"/>
    <w:uiPriority w:val="99"/>
    <w:tblPr>
      <w:tblStyleRowBandSize w:val="1"/>
      <w:tblStyleColBandSize w:val="1"/>
      <w:tblBorders>
        <w:top w:val="single" w:sz="4" w:space="0" w:color="FFE986" w:themeColor="accent6" w:themeTint="90"/>
        <w:bottom w:val="single" w:sz="4" w:space="0" w:color="FFE986" w:themeColor="accent6" w:themeTint="90"/>
        <w:insideH w:val="single" w:sz="4" w:space="0" w:color="FFE986" w:themeColor="accent6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FFE986" w:themeColor="accent6" w:themeTint="90"/>
          <w:left w:val="none" w:sz="4" w:space="0" w:color="000000"/>
          <w:bottom w:val="single" w:sz="4" w:space="0" w:color="FFE986" w:themeColor="accent6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FFE986" w:themeColor="accent6" w:themeTint="90"/>
          <w:left w:val="none" w:sz="4" w:space="0" w:color="000000"/>
          <w:bottom w:val="single" w:sz="4" w:space="0" w:color="FFE986" w:themeColor="accent6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FF5C9" w:themeFill="accent6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FF5C9" w:themeFill="accent6" w:themeFillTint="40"/>
      </w:tcPr>
    </w:tblStylePr>
  </w:style>
  <w:style w:type="table" w:styleId="Listentabelle3">
    <w:name w:val="List Table 3"/>
    <w:basedOn w:val="NormaleTabelle"/>
    <w:uiPriority w:val="99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00000" w:themeFill="text1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000000" w:themeColor="text1"/>
          <w:bottom w:val="single" w:sz="4" w:space="0" w:color="000000" w:themeColor="text1"/>
        </w:tcBorders>
      </w:tcPr>
    </w:tblStylePr>
  </w:style>
  <w:style w:type="table" w:customStyle="1" w:styleId="ListTable3-Accent1">
    <w:name w:val="List Table 3 - Accent 1"/>
    <w:basedOn w:val="NormaleTabelle"/>
    <w:uiPriority w:val="99"/>
    <w:tblPr>
      <w:tblStyleRowBandSize w:val="1"/>
      <w:tblStyleColBandSize w:val="1"/>
      <w:tblBorders>
        <w:top w:val="single" w:sz="4" w:space="0" w:color="07A1E2" w:themeColor="accent1"/>
        <w:left w:val="single" w:sz="4" w:space="0" w:color="07A1E2" w:themeColor="accent1"/>
        <w:bottom w:val="single" w:sz="4" w:space="0" w:color="07A1E2" w:themeColor="accent1"/>
        <w:right w:val="single" w:sz="4" w:space="0" w:color="07A1E2" w:themeColor="accent1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7A1E2" w:themeFill="accent1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07A1E2" w:themeColor="accent1"/>
          <w:right w:val="single" w:sz="4" w:space="0" w:color="07A1E2" w:themeColor="accent1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07A1E2" w:themeColor="accent1"/>
          <w:bottom w:val="single" w:sz="4" w:space="0" w:color="07A1E2" w:themeColor="accent1"/>
        </w:tcBorders>
      </w:tcPr>
    </w:tblStylePr>
  </w:style>
  <w:style w:type="table" w:customStyle="1" w:styleId="ListTable3-Accent2">
    <w:name w:val="List Table 3 - Accent 2"/>
    <w:basedOn w:val="NormaleTabelle"/>
    <w:uiPriority w:val="99"/>
    <w:tblPr>
      <w:tblStyleRowBandSize w:val="1"/>
      <w:tblStyleColBandSize w:val="1"/>
      <w:tblBorders>
        <w:top w:val="single" w:sz="4" w:space="0" w:color="EA8799" w:themeColor="accent2" w:themeTint="97"/>
        <w:left w:val="single" w:sz="4" w:space="0" w:color="EA8799" w:themeColor="accent2" w:themeTint="97"/>
        <w:bottom w:val="single" w:sz="4" w:space="0" w:color="EA8799" w:themeColor="accent2" w:themeTint="97"/>
        <w:right w:val="single" w:sz="4" w:space="0" w:color="EA8799" w:themeColor="accent2" w:themeTint="97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EA8799" w:themeFill="accent2" w:themeFillTint="97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EA8799" w:themeColor="accent2" w:themeTint="97"/>
          <w:right w:val="single" w:sz="4" w:space="0" w:color="EA8799" w:themeColor="accent2" w:themeTint="97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EA8799" w:themeColor="accent2" w:themeTint="97"/>
          <w:bottom w:val="single" w:sz="4" w:space="0" w:color="EA8799" w:themeColor="accent2" w:themeTint="97"/>
        </w:tcBorders>
      </w:tcPr>
    </w:tblStylePr>
  </w:style>
  <w:style w:type="table" w:customStyle="1" w:styleId="ListTable3-Accent3">
    <w:name w:val="List Table 3 - Accent 3"/>
    <w:basedOn w:val="NormaleTabelle"/>
    <w:uiPriority w:val="99"/>
    <w:tblPr>
      <w:tblStyleRowBandSize w:val="1"/>
      <w:tblStyleColBandSize w:val="1"/>
      <w:tblBorders>
        <w:top w:val="single" w:sz="4" w:space="0" w:color="F5B87D" w:themeColor="accent3" w:themeTint="98"/>
        <w:left w:val="single" w:sz="4" w:space="0" w:color="F5B87D" w:themeColor="accent3" w:themeTint="98"/>
        <w:bottom w:val="single" w:sz="4" w:space="0" w:color="F5B87D" w:themeColor="accent3" w:themeTint="98"/>
        <w:right w:val="single" w:sz="4" w:space="0" w:color="F5B87D" w:themeColor="accent3" w:themeTint="98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F5B87D" w:themeFill="accent3" w:themeFillTint="98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F5B87D" w:themeColor="accent3" w:themeTint="98"/>
          <w:right w:val="single" w:sz="4" w:space="0" w:color="F5B87D" w:themeColor="accent3" w:themeTint="98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5B87D" w:themeColor="accent3" w:themeTint="98"/>
          <w:bottom w:val="single" w:sz="4" w:space="0" w:color="F5B87D" w:themeColor="accent3" w:themeTint="98"/>
        </w:tcBorders>
      </w:tcPr>
    </w:tblStylePr>
  </w:style>
  <w:style w:type="table" w:customStyle="1" w:styleId="ListTable3-Accent4">
    <w:name w:val="List Table 3 - Accent 4"/>
    <w:basedOn w:val="NormaleTabelle"/>
    <w:uiPriority w:val="99"/>
    <w:tblPr>
      <w:tblStyleRowBandSize w:val="1"/>
      <w:tblStyleColBandSize w:val="1"/>
      <w:tblBorders>
        <w:top w:val="single" w:sz="4" w:space="0" w:color="D88CBC" w:themeColor="accent4" w:themeTint="9A"/>
        <w:left w:val="single" w:sz="4" w:space="0" w:color="D88CBC" w:themeColor="accent4" w:themeTint="9A"/>
        <w:bottom w:val="single" w:sz="4" w:space="0" w:color="D88CBC" w:themeColor="accent4" w:themeTint="9A"/>
        <w:right w:val="single" w:sz="4" w:space="0" w:color="D88CBC" w:themeColor="accent4" w:themeTint="9A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D88CBC" w:themeFill="accent4" w:themeFillTint="9A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D88CBC" w:themeColor="accent4" w:themeTint="9A"/>
          <w:right w:val="single" w:sz="4" w:space="0" w:color="D88CBC" w:themeColor="accent4" w:themeTint="9A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D88CBC" w:themeColor="accent4" w:themeTint="9A"/>
          <w:bottom w:val="single" w:sz="4" w:space="0" w:color="D88CBC" w:themeColor="accent4" w:themeTint="9A"/>
        </w:tcBorders>
      </w:tcPr>
    </w:tblStylePr>
  </w:style>
  <w:style w:type="table" w:customStyle="1" w:styleId="ListTable3-Accent5">
    <w:name w:val="List Table 3 - Accent 5"/>
    <w:basedOn w:val="NormaleTabelle"/>
    <w:uiPriority w:val="99"/>
    <w:tblPr>
      <w:tblStyleRowBandSize w:val="1"/>
      <w:tblStyleColBandSize w:val="1"/>
      <w:tblBorders>
        <w:top w:val="single" w:sz="4" w:space="0" w:color="8C86C7" w:themeColor="accent5" w:themeTint="9A"/>
        <w:left w:val="single" w:sz="4" w:space="0" w:color="8C86C7" w:themeColor="accent5" w:themeTint="9A"/>
        <w:bottom w:val="single" w:sz="4" w:space="0" w:color="8C86C7" w:themeColor="accent5" w:themeTint="9A"/>
        <w:right w:val="single" w:sz="4" w:space="0" w:color="8C86C7" w:themeColor="accent5" w:themeTint="9A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8C86C7" w:themeFill="accent5" w:themeFillTint="9A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8C86C7" w:themeColor="accent5" w:themeTint="9A"/>
          <w:right w:val="single" w:sz="4" w:space="0" w:color="8C86C7" w:themeColor="accent5" w:themeTint="9A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8C86C7" w:themeColor="accent5" w:themeTint="9A"/>
          <w:bottom w:val="single" w:sz="4" w:space="0" w:color="8C86C7" w:themeColor="accent5" w:themeTint="9A"/>
        </w:tcBorders>
      </w:tcPr>
    </w:tblStylePr>
  </w:style>
  <w:style w:type="table" w:customStyle="1" w:styleId="ListTable3-Accent6">
    <w:name w:val="List Table 3 - Accent 6"/>
    <w:basedOn w:val="NormaleTabelle"/>
    <w:uiPriority w:val="99"/>
    <w:tblPr>
      <w:tblStyleRowBandSize w:val="1"/>
      <w:tblStyleColBandSize w:val="1"/>
      <w:tblBorders>
        <w:top w:val="single" w:sz="4" w:space="0" w:color="FFE87F" w:themeColor="accent6" w:themeTint="98"/>
        <w:left w:val="single" w:sz="4" w:space="0" w:color="FFE87F" w:themeColor="accent6" w:themeTint="98"/>
        <w:bottom w:val="single" w:sz="4" w:space="0" w:color="FFE87F" w:themeColor="accent6" w:themeTint="98"/>
        <w:right w:val="single" w:sz="4" w:space="0" w:color="FFE87F" w:themeColor="accent6" w:themeTint="98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FFE87F" w:themeFill="accent6" w:themeFillTint="98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FFE87F" w:themeColor="accent6" w:themeTint="98"/>
          <w:right w:val="single" w:sz="4" w:space="0" w:color="FFE87F" w:themeColor="accent6" w:themeTint="98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FE87F" w:themeColor="accent6" w:themeTint="98"/>
          <w:bottom w:val="single" w:sz="4" w:space="0" w:color="FFE87F" w:themeColor="accent6" w:themeTint="98"/>
        </w:tcBorders>
      </w:tcPr>
    </w:tblStylePr>
  </w:style>
  <w:style w:type="table" w:styleId="Listentabelle4">
    <w:name w:val="List Table 4"/>
    <w:basedOn w:val="NormaleTabelle"/>
    <w:uiPriority w:val="99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00000" w:themeFill="text1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BFBFBF" w:themeFill="text1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BFBFBF" w:themeFill="text1" w:themeFillTint="40"/>
      </w:tcPr>
    </w:tblStylePr>
  </w:style>
  <w:style w:type="table" w:customStyle="1" w:styleId="ListTable4-Accent1">
    <w:name w:val="List Table 4 - Accent 1"/>
    <w:basedOn w:val="NormaleTabelle"/>
    <w:uiPriority w:val="99"/>
    <w:tblPr>
      <w:tblStyleRowBandSize w:val="1"/>
      <w:tblStyleColBandSize w:val="1"/>
      <w:tblBorders>
        <w:top w:val="single" w:sz="4" w:space="0" w:color="67CEFA" w:themeColor="accent1" w:themeTint="90"/>
        <w:left w:val="single" w:sz="4" w:space="0" w:color="67CEFA" w:themeColor="accent1" w:themeTint="90"/>
        <w:bottom w:val="single" w:sz="4" w:space="0" w:color="67CEFA" w:themeColor="accent1" w:themeTint="90"/>
        <w:right w:val="single" w:sz="4" w:space="0" w:color="67CEFA" w:themeColor="accent1" w:themeTint="90"/>
        <w:insideH w:val="single" w:sz="4" w:space="0" w:color="67CEFA" w:themeColor="accent1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7A1E2" w:themeFill="accent1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BBE9FD" w:themeFill="accent1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BBE9FD" w:themeFill="accent1" w:themeFillTint="40"/>
      </w:tcPr>
    </w:tblStylePr>
  </w:style>
  <w:style w:type="table" w:customStyle="1" w:styleId="ListTable4-Accent2">
    <w:name w:val="List Table 4 - Accent 2"/>
    <w:basedOn w:val="NormaleTabelle"/>
    <w:uiPriority w:val="99"/>
    <w:tblPr>
      <w:tblStyleRowBandSize w:val="1"/>
      <w:tblStyleColBandSize w:val="1"/>
      <w:tblBorders>
        <w:top w:val="single" w:sz="4" w:space="0" w:color="EB8C9E" w:themeColor="accent2" w:themeTint="90"/>
        <w:left w:val="single" w:sz="4" w:space="0" w:color="EB8C9E" w:themeColor="accent2" w:themeTint="90"/>
        <w:bottom w:val="single" w:sz="4" w:space="0" w:color="EB8C9E" w:themeColor="accent2" w:themeTint="90"/>
        <w:right w:val="single" w:sz="4" w:space="0" w:color="EB8C9E" w:themeColor="accent2" w:themeTint="90"/>
        <w:insideH w:val="single" w:sz="4" w:space="0" w:color="EB8C9E" w:themeColor="accent2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DC3555" w:themeFill="accent2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6CCD3" w:themeFill="accent2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6CCD3" w:themeFill="accent2" w:themeFillTint="40"/>
      </w:tcPr>
    </w:tblStylePr>
  </w:style>
  <w:style w:type="table" w:customStyle="1" w:styleId="ListTable4-Accent3">
    <w:name w:val="List Table 4 - Accent 3"/>
    <w:basedOn w:val="NormaleTabelle"/>
    <w:uiPriority w:val="99"/>
    <w:tblPr>
      <w:tblStyleRowBandSize w:val="1"/>
      <w:tblStyleColBandSize w:val="1"/>
      <w:tblBorders>
        <w:top w:val="single" w:sz="4" w:space="0" w:color="F6BC84" w:themeColor="accent3" w:themeTint="90"/>
        <w:left w:val="single" w:sz="4" w:space="0" w:color="F6BC84" w:themeColor="accent3" w:themeTint="90"/>
        <w:bottom w:val="single" w:sz="4" w:space="0" w:color="F6BC84" w:themeColor="accent3" w:themeTint="90"/>
        <w:right w:val="single" w:sz="4" w:space="0" w:color="F6BC84" w:themeColor="accent3" w:themeTint="90"/>
        <w:insideH w:val="single" w:sz="4" w:space="0" w:color="F6BC84" w:themeColor="accent3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EF8A26" w:themeFill="accent3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BE1C8" w:themeFill="accent3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BE1C8" w:themeFill="accent3" w:themeFillTint="40"/>
      </w:tcPr>
    </w:tblStylePr>
  </w:style>
  <w:style w:type="table" w:customStyle="1" w:styleId="ListTable4-Accent4">
    <w:name w:val="List Table 4 - Accent 4"/>
    <w:basedOn w:val="NormaleTabelle"/>
    <w:uiPriority w:val="99"/>
    <w:tblPr>
      <w:tblStyleRowBandSize w:val="1"/>
      <w:tblStyleColBandSize w:val="1"/>
      <w:tblBorders>
        <w:top w:val="single" w:sz="4" w:space="0" w:color="DA93C0" w:themeColor="accent4" w:themeTint="90"/>
        <w:left w:val="single" w:sz="4" w:space="0" w:color="DA93C0" w:themeColor="accent4" w:themeTint="90"/>
        <w:bottom w:val="single" w:sz="4" w:space="0" w:color="DA93C0" w:themeColor="accent4" w:themeTint="90"/>
        <w:right w:val="single" w:sz="4" w:space="0" w:color="DA93C0" w:themeColor="accent4" w:themeTint="90"/>
        <w:insideH w:val="single" w:sz="4" w:space="0" w:color="DA93C0" w:themeColor="accent4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BF4191" w:themeFill="accent4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EFCFE3" w:themeFill="accent4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EFCFE3" w:themeFill="accent4" w:themeFillTint="40"/>
      </w:tcPr>
    </w:tblStylePr>
  </w:style>
  <w:style w:type="table" w:customStyle="1" w:styleId="ListTable4-Accent5">
    <w:name w:val="List Table 4 - Accent 5"/>
    <w:basedOn w:val="NormaleTabelle"/>
    <w:uiPriority w:val="99"/>
    <w:tblPr>
      <w:tblStyleRowBandSize w:val="1"/>
      <w:tblStyleColBandSize w:val="1"/>
      <w:tblBorders>
        <w:top w:val="single" w:sz="4" w:space="0" w:color="938ECB" w:themeColor="accent5" w:themeTint="90"/>
        <w:left w:val="single" w:sz="4" w:space="0" w:color="938ECB" w:themeColor="accent5" w:themeTint="90"/>
        <w:bottom w:val="single" w:sz="4" w:space="0" w:color="938ECB" w:themeColor="accent5" w:themeTint="90"/>
        <w:right w:val="single" w:sz="4" w:space="0" w:color="938ECB" w:themeColor="accent5" w:themeTint="90"/>
        <w:insideH w:val="single" w:sz="4" w:space="0" w:color="938ECB" w:themeColor="accent5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4C4596" w:themeFill="accent5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FCCE8" w:themeFill="accent5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FCCE8" w:themeFill="accent5" w:themeFillTint="40"/>
      </w:tcPr>
    </w:tblStylePr>
  </w:style>
  <w:style w:type="table" w:customStyle="1" w:styleId="ListTable4-Accent6">
    <w:name w:val="List Table 4 - Accent 6"/>
    <w:basedOn w:val="NormaleTabelle"/>
    <w:uiPriority w:val="99"/>
    <w:tblPr>
      <w:tblStyleRowBandSize w:val="1"/>
      <w:tblStyleColBandSize w:val="1"/>
      <w:tblBorders>
        <w:top w:val="single" w:sz="4" w:space="0" w:color="FFE986" w:themeColor="accent6" w:themeTint="90"/>
        <w:left w:val="single" w:sz="4" w:space="0" w:color="FFE986" w:themeColor="accent6" w:themeTint="90"/>
        <w:bottom w:val="single" w:sz="4" w:space="0" w:color="FFE986" w:themeColor="accent6" w:themeTint="90"/>
        <w:right w:val="single" w:sz="4" w:space="0" w:color="FFE986" w:themeColor="accent6" w:themeTint="90"/>
        <w:insideH w:val="single" w:sz="4" w:space="0" w:color="FFE986" w:themeColor="accent6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FFDA29" w:themeFill="accent6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FF5C9" w:themeFill="accent6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FF5C9" w:themeFill="accent6" w:themeFillTint="40"/>
      </w:tcPr>
    </w:tblStylePr>
  </w:style>
  <w:style w:type="table" w:styleId="Listentabelle5dunkel">
    <w:name w:val="List Table 5 Dark"/>
    <w:basedOn w:val="NormaleTabelle"/>
    <w:uiPriority w:val="99"/>
    <w:tblPr>
      <w:tblStyleRowBandSize w:val="1"/>
      <w:tblStyleColBandSize w:val="1"/>
      <w:tblBorders>
        <w:top w:val="single" w:sz="32" w:space="0" w:color="7F7F7F" w:themeColor="text1" w:themeTint="80"/>
        <w:left w:val="single" w:sz="32" w:space="0" w:color="7F7F7F" w:themeColor="text1" w:themeTint="80"/>
        <w:bottom w:val="single" w:sz="32" w:space="0" w:color="7F7F7F" w:themeColor="text1" w:themeTint="80"/>
        <w:right w:val="single" w:sz="32" w:space="0" w:color="7F7F7F" w:themeColor="text1" w:themeTint="80"/>
      </w:tblBorders>
      <w:shd w:val="clear" w:color="FFFFFF" w:fill="7F7F7F" w:themeFill="text1" w:themeFillTint="80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7F7F7F" w:themeColor="text1" w:themeTint="80"/>
          <w:bottom w:val="single" w:sz="12" w:space="0" w:color="FFFFFF" w:themeColor="light1"/>
        </w:tcBorders>
        <w:shd w:val="clear" w:color="FFFFFF" w:fill="7F7F7F" w:themeFill="text1" w:themeFillTint="80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7F7F7F" w:themeColor="text1" w:themeTint="80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7F7F7F" w:themeColor="text1" w:themeTint="80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7F7F7F" w:themeFill="text1" w:themeFillTint="80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7F7F7F" w:themeFill="text1" w:themeFillTint="80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7F7F7F" w:themeFill="text1" w:themeFillTint="80"/>
      </w:tcPr>
    </w:tblStylePr>
  </w:style>
  <w:style w:type="table" w:customStyle="1" w:styleId="ListTable5Dark-Accent1">
    <w:name w:val="List Table 5 Dark - Accent 1"/>
    <w:basedOn w:val="NormaleTabelle"/>
    <w:uiPriority w:val="99"/>
    <w:tblPr>
      <w:tblStyleRowBandSize w:val="1"/>
      <w:tblStyleColBandSize w:val="1"/>
      <w:tblBorders>
        <w:top w:val="single" w:sz="32" w:space="0" w:color="07A1E2" w:themeColor="accent1"/>
        <w:left w:val="single" w:sz="32" w:space="0" w:color="07A1E2" w:themeColor="accent1"/>
        <w:bottom w:val="single" w:sz="32" w:space="0" w:color="07A1E2" w:themeColor="accent1"/>
        <w:right w:val="single" w:sz="32" w:space="0" w:color="07A1E2" w:themeColor="accent1"/>
      </w:tblBorders>
      <w:shd w:val="clear" w:color="FFFFFF" w:fill="07A1E2" w:themeFill="accent1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07A1E2" w:themeColor="accent1"/>
          <w:bottom w:val="single" w:sz="12" w:space="0" w:color="FFFFFF" w:themeColor="light1"/>
        </w:tcBorders>
        <w:shd w:val="clear" w:color="FFFFFF" w:fill="07A1E2" w:themeFill="accent1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07A1E2" w:themeColor="accent1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07A1E2" w:themeColor="accent1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07A1E2" w:themeFill="accent1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07A1E2" w:themeFill="accent1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07A1E2" w:themeFill="accent1"/>
      </w:tcPr>
    </w:tblStylePr>
  </w:style>
  <w:style w:type="table" w:customStyle="1" w:styleId="ListTable5Dark-Accent2">
    <w:name w:val="List Table 5 Dark - Accent 2"/>
    <w:basedOn w:val="NormaleTabelle"/>
    <w:uiPriority w:val="99"/>
    <w:tblPr>
      <w:tblStyleRowBandSize w:val="1"/>
      <w:tblStyleColBandSize w:val="1"/>
      <w:tblBorders>
        <w:top w:val="single" w:sz="32" w:space="0" w:color="EA8799" w:themeColor="accent2" w:themeTint="97"/>
        <w:left w:val="single" w:sz="32" w:space="0" w:color="EA8799" w:themeColor="accent2" w:themeTint="97"/>
        <w:bottom w:val="single" w:sz="32" w:space="0" w:color="EA8799" w:themeColor="accent2" w:themeTint="97"/>
        <w:right w:val="single" w:sz="32" w:space="0" w:color="EA8799" w:themeColor="accent2" w:themeTint="97"/>
      </w:tblBorders>
      <w:shd w:val="clear" w:color="FFFFFF" w:fill="EA8799" w:themeFill="accent2" w:themeFillTint="97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EA8799" w:themeColor="accent2" w:themeTint="97"/>
          <w:bottom w:val="single" w:sz="12" w:space="0" w:color="FFFFFF" w:themeColor="light1"/>
        </w:tcBorders>
        <w:shd w:val="clear" w:color="FFFFFF" w:fill="EA8799" w:themeFill="accent2" w:themeFillTint="97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EA8799" w:themeColor="accent2" w:themeTint="97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EA8799" w:themeColor="accent2" w:themeTint="97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EA8799" w:themeFill="accent2" w:themeFillTint="97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EA8799" w:themeFill="accent2" w:themeFillTint="97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EA8799" w:themeFill="accent2" w:themeFillTint="97"/>
      </w:tcPr>
    </w:tblStylePr>
  </w:style>
  <w:style w:type="table" w:customStyle="1" w:styleId="ListTable5Dark-Accent3">
    <w:name w:val="List Table 5 Dark - Accent 3"/>
    <w:basedOn w:val="NormaleTabelle"/>
    <w:uiPriority w:val="99"/>
    <w:tblPr>
      <w:tblStyleRowBandSize w:val="1"/>
      <w:tblStyleColBandSize w:val="1"/>
      <w:tblBorders>
        <w:top w:val="single" w:sz="32" w:space="0" w:color="F5B87D" w:themeColor="accent3" w:themeTint="98"/>
        <w:left w:val="single" w:sz="32" w:space="0" w:color="F5B87D" w:themeColor="accent3" w:themeTint="98"/>
        <w:bottom w:val="single" w:sz="32" w:space="0" w:color="F5B87D" w:themeColor="accent3" w:themeTint="98"/>
        <w:right w:val="single" w:sz="32" w:space="0" w:color="F5B87D" w:themeColor="accent3" w:themeTint="98"/>
      </w:tblBorders>
      <w:shd w:val="clear" w:color="FFFFFF" w:fill="F5B87D" w:themeFill="accent3" w:themeFillTint="98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F5B87D" w:themeColor="accent3" w:themeTint="98"/>
          <w:bottom w:val="single" w:sz="12" w:space="0" w:color="FFFFFF" w:themeColor="light1"/>
        </w:tcBorders>
        <w:shd w:val="clear" w:color="FFFFFF" w:fill="F5B87D" w:themeFill="accent3" w:themeFillTint="98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F5B87D" w:themeColor="accent3" w:themeTint="98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F5B87D" w:themeColor="accent3" w:themeTint="98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F5B87D" w:themeFill="accent3" w:themeFillTint="98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F5B87D" w:themeFill="accent3" w:themeFillTint="98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F5B87D" w:themeFill="accent3" w:themeFillTint="98"/>
      </w:tcPr>
    </w:tblStylePr>
  </w:style>
  <w:style w:type="table" w:customStyle="1" w:styleId="ListTable5Dark-Accent4">
    <w:name w:val="List Table 5 Dark - Accent 4"/>
    <w:basedOn w:val="NormaleTabelle"/>
    <w:uiPriority w:val="99"/>
    <w:tblPr>
      <w:tblStyleRowBandSize w:val="1"/>
      <w:tblStyleColBandSize w:val="1"/>
      <w:tblBorders>
        <w:top w:val="single" w:sz="32" w:space="0" w:color="D88CBC" w:themeColor="accent4" w:themeTint="9A"/>
        <w:left w:val="single" w:sz="32" w:space="0" w:color="D88CBC" w:themeColor="accent4" w:themeTint="9A"/>
        <w:bottom w:val="single" w:sz="32" w:space="0" w:color="D88CBC" w:themeColor="accent4" w:themeTint="9A"/>
        <w:right w:val="single" w:sz="32" w:space="0" w:color="D88CBC" w:themeColor="accent4" w:themeTint="9A"/>
      </w:tblBorders>
      <w:shd w:val="clear" w:color="FFFFFF" w:fill="D88CBC" w:themeFill="accent4" w:themeFillTint="9A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D88CBC" w:themeColor="accent4" w:themeTint="9A"/>
          <w:bottom w:val="single" w:sz="12" w:space="0" w:color="FFFFFF" w:themeColor="light1"/>
        </w:tcBorders>
        <w:shd w:val="clear" w:color="FFFFFF" w:fill="D88CBC" w:themeFill="accent4" w:themeFillTint="9A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D88CBC" w:themeColor="accent4" w:themeTint="9A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D88CBC" w:themeColor="accent4" w:themeTint="9A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D88CBC" w:themeFill="accent4" w:themeFillTint="9A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D88CBC" w:themeFill="accent4" w:themeFillTint="9A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D88CBC" w:themeFill="accent4" w:themeFillTint="9A"/>
      </w:tcPr>
    </w:tblStylePr>
  </w:style>
  <w:style w:type="table" w:customStyle="1" w:styleId="ListTable5Dark-Accent5">
    <w:name w:val="List Table 5 Dark - Accent 5"/>
    <w:basedOn w:val="NormaleTabelle"/>
    <w:uiPriority w:val="99"/>
    <w:tblPr>
      <w:tblStyleRowBandSize w:val="1"/>
      <w:tblStyleColBandSize w:val="1"/>
      <w:tblBorders>
        <w:top w:val="single" w:sz="32" w:space="0" w:color="8C86C7" w:themeColor="accent5" w:themeTint="9A"/>
        <w:left w:val="single" w:sz="32" w:space="0" w:color="8C86C7" w:themeColor="accent5" w:themeTint="9A"/>
        <w:bottom w:val="single" w:sz="32" w:space="0" w:color="8C86C7" w:themeColor="accent5" w:themeTint="9A"/>
        <w:right w:val="single" w:sz="32" w:space="0" w:color="8C86C7" w:themeColor="accent5" w:themeTint="9A"/>
      </w:tblBorders>
      <w:shd w:val="clear" w:color="FFFFFF" w:fill="8C86C7" w:themeFill="accent5" w:themeFillTint="9A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8C86C7" w:themeColor="accent5" w:themeTint="9A"/>
          <w:bottom w:val="single" w:sz="12" w:space="0" w:color="FFFFFF" w:themeColor="light1"/>
        </w:tcBorders>
        <w:shd w:val="clear" w:color="FFFFFF" w:fill="8C86C7" w:themeFill="accent5" w:themeFillTint="9A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8C86C7" w:themeColor="accent5" w:themeTint="9A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8C86C7" w:themeColor="accent5" w:themeTint="9A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8C86C7" w:themeFill="accent5" w:themeFillTint="9A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8C86C7" w:themeFill="accent5" w:themeFillTint="9A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8C86C7" w:themeFill="accent5" w:themeFillTint="9A"/>
      </w:tcPr>
    </w:tblStylePr>
  </w:style>
  <w:style w:type="table" w:customStyle="1" w:styleId="ListTable5Dark-Accent6">
    <w:name w:val="List Table 5 Dark - Accent 6"/>
    <w:basedOn w:val="NormaleTabelle"/>
    <w:uiPriority w:val="99"/>
    <w:tblPr>
      <w:tblStyleRowBandSize w:val="1"/>
      <w:tblStyleColBandSize w:val="1"/>
      <w:tblBorders>
        <w:top w:val="single" w:sz="32" w:space="0" w:color="FFE87F" w:themeColor="accent6" w:themeTint="98"/>
        <w:left w:val="single" w:sz="32" w:space="0" w:color="FFE87F" w:themeColor="accent6" w:themeTint="98"/>
        <w:bottom w:val="single" w:sz="32" w:space="0" w:color="FFE87F" w:themeColor="accent6" w:themeTint="98"/>
        <w:right w:val="single" w:sz="32" w:space="0" w:color="FFE87F" w:themeColor="accent6" w:themeTint="98"/>
      </w:tblBorders>
      <w:shd w:val="clear" w:color="FFFFFF" w:fill="FFE87F" w:themeFill="accent6" w:themeFillTint="98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FFE87F" w:themeColor="accent6" w:themeTint="98"/>
          <w:bottom w:val="single" w:sz="12" w:space="0" w:color="FFFFFF" w:themeColor="light1"/>
        </w:tcBorders>
        <w:shd w:val="clear" w:color="FFFFFF" w:fill="FFE87F" w:themeFill="accent6" w:themeFillTint="98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FFE87F" w:themeColor="accent6" w:themeTint="98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FFE87F" w:themeColor="accent6" w:themeTint="98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FFE87F" w:themeFill="accent6" w:themeFillTint="98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FFE87F" w:themeFill="accent6" w:themeFillTint="98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FFE87F" w:themeFill="accent6" w:themeFillTint="98"/>
      </w:tcPr>
    </w:tblStylePr>
  </w:style>
  <w:style w:type="table" w:styleId="Listentabelle6farbig">
    <w:name w:val="List Table 6 Colorful"/>
    <w:basedOn w:val="NormaleTabelle"/>
    <w:uiPriority w:val="99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color w:val="000000" w:themeColor="text1"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color w:val="000000" w:themeColor="text1"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color w:val="000000" w:themeColor="text1"/>
      </w:rPr>
    </w:tblStylePr>
    <w:tblStylePr w:type="lastCol">
      <w:rPr>
        <w:b/>
        <w:color w:val="000000" w:themeColor="text1"/>
      </w:rPr>
    </w:tblStylePr>
    <w:tblStylePr w:type="band1Vert">
      <w:tblPr/>
      <w:tcPr>
        <w:shd w:val="clear" w:color="FFFFFF" w:fill="BFBFBF" w:themeFill="text1" w:themeFillTint="40"/>
      </w:tcPr>
    </w:tblStylePr>
    <w:tblStylePr w:type="band1Horz">
      <w:rPr>
        <w:rFonts w:ascii="Arial" w:hAnsi="Arial"/>
        <w:color w:val="000000" w:themeColor="text1"/>
        <w:sz w:val="22"/>
      </w:rPr>
      <w:tblPr/>
      <w:tcPr>
        <w:shd w:val="clear" w:color="FFFFFF" w:fill="BFBFBF" w:themeFill="text1" w:themeFillTint="40"/>
      </w:tcPr>
    </w:tblStylePr>
    <w:tblStylePr w:type="band2Horz">
      <w:rPr>
        <w:rFonts w:ascii="Arial" w:hAnsi="Arial"/>
        <w:color w:val="000000" w:themeColor="text1"/>
        <w:sz w:val="22"/>
      </w:rPr>
    </w:tblStylePr>
  </w:style>
  <w:style w:type="table" w:customStyle="1" w:styleId="ListTable6Colorful-Accent1">
    <w:name w:val="List Table 6 Colorful - Accent 1"/>
    <w:basedOn w:val="NormaleTabelle"/>
    <w:uiPriority w:val="99"/>
    <w:tblPr>
      <w:tblStyleRowBandSize w:val="1"/>
      <w:tblStyleColBandSize w:val="1"/>
      <w:tblBorders>
        <w:top w:val="single" w:sz="4" w:space="0" w:color="07A1E2" w:themeColor="accent1"/>
        <w:bottom w:val="single" w:sz="4" w:space="0" w:color="07A1E2" w:themeColor="accent1"/>
      </w:tblBorders>
    </w:tblPr>
    <w:tblStylePr w:type="firstRow">
      <w:rPr>
        <w:b/>
        <w:color w:val="045D83" w:themeColor="accent1" w:themeShade="95"/>
      </w:rPr>
      <w:tblPr/>
      <w:tcPr>
        <w:tcBorders>
          <w:bottom w:val="single" w:sz="4" w:space="0" w:color="07A1E2" w:themeColor="accent1"/>
        </w:tcBorders>
      </w:tcPr>
    </w:tblStylePr>
    <w:tblStylePr w:type="lastRow">
      <w:rPr>
        <w:b/>
        <w:color w:val="045D83" w:themeColor="accent1" w:themeShade="95"/>
      </w:rPr>
      <w:tblPr/>
      <w:tcPr>
        <w:tcBorders>
          <w:top w:val="single" w:sz="4" w:space="0" w:color="07A1E2" w:themeColor="accent1"/>
        </w:tcBorders>
      </w:tcPr>
    </w:tblStylePr>
    <w:tblStylePr w:type="firstCol">
      <w:rPr>
        <w:b/>
        <w:color w:val="045D83" w:themeColor="accent1" w:themeShade="95"/>
      </w:rPr>
    </w:tblStylePr>
    <w:tblStylePr w:type="lastCol">
      <w:rPr>
        <w:b/>
        <w:color w:val="045D83" w:themeColor="accent1" w:themeShade="95"/>
      </w:rPr>
    </w:tblStylePr>
    <w:tblStylePr w:type="band1Vert">
      <w:tblPr/>
      <w:tcPr>
        <w:shd w:val="clear" w:color="FFFFFF" w:fill="BBE9FD" w:themeFill="accent1" w:themeFillTint="40"/>
      </w:tcPr>
    </w:tblStylePr>
    <w:tblStylePr w:type="band1Horz">
      <w:rPr>
        <w:rFonts w:ascii="Arial" w:hAnsi="Arial"/>
        <w:color w:val="045D83" w:themeColor="accent1" w:themeShade="95"/>
        <w:sz w:val="22"/>
      </w:rPr>
      <w:tblPr/>
      <w:tcPr>
        <w:shd w:val="clear" w:color="FFFFFF" w:fill="BBE9FD" w:themeFill="accent1" w:themeFillTint="40"/>
      </w:tcPr>
    </w:tblStylePr>
    <w:tblStylePr w:type="band2Horz">
      <w:rPr>
        <w:rFonts w:ascii="Arial" w:hAnsi="Arial"/>
        <w:color w:val="045D83" w:themeColor="accent1" w:themeShade="95"/>
        <w:sz w:val="22"/>
      </w:rPr>
    </w:tblStylePr>
  </w:style>
  <w:style w:type="table" w:customStyle="1" w:styleId="ListTable6Colorful-Accent2">
    <w:name w:val="List Table 6 Colorful - Accent 2"/>
    <w:basedOn w:val="NormaleTabelle"/>
    <w:uiPriority w:val="99"/>
    <w:tblPr>
      <w:tblStyleRowBandSize w:val="1"/>
      <w:tblStyleColBandSize w:val="1"/>
      <w:tblBorders>
        <w:top w:val="single" w:sz="4" w:space="0" w:color="EA8799" w:themeColor="accent2" w:themeTint="97"/>
        <w:bottom w:val="single" w:sz="4" w:space="0" w:color="EA8799" w:themeColor="accent2" w:themeTint="97"/>
      </w:tblBorders>
    </w:tblPr>
    <w:tblStylePr w:type="firstRow">
      <w:rPr>
        <w:b/>
        <w:color w:val="EA8799" w:themeColor="accent2" w:themeTint="97" w:themeShade="95"/>
      </w:rPr>
      <w:tblPr/>
      <w:tcPr>
        <w:tcBorders>
          <w:bottom w:val="single" w:sz="4" w:space="0" w:color="EA8799" w:themeColor="accent2" w:themeTint="97"/>
        </w:tcBorders>
      </w:tcPr>
    </w:tblStylePr>
    <w:tblStylePr w:type="lastRow">
      <w:rPr>
        <w:b/>
        <w:color w:val="EA8799" w:themeColor="accent2" w:themeTint="97" w:themeShade="95"/>
      </w:rPr>
      <w:tblPr/>
      <w:tcPr>
        <w:tcBorders>
          <w:top w:val="single" w:sz="4" w:space="0" w:color="EA8799" w:themeColor="accent2" w:themeTint="97"/>
        </w:tcBorders>
      </w:tcPr>
    </w:tblStylePr>
    <w:tblStylePr w:type="firstCol">
      <w:rPr>
        <w:b/>
        <w:color w:val="EA8799" w:themeColor="accent2" w:themeTint="97" w:themeShade="95"/>
      </w:rPr>
    </w:tblStylePr>
    <w:tblStylePr w:type="lastCol">
      <w:rPr>
        <w:b/>
        <w:color w:val="EA8799" w:themeColor="accent2" w:themeTint="97" w:themeShade="95"/>
      </w:rPr>
    </w:tblStylePr>
    <w:tblStylePr w:type="band1Vert">
      <w:tblPr/>
      <w:tcPr>
        <w:shd w:val="clear" w:color="FFFFFF" w:fill="F6CCD3" w:themeFill="accent2" w:themeFillTint="40"/>
      </w:tcPr>
    </w:tblStylePr>
    <w:tblStylePr w:type="band1Horz">
      <w:rPr>
        <w:rFonts w:ascii="Arial" w:hAnsi="Arial"/>
        <w:color w:val="EA8799" w:themeColor="accent2" w:themeTint="97" w:themeShade="95"/>
        <w:sz w:val="22"/>
      </w:rPr>
      <w:tblPr/>
      <w:tcPr>
        <w:shd w:val="clear" w:color="FFFFFF" w:fill="F6CCD3" w:themeFill="accent2" w:themeFillTint="40"/>
      </w:tcPr>
    </w:tblStylePr>
    <w:tblStylePr w:type="band2Horz">
      <w:rPr>
        <w:rFonts w:ascii="Arial" w:hAnsi="Arial"/>
        <w:color w:val="EA8799" w:themeColor="accent2" w:themeTint="97" w:themeShade="95"/>
        <w:sz w:val="22"/>
      </w:rPr>
    </w:tblStylePr>
  </w:style>
  <w:style w:type="table" w:customStyle="1" w:styleId="ListTable6Colorful-Accent3">
    <w:name w:val="List Table 6 Colorful - Accent 3"/>
    <w:basedOn w:val="NormaleTabelle"/>
    <w:uiPriority w:val="99"/>
    <w:tblPr>
      <w:tblStyleRowBandSize w:val="1"/>
      <w:tblStyleColBandSize w:val="1"/>
      <w:tblBorders>
        <w:top w:val="single" w:sz="4" w:space="0" w:color="F5B87D" w:themeColor="accent3" w:themeTint="98"/>
        <w:bottom w:val="single" w:sz="4" w:space="0" w:color="F5B87D" w:themeColor="accent3" w:themeTint="98"/>
      </w:tblBorders>
    </w:tblPr>
    <w:tblStylePr w:type="firstRow">
      <w:rPr>
        <w:b/>
        <w:color w:val="F5B87D" w:themeColor="accent3" w:themeTint="98" w:themeShade="95"/>
      </w:rPr>
      <w:tblPr/>
      <w:tcPr>
        <w:tcBorders>
          <w:bottom w:val="single" w:sz="4" w:space="0" w:color="F5B87D" w:themeColor="accent3" w:themeTint="98"/>
        </w:tcBorders>
      </w:tcPr>
    </w:tblStylePr>
    <w:tblStylePr w:type="lastRow">
      <w:rPr>
        <w:b/>
        <w:color w:val="F5B87D" w:themeColor="accent3" w:themeTint="98" w:themeShade="95"/>
      </w:rPr>
      <w:tblPr/>
      <w:tcPr>
        <w:tcBorders>
          <w:top w:val="single" w:sz="4" w:space="0" w:color="F5B87D" w:themeColor="accent3" w:themeTint="98"/>
        </w:tcBorders>
      </w:tcPr>
    </w:tblStylePr>
    <w:tblStylePr w:type="firstCol">
      <w:rPr>
        <w:b/>
        <w:color w:val="F5B87D" w:themeColor="accent3" w:themeTint="98" w:themeShade="95"/>
      </w:rPr>
    </w:tblStylePr>
    <w:tblStylePr w:type="lastCol">
      <w:rPr>
        <w:b/>
        <w:color w:val="F5B87D" w:themeColor="accent3" w:themeTint="98" w:themeShade="95"/>
      </w:rPr>
    </w:tblStylePr>
    <w:tblStylePr w:type="band1Vert">
      <w:tblPr/>
      <w:tcPr>
        <w:shd w:val="clear" w:color="FFFFFF" w:fill="FBE1C8" w:themeFill="accent3" w:themeFillTint="40"/>
      </w:tcPr>
    </w:tblStylePr>
    <w:tblStylePr w:type="band1Horz">
      <w:rPr>
        <w:rFonts w:ascii="Arial" w:hAnsi="Arial"/>
        <w:color w:val="F5B87D" w:themeColor="accent3" w:themeTint="98" w:themeShade="95"/>
        <w:sz w:val="22"/>
      </w:rPr>
      <w:tblPr/>
      <w:tcPr>
        <w:shd w:val="clear" w:color="FFFFFF" w:fill="FBE1C8" w:themeFill="accent3" w:themeFillTint="40"/>
      </w:tcPr>
    </w:tblStylePr>
    <w:tblStylePr w:type="band2Horz">
      <w:rPr>
        <w:rFonts w:ascii="Arial" w:hAnsi="Arial"/>
        <w:color w:val="F5B87D" w:themeColor="accent3" w:themeTint="98" w:themeShade="95"/>
        <w:sz w:val="22"/>
      </w:rPr>
    </w:tblStylePr>
  </w:style>
  <w:style w:type="table" w:customStyle="1" w:styleId="ListTable6Colorful-Accent4">
    <w:name w:val="List Table 6 Colorful - Accent 4"/>
    <w:basedOn w:val="NormaleTabelle"/>
    <w:uiPriority w:val="99"/>
    <w:tblPr>
      <w:tblStyleRowBandSize w:val="1"/>
      <w:tblStyleColBandSize w:val="1"/>
      <w:tblBorders>
        <w:top w:val="single" w:sz="4" w:space="0" w:color="D88CBC" w:themeColor="accent4" w:themeTint="9A"/>
        <w:bottom w:val="single" w:sz="4" w:space="0" w:color="D88CBC" w:themeColor="accent4" w:themeTint="9A"/>
      </w:tblBorders>
    </w:tblPr>
    <w:tblStylePr w:type="firstRow">
      <w:rPr>
        <w:b/>
        <w:color w:val="D88CBC" w:themeColor="accent4" w:themeTint="9A" w:themeShade="95"/>
      </w:rPr>
      <w:tblPr/>
      <w:tcPr>
        <w:tcBorders>
          <w:bottom w:val="single" w:sz="4" w:space="0" w:color="D88CBC" w:themeColor="accent4" w:themeTint="9A"/>
        </w:tcBorders>
      </w:tcPr>
    </w:tblStylePr>
    <w:tblStylePr w:type="lastRow">
      <w:rPr>
        <w:b/>
        <w:color w:val="D88CBC" w:themeColor="accent4" w:themeTint="9A" w:themeShade="95"/>
      </w:rPr>
      <w:tblPr/>
      <w:tcPr>
        <w:tcBorders>
          <w:top w:val="single" w:sz="4" w:space="0" w:color="D88CBC" w:themeColor="accent4" w:themeTint="9A"/>
        </w:tcBorders>
      </w:tcPr>
    </w:tblStylePr>
    <w:tblStylePr w:type="firstCol">
      <w:rPr>
        <w:b/>
        <w:color w:val="D88CBC" w:themeColor="accent4" w:themeTint="9A" w:themeShade="95"/>
      </w:rPr>
    </w:tblStylePr>
    <w:tblStylePr w:type="lastCol">
      <w:rPr>
        <w:b/>
        <w:color w:val="D88CBC" w:themeColor="accent4" w:themeTint="9A" w:themeShade="95"/>
      </w:rPr>
    </w:tblStylePr>
    <w:tblStylePr w:type="band1Vert">
      <w:tblPr/>
      <w:tcPr>
        <w:shd w:val="clear" w:color="FFFFFF" w:fill="EFCFE3" w:themeFill="accent4" w:themeFillTint="40"/>
      </w:tcPr>
    </w:tblStylePr>
    <w:tblStylePr w:type="band1Horz">
      <w:rPr>
        <w:rFonts w:ascii="Arial" w:hAnsi="Arial"/>
        <w:color w:val="D88CBC" w:themeColor="accent4" w:themeTint="9A" w:themeShade="95"/>
        <w:sz w:val="22"/>
      </w:rPr>
      <w:tblPr/>
      <w:tcPr>
        <w:shd w:val="clear" w:color="FFFFFF" w:fill="EFCFE3" w:themeFill="accent4" w:themeFillTint="40"/>
      </w:tcPr>
    </w:tblStylePr>
    <w:tblStylePr w:type="band2Horz">
      <w:rPr>
        <w:rFonts w:ascii="Arial" w:hAnsi="Arial"/>
        <w:color w:val="D88CBC" w:themeColor="accent4" w:themeTint="9A" w:themeShade="95"/>
        <w:sz w:val="22"/>
      </w:rPr>
    </w:tblStylePr>
  </w:style>
  <w:style w:type="table" w:customStyle="1" w:styleId="ListTable6Colorful-Accent5">
    <w:name w:val="List Table 6 Colorful - Accent 5"/>
    <w:basedOn w:val="NormaleTabelle"/>
    <w:uiPriority w:val="99"/>
    <w:tblPr>
      <w:tblStyleRowBandSize w:val="1"/>
      <w:tblStyleColBandSize w:val="1"/>
      <w:tblBorders>
        <w:top w:val="single" w:sz="4" w:space="0" w:color="8C86C7" w:themeColor="accent5" w:themeTint="9A"/>
        <w:bottom w:val="single" w:sz="4" w:space="0" w:color="8C86C7" w:themeColor="accent5" w:themeTint="9A"/>
      </w:tblBorders>
    </w:tblPr>
    <w:tblStylePr w:type="firstRow">
      <w:rPr>
        <w:b/>
        <w:color w:val="8C86C7" w:themeColor="accent5" w:themeTint="9A" w:themeShade="95"/>
      </w:rPr>
      <w:tblPr/>
      <w:tcPr>
        <w:tcBorders>
          <w:bottom w:val="single" w:sz="4" w:space="0" w:color="8C86C7" w:themeColor="accent5" w:themeTint="9A"/>
        </w:tcBorders>
      </w:tcPr>
    </w:tblStylePr>
    <w:tblStylePr w:type="lastRow">
      <w:rPr>
        <w:b/>
        <w:color w:val="8C86C7" w:themeColor="accent5" w:themeTint="9A" w:themeShade="95"/>
      </w:rPr>
      <w:tblPr/>
      <w:tcPr>
        <w:tcBorders>
          <w:top w:val="single" w:sz="4" w:space="0" w:color="8C86C7" w:themeColor="accent5" w:themeTint="9A"/>
        </w:tcBorders>
      </w:tcPr>
    </w:tblStylePr>
    <w:tblStylePr w:type="firstCol">
      <w:rPr>
        <w:b/>
        <w:color w:val="8C86C7" w:themeColor="accent5" w:themeTint="9A" w:themeShade="95"/>
      </w:rPr>
    </w:tblStylePr>
    <w:tblStylePr w:type="lastCol">
      <w:rPr>
        <w:b/>
        <w:color w:val="8C86C7" w:themeColor="accent5" w:themeTint="9A" w:themeShade="95"/>
      </w:rPr>
    </w:tblStylePr>
    <w:tblStylePr w:type="band1Vert">
      <w:tblPr/>
      <w:tcPr>
        <w:shd w:val="clear" w:color="FFFFFF" w:fill="CFCCE8" w:themeFill="accent5" w:themeFillTint="40"/>
      </w:tcPr>
    </w:tblStylePr>
    <w:tblStylePr w:type="band1Horz">
      <w:rPr>
        <w:rFonts w:ascii="Arial" w:hAnsi="Arial"/>
        <w:color w:val="8C86C7" w:themeColor="accent5" w:themeTint="9A" w:themeShade="95"/>
        <w:sz w:val="22"/>
      </w:rPr>
      <w:tblPr/>
      <w:tcPr>
        <w:shd w:val="clear" w:color="FFFFFF" w:fill="CFCCE8" w:themeFill="accent5" w:themeFillTint="40"/>
      </w:tcPr>
    </w:tblStylePr>
    <w:tblStylePr w:type="band2Horz">
      <w:rPr>
        <w:rFonts w:ascii="Arial" w:hAnsi="Arial"/>
        <w:color w:val="8C86C7" w:themeColor="accent5" w:themeTint="9A" w:themeShade="95"/>
        <w:sz w:val="22"/>
      </w:rPr>
    </w:tblStylePr>
  </w:style>
  <w:style w:type="table" w:customStyle="1" w:styleId="ListTable6Colorful-Accent6">
    <w:name w:val="List Table 6 Colorful - Accent 6"/>
    <w:basedOn w:val="NormaleTabelle"/>
    <w:uiPriority w:val="99"/>
    <w:tblPr>
      <w:tblStyleRowBandSize w:val="1"/>
      <w:tblStyleColBandSize w:val="1"/>
      <w:tblBorders>
        <w:top w:val="single" w:sz="4" w:space="0" w:color="FFE87F" w:themeColor="accent6" w:themeTint="98"/>
        <w:bottom w:val="single" w:sz="4" w:space="0" w:color="FFE87F" w:themeColor="accent6" w:themeTint="98"/>
      </w:tblBorders>
    </w:tblPr>
    <w:tblStylePr w:type="firstRow">
      <w:rPr>
        <w:b/>
        <w:color w:val="FFE87F" w:themeColor="accent6" w:themeTint="98" w:themeShade="95"/>
      </w:rPr>
      <w:tblPr/>
      <w:tcPr>
        <w:tcBorders>
          <w:bottom w:val="single" w:sz="4" w:space="0" w:color="FFE87F" w:themeColor="accent6" w:themeTint="98"/>
        </w:tcBorders>
      </w:tcPr>
    </w:tblStylePr>
    <w:tblStylePr w:type="lastRow">
      <w:rPr>
        <w:b/>
        <w:color w:val="FFE87F" w:themeColor="accent6" w:themeTint="98" w:themeShade="95"/>
      </w:rPr>
      <w:tblPr/>
      <w:tcPr>
        <w:tcBorders>
          <w:top w:val="single" w:sz="4" w:space="0" w:color="FFE87F" w:themeColor="accent6" w:themeTint="98"/>
        </w:tcBorders>
      </w:tcPr>
    </w:tblStylePr>
    <w:tblStylePr w:type="firstCol">
      <w:rPr>
        <w:b/>
        <w:color w:val="FFE87F" w:themeColor="accent6" w:themeTint="98" w:themeShade="95"/>
      </w:rPr>
    </w:tblStylePr>
    <w:tblStylePr w:type="lastCol">
      <w:rPr>
        <w:b/>
        <w:color w:val="FFE87F" w:themeColor="accent6" w:themeTint="98" w:themeShade="95"/>
      </w:rPr>
    </w:tblStylePr>
    <w:tblStylePr w:type="band1Vert">
      <w:tblPr/>
      <w:tcPr>
        <w:shd w:val="clear" w:color="FFFFFF" w:fill="FFF5C9" w:themeFill="accent6" w:themeFillTint="40"/>
      </w:tcPr>
    </w:tblStylePr>
    <w:tblStylePr w:type="band1Horz">
      <w:rPr>
        <w:rFonts w:ascii="Arial" w:hAnsi="Arial"/>
        <w:color w:val="FFE87F" w:themeColor="accent6" w:themeTint="98" w:themeShade="95"/>
        <w:sz w:val="22"/>
      </w:rPr>
      <w:tblPr/>
      <w:tcPr>
        <w:shd w:val="clear" w:color="FFFFFF" w:fill="FFF5C9" w:themeFill="accent6" w:themeFillTint="40"/>
      </w:tcPr>
    </w:tblStylePr>
    <w:tblStylePr w:type="band2Horz">
      <w:rPr>
        <w:rFonts w:ascii="Arial" w:hAnsi="Arial"/>
        <w:color w:val="FFE87F" w:themeColor="accent6" w:themeTint="98" w:themeShade="95"/>
        <w:sz w:val="22"/>
      </w:rPr>
    </w:tblStylePr>
  </w:style>
  <w:style w:type="table" w:styleId="Listentabelle7farbig">
    <w:name w:val="List Table 7 Colorful"/>
    <w:basedOn w:val="NormaleTabelle"/>
    <w:uiPriority w:val="99"/>
    <w:tblPr>
      <w:tblStyleRowBandSize w:val="1"/>
      <w:tblStyleColBandSize w:val="1"/>
      <w:tblBorders>
        <w:right w:val="single" w:sz="4" w:space="0" w:color="7F7F7F" w:themeColor="text1" w:themeTint="80"/>
      </w:tblBorders>
    </w:tblPr>
    <w:tblStylePr w:type="firstRow"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7F7F7F" w:themeColor="text1" w:themeTint="80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single" w:sz="4" w:space="0" w:color="7F7F7F" w:themeColor="text1" w:themeTint="80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7F7F7F" w:themeColor="text1" w:themeTint="80"/>
        </w:tcBorders>
        <w:shd w:val="clear" w:color="FFFFFF" w:fill="FFFFFF"/>
      </w:tcPr>
    </w:tblStylePr>
    <w:tblStylePr w:type="lastCol"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single" w:sz="4" w:space="0" w:color="7F7F7F" w:themeColor="text1" w:themeTint="80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BFBFBF" w:themeFill="text1" w:themeFillTint="40"/>
      </w:tcPr>
    </w:tblStylePr>
    <w:tblStylePr w:type="band1Horz">
      <w:rPr>
        <w:rFonts w:ascii="Arial" w:hAnsi="Arial"/>
        <w:color w:val="7F7F7F" w:themeColor="text1" w:themeTint="80" w:themeShade="95"/>
        <w:sz w:val="22"/>
      </w:rPr>
      <w:tblPr/>
      <w:tcPr>
        <w:shd w:val="clear" w:color="FFFFFF" w:fill="BFBFBF" w:themeFill="text1" w:themeFillTint="40"/>
      </w:tcPr>
    </w:tblStylePr>
    <w:tblStylePr w:type="band2Horz">
      <w:rPr>
        <w:rFonts w:ascii="Arial" w:hAnsi="Arial"/>
        <w:color w:val="7F7F7F" w:themeColor="text1" w:themeTint="80" w:themeShade="95"/>
        <w:sz w:val="22"/>
      </w:rPr>
    </w:tblStylePr>
  </w:style>
  <w:style w:type="table" w:customStyle="1" w:styleId="ListTable7Colorful-Accent1">
    <w:name w:val="List Table 7 Colorful - Accent 1"/>
    <w:basedOn w:val="NormaleTabelle"/>
    <w:uiPriority w:val="99"/>
    <w:tblPr>
      <w:tblStyleRowBandSize w:val="1"/>
      <w:tblStyleColBandSize w:val="1"/>
      <w:tblBorders>
        <w:right w:val="single" w:sz="4" w:space="0" w:color="07A1E2" w:themeColor="accent1"/>
      </w:tblBorders>
    </w:tblPr>
    <w:tblStylePr w:type="firstRow">
      <w:rPr>
        <w:rFonts w:ascii="Arial" w:hAnsi="Arial"/>
        <w:i/>
        <w:color w:val="045D83" w:themeColor="accent1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07A1E2" w:themeColor="accent1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045D83" w:themeColor="accent1" w:themeShade="95"/>
        <w:sz w:val="22"/>
      </w:rPr>
      <w:tblPr/>
      <w:tcPr>
        <w:tcBorders>
          <w:top w:val="single" w:sz="4" w:space="0" w:color="07A1E2" w:themeColor="accent1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045D83" w:themeColor="accent1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07A1E2" w:themeColor="accent1"/>
        </w:tcBorders>
        <w:shd w:val="clear" w:color="FFFFFF" w:fill="FFFFFF"/>
      </w:tcPr>
    </w:tblStylePr>
    <w:tblStylePr w:type="lastCol">
      <w:rPr>
        <w:rFonts w:ascii="Arial" w:hAnsi="Arial"/>
        <w:i/>
        <w:color w:val="045D83" w:themeColor="accent1" w:themeShade="95"/>
        <w:sz w:val="22"/>
      </w:rPr>
      <w:tblPr/>
      <w:tcPr>
        <w:tcBorders>
          <w:top w:val="none" w:sz="0" w:space="0" w:color="auto"/>
          <w:left w:val="single" w:sz="4" w:space="0" w:color="07A1E2" w:themeColor="accent1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BBE9FD" w:themeFill="accent1" w:themeFillTint="40"/>
      </w:tcPr>
    </w:tblStylePr>
    <w:tblStylePr w:type="band1Horz">
      <w:rPr>
        <w:rFonts w:ascii="Arial" w:hAnsi="Arial"/>
        <w:color w:val="045D83" w:themeColor="accent1" w:themeShade="95"/>
        <w:sz w:val="22"/>
      </w:rPr>
      <w:tblPr/>
      <w:tcPr>
        <w:shd w:val="clear" w:color="FFFFFF" w:fill="BBE9FD" w:themeFill="accent1" w:themeFillTint="40"/>
      </w:tcPr>
    </w:tblStylePr>
    <w:tblStylePr w:type="band2Horz">
      <w:rPr>
        <w:rFonts w:ascii="Arial" w:hAnsi="Arial"/>
        <w:color w:val="045D83" w:themeColor="accent1" w:themeShade="95"/>
        <w:sz w:val="22"/>
      </w:rPr>
    </w:tblStylePr>
  </w:style>
  <w:style w:type="table" w:customStyle="1" w:styleId="ListTable7Colorful-Accent2">
    <w:name w:val="List Table 7 Colorful - Accent 2"/>
    <w:basedOn w:val="NormaleTabelle"/>
    <w:uiPriority w:val="99"/>
    <w:tblPr>
      <w:tblStyleRowBandSize w:val="1"/>
      <w:tblStyleColBandSize w:val="1"/>
      <w:tblBorders>
        <w:right w:val="single" w:sz="4" w:space="0" w:color="EA8799" w:themeColor="accent2" w:themeTint="97"/>
      </w:tblBorders>
    </w:tblPr>
    <w:tblStylePr w:type="firstRow"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EA8799" w:themeColor="accent2" w:themeTint="97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single" w:sz="4" w:space="0" w:color="EA8799" w:themeColor="accent2" w:themeTint="97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EA8799" w:themeColor="accent2" w:themeTint="97"/>
        </w:tcBorders>
        <w:shd w:val="clear" w:color="FFFFFF" w:fill="FFFFFF"/>
      </w:tcPr>
    </w:tblStylePr>
    <w:tblStylePr w:type="lastCol"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single" w:sz="4" w:space="0" w:color="EA8799" w:themeColor="accent2" w:themeTint="97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6CCD3" w:themeFill="accent2" w:themeFillTint="40"/>
      </w:tcPr>
    </w:tblStylePr>
    <w:tblStylePr w:type="band1Horz">
      <w:rPr>
        <w:rFonts w:ascii="Arial" w:hAnsi="Arial"/>
        <w:color w:val="EA8799" w:themeColor="accent2" w:themeTint="97" w:themeShade="95"/>
        <w:sz w:val="22"/>
      </w:rPr>
      <w:tblPr/>
      <w:tcPr>
        <w:shd w:val="clear" w:color="FFFFFF" w:fill="F6CCD3" w:themeFill="accent2" w:themeFillTint="40"/>
      </w:tcPr>
    </w:tblStylePr>
    <w:tblStylePr w:type="band2Horz">
      <w:rPr>
        <w:rFonts w:ascii="Arial" w:hAnsi="Arial"/>
        <w:color w:val="EA8799" w:themeColor="accent2" w:themeTint="97" w:themeShade="95"/>
        <w:sz w:val="22"/>
      </w:rPr>
    </w:tblStylePr>
  </w:style>
  <w:style w:type="table" w:customStyle="1" w:styleId="ListTable7Colorful-Accent3">
    <w:name w:val="List Table 7 Colorful - Accent 3"/>
    <w:basedOn w:val="NormaleTabelle"/>
    <w:uiPriority w:val="99"/>
    <w:tblPr>
      <w:tblStyleRowBandSize w:val="1"/>
      <w:tblStyleColBandSize w:val="1"/>
      <w:tblBorders>
        <w:right w:val="single" w:sz="4" w:space="0" w:color="F5B87D" w:themeColor="accent3" w:themeTint="98"/>
      </w:tblBorders>
    </w:tblPr>
    <w:tblStylePr w:type="firstRow">
      <w:rPr>
        <w:rFonts w:ascii="Arial" w:hAnsi="Arial"/>
        <w:i/>
        <w:color w:val="F5B87D" w:themeColor="accent3" w:themeTint="98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F5B87D" w:themeColor="accent3" w:themeTint="98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F5B87D" w:themeColor="accent3" w:themeTint="98" w:themeShade="95"/>
        <w:sz w:val="22"/>
      </w:rPr>
      <w:tblPr/>
      <w:tcPr>
        <w:tcBorders>
          <w:top w:val="single" w:sz="4" w:space="0" w:color="F5B87D" w:themeColor="accent3" w:themeTint="98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F5B87D" w:themeColor="accent3" w:themeTint="98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F5B87D" w:themeColor="accent3" w:themeTint="98"/>
        </w:tcBorders>
        <w:shd w:val="clear" w:color="FFFFFF" w:fill="FFFFFF"/>
      </w:tcPr>
    </w:tblStylePr>
    <w:tblStylePr w:type="lastCol">
      <w:rPr>
        <w:rFonts w:ascii="Arial" w:hAnsi="Arial"/>
        <w:i/>
        <w:color w:val="F5B87D" w:themeColor="accent3" w:themeTint="98" w:themeShade="95"/>
        <w:sz w:val="22"/>
      </w:rPr>
      <w:tblPr/>
      <w:tcPr>
        <w:tcBorders>
          <w:top w:val="none" w:sz="0" w:space="0" w:color="auto"/>
          <w:left w:val="single" w:sz="4" w:space="0" w:color="F5B87D" w:themeColor="accent3" w:themeTint="98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BE1C8" w:themeFill="accent3" w:themeFillTint="40"/>
      </w:tcPr>
    </w:tblStylePr>
    <w:tblStylePr w:type="band1Horz">
      <w:rPr>
        <w:rFonts w:ascii="Arial" w:hAnsi="Arial"/>
        <w:color w:val="F5B87D" w:themeColor="accent3" w:themeTint="98" w:themeShade="95"/>
        <w:sz w:val="22"/>
      </w:rPr>
      <w:tblPr/>
      <w:tcPr>
        <w:shd w:val="clear" w:color="FFFFFF" w:fill="FBE1C8" w:themeFill="accent3" w:themeFillTint="40"/>
      </w:tcPr>
    </w:tblStylePr>
    <w:tblStylePr w:type="band2Horz">
      <w:rPr>
        <w:rFonts w:ascii="Arial" w:hAnsi="Arial"/>
        <w:color w:val="F5B87D" w:themeColor="accent3" w:themeTint="98" w:themeShade="95"/>
        <w:sz w:val="22"/>
      </w:rPr>
    </w:tblStylePr>
  </w:style>
  <w:style w:type="table" w:customStyle="1" w:styleId="ListTable7Colorful-Accent4">
    <w:name w:val="List Table 7 Colorful - Accent 4"/>
    <w:basedOn w:val="NormaleTabelle"/>
    <w:uiPriority w:val="99"/>
    <w:tblPr>
      <w:tblStyleRowBandSize w:val="1"/>
      <w:tblStyleColBandSize w:val="1"/>
      <w:tblBorders>
        <w:right w:val="single" w:sz="4" w:space="0" w:color="D88CBC" w:themeColor="accent4" w:themeTint="9A"/>
      </w:tblBorders>
    </w:tblPr>
    <w:tblStylePr w:type="firstRow"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D88CBC" w:themeColor="accent4" w:themeTint="9A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single" w:sz="4" w:space="0" w:color="D88CBC" w:themeColor="accent4" w:themeTint="9A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D88CBC" w:themeColor="accent4" w:themeTint="9A"/>
        </w:tcBorders>
        <w:shd w:val="clear" w:color="FFFFFF" w:fill="FFFFFF"/>
      </w:tcPr>
    </w:tblStylePr>
    <w:tblStylePr w:type="lastCol"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single" w:sz="4" w:space="0" w:color="D88CBC" w:themeColor="accent4" w:themeTint="9A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EFCFE3" w:themeFill="accent4" w:themeFillTint="40"/>
      </w:tcPr>
    </w:tblStylePr>
    <w:tblStylePr w:type="band1Horz">
      <w:rPr>
        <w:rFonts w:ascii="Arial" w:hAnsi="Arial"/>
        <w:color w:val="D88CBC" w:themeColor="accent4" w:themeTint="9A" w:themeShade="95"/>
        <w:sz w:val="22"/>
      </w:rPr>
      <w:tblPr/>
      <w:tcPr>
        <w:shd w:val="clear" w:color="FFFFFF" w:fill="EFCFE3" w:themeFill="accent4" w:themeFillTint="40"/>
      </w:tcPr>
    </w:tblStylePr>
    <w:tblStylePr w:type="band2Horz">
      <w:rPr>
        <w:rFonts w:ascii="Arial" w:hAnsi="Arial"/>
        <w:color w:val="D88CBC" w:themeColor="accent4" w:themeTint="9A" w:themeShade="95"/>
        <w:sz w:val="22"/>
      </w:rPr>
    </w:tblStylePr>
  </w:style>
  <w:style w:type="table" w:customStyle="1" w:styleId="ListTable7Colorful-Accent5">
    <w:name w:val="List Table 7 Colorful - Accent 5"/>
    <w:basedOn w:val="NormaleTabelle"/>
    <w:uiPriority w:val="99"/>
    <w:tblPr>
      <w:tblStyleRowBandSize w:val="1"/>
      <w:tblStyleColBandSize w:val="1"/>
      <w:tblBorders>
        <w:right w:val="single" w:sz="4" w:space="0" w:color="8C86C7" w:themeColor="accent5" w:themeTint="9A"/>
      </w:tblBorders>
    </w:tblPr>
    <w:tblStylePr w:type="firstRow">
      <w:rPr>
        <w:rFonts w:ascii="Arial" w:hAnsi="Arial"/>
        <w:i/>
        <w:color w:val="8C86C7" w:themeColor="accent5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8C86C7" w:themeColor="accent5" w:themeTint="9A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8C86C7" w:themeColor="accent5" w:themeTint="9A" w:themeShade="95"/>
        <w:sz w:val="22"/>
      </w:rPr>
      <w:tblPr/>
      <w:tcPr>
        <w:tcBorders>
          <w:top w:val="single" w:sz="4" w:space="0" w:color="8C86C7" w:themeColor="accent5" w:themeTint="9A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8C86C7" w:themeColor="accent5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8C86C7" w:themeColor="accent5" w:themeTint="9A"/>
        </w:tcBorders>
        <w:shd w:val="clear" w:color="FFFFFF" w:fill="FFFFFF"/>
      </w:tcPr>
    </w:tblStylePr>
    <w:tblStylePr w:type="lastCol">
      <w:rPr>
        <w:rFonts w:ascii="Arial" w:hAnsi="Arial"/>
        <w:i/>
        <w:color w:val="8C86C7" w:themeColor="accent5" w:themeTint="9A" w:themeShade="95"/>
        <w:sz w:val="22"/>
      </w:rPr>
      <w:tblPr/>
      <w:tcPr>
        <w:tcBorders>
          <w:top w:val="none" w:sz="0" w:space="0" w:color="auto"/>
          <w:left w:val="single" w:sz="4" w:space="0" w:color="8C86C7" w:themeColor="accent5" w:themeTint="9A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CFCCE8" w:themeFill="accent5" w:themeFillTint="40"/>
      </w:tcPr>
    </w:tblStylePr>
    <w:tblStylePr w:type="band1Horz">
      <w:rPr>
        <w:rFonts w:ascii="Arial" w:hAnsi="Arial"/>
        <w:color w:val="8C86C7" w:themeColor="accent5" w:themeTint="9A" w:themeShade="95"/>
        <w:sz w:val="22"/>
      </w:rPr>
      <w:tblPr/>
      <w:tcPr>
        <w:shd w:val="clear" w:color="FFFFFF" w:fill="CFCCE8" w:themeFill="accent5" w:themeFillTint="40"/>
      </w:tcPr>
    </w:tblStylePr>
    <w:tblStylePr w:type="band2Horz">
      <w:rPr>
        <w:rFonts w:ascii="Arial" w:hAnsi="Arial"/>
        <w:color w:val="8C86C7" w:themeColor="accent5" w:themeTint="9A" w:themeShade="95"/>
        <w:sz w:val="22"/>
      </w:rPr>
    </w:tblStylePr>
  </w:style>
  <w:style w:type="table" w:customStyle="1" w:styleId="ListTable7Colorful-Accent6">
    <w:name w:val="List Table 7 Colorful - Accent 6"/>
    <w:basedOn w:val="NormaleTabelle"/>
    <w:uiPriority w:val="99"/>
    <w:tblPr>
      <w:tblStyleRowBandSize w:val="1"/>
      <w:tblStyleColBandSize w:val="1"/>
      <w:tblBorders>
        <w:right w:val="single" w:sz="4" w:space="0" w:color="FFE87F" w:themeColor="accent6" w:themeTint="98"/>
      </w:tblBorders>
    </w:tblPr>
    <w:tblStylePr w:type="firstRow">
      <w:rPr>
        <w:rFonts w:ascii="Arial" w:hAnsi="Arial"/>
        <w:i/>
        <w:color w:val="FFE87F" w:themeColor="accent6" w:themeTint="98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FFE87F" w:themeColor="accent6" w:themeTint="98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FFE87F" w:themeColor="accent6" w:themeTint="98" w:themeShade="95"/>
        <w:sz w:val="22"/>
      </w:rPr>
      <w:tblPr/>
      <w:tcPr>
        <w:tcBorders>
          <w:top w:val="single" w:sz="4" w:space="0" w:color="FFE87F" w:themeColor="accent6" w:themeTint="98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FFE87F" w:themeColor="accent6" w:themeTint="98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FFE87F" w:themeColor="accent6" w:themeTint="98"/>
        </w:tcBorders>
        <w:shd w:val="clear" w:color="FFFFFF" w:fill="FFFFFF"/>
      </w:tcPr>
    </w:tblStylePr>
    <w:tblStylePr w:type="lastCol">
      <w:rPr>
        <w:rFonts w:ascii="Arial" w:hAnsi="Arial"/>
        <w:i/>
        <w:color w:val="FFE87F" w:themeColor="accent6" w:themeTint="98" w:themeShade="95"/>
        <w:sz w:val="22"/>
      </w:rPr>
      <w:tblPr/>
      <w:tcPr>
        <w:tcBorders>
          <w:top w:val="none" w:sz="0" w:space="0" w:color="auto"/>
          <w:left w:val="single" w:sz="4" w:space="0" w:color="FFE87F" w:themeColor="accent6" w:themeTint="98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FF5C9" w:themeFill="accent6" w:themeFillTint="40"/>
      </w:tcPr>
    </w:tblStylePr>
    <w:tblStylePr w:type="band1Horz">
      <w:rPr>
        <w:rFonts w:ascii="Arial" w:hAnsi="Arial"/>
        <w:color w:val="FFE87F" w:themeColor="accent6" w:themeTint="98" w:themeShade="95"/>
        <w:sz w:val="22"/>
      </w:rPr>
      <w:tblPr/>
      <w:tcPr>
        <w:shd w:val="clear" w:color="FFFFFF" w:fill="FFF5C9" w:themeFill="accent6" w:themeFillTint="40"/>
      </w:tcPr>
    </w:tblStylePr>
    <w:tblStylePr w:type="band2Horz">
      <w:rPr>
        <w:rFonts w:ascii="Arial" w:hAnsi="Arial"/>
        <w:color w:val="FFE87F" w:themeColor="accent6" w:themeTint="98" w:themeShade="95"/>
        <w:sz w:val="22"/>
      </w:rPr>
    </w:tblStylePr>
  </w:style>
  <w:style w:type="table" w:customStyle="1" w:styleId="Lined-Accent">
    <w:name w:val="Lined - Accent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</w:style>
  <w:style w:type="table" w:customStyle="1" w:styleId="Lined-Accent1">
    <w:name w:val="Lined - Accent 1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AAE4FC" w:themeFill="accent1" w:themeFillTint="50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AAE4FC" w:themeFill="accent1" w:themeFillTint="50"/>
      </w:tcPr>
    </w:tblStylePr>
  </w:style>
  <w:style w:type="table" w:customStyle="1" w:styleId="Lined-Accent2">
    <w:name w:val="Lined - Accent 2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</w:style>
  <w:style w:type="table" w:customStyle="1" w:styleId="Lined-Accent3">
    <w:name w:val="Lined - Accent 3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</w:style>
  <w:style w:type="table" w:customStyle="1" w:styleId="Lined-Accent4">
    <w:name w:val="Lined - Accent 4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</w:style>
  <w:style w:type="table" w:customStyle="1" w:styleId="Lined-Accent5">
    <w:name w:val="Lined - Accent 5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</w:style>
  <w:style w:type="table" w:customStyle="1" w:styleId="Lined-Accent6">
    <w:name w:val="Lined - Accent 6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</w:style>
  <w:style w:type="table" w:customStyle="1" w:styleId="BorderedLined-Accent">
    <w:name w:val="Bordered &amp; Lined - Accent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595959" w:themeColor="text1" w:themeTint="A6"/>
        <w:left w:val="single" w:sz="4" w:space="0" w:color="595959" w:themeColor="text1" w:themeTint="A6"/>
        <w:bottom w:val="single" w:sz="4" w:space="0" w:color="595959" w:themeColor="text1" w:themeTint="A6"/>
        <w:right w:val="single" w:sz="4" w:space="0" w:color="595959" w:themeColor="text1" w:themeTint="A6"/>
        <w:insideH w:val="single" w:sz="4" w:space="0" w:color="595959" w:themeColor="text1" w:themeTint="A6"/>
        <w:insideV w:val="single" w:sz="4" w:space="0" w:color="595959" w:themeColor="text1" w:themeTint="A6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</w:style>
  <w:style w:type="table" w:customStyle="1" w:styleId="BorderedLined-Accent1">
    <w:name w:val="Bordered &amp; Lined - Accent 1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045D83" w:themeColor="accent1" w:themeShade="95"/>
        <w:left w:val="single" w:sz="4" w:space="0" w:color="045D83" w:themeColor="accent1" w:themeShade="95"/>
        <w:bottom w:val="single" w:sz="4" w:space="0" w:color="045D83" w:themeColor="accent1" w:themeShade="95"/>
        <w:right w:val="single" w:sz="4" w:space="0" w:color="045D83" w:themeColor="accent1" w:themeShade="95"/>
        <w:insideH w:val="single" w:sz="4" w:space="0" w:color="045D83" w:themeColor="accent1" w:themeShade="95"/>
        <w:insideV w:val="single" w:sz="4" w:space="0" w:color="045D83" w:themeColor="accent1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AAE4FC" w:themeFill="accent1" w:themeFillTint="50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AAE4FC" w:themeFill="accent1" w:themeFillTint="50"/>
      </w:tcPr>
    </w:tblStylePr>
  </w:style>
  <w:style w:type="table" w:customStyle="1" w:styleId="BorderedLined-Accent2">
    <w:name w:val="Bordered &amp; Lined - Accent 2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87172C" w:themeColor="accent2" w:themeShade="95"/>
        <w:left w:val="single" w:sz="4" w:space="0" w:color="87172C" w:themeColor="accent2" w:themeShade="95"/>
        <w:bottom w:val="single" w:sz="4" w:space="0" w:color="87172C" w:themeColor="accent2" w:themeShade="95"/>
        <w:right w:val="single" w:sz="4" w:space="0" w:color="87172C" w:themeColor="accent2" w:themeShade="95"/>
        <w:insideH w:val="single" w:sz="4" w:space="0" w:color="87172C" w:themeColor="accent2" w:themeShade="95"/>
        <w:insideV w:val="single" w:sz="4" w:space="0" w:color="87172C" w:themeColor="accent2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</w:style>
  <w:style w:type="table" w:customStyle="1" w:styleId="BorderedLined-Accent3">
    <w:name w:val="Bordered &amp; Lined - Accent 3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96500B" w:themeColor="accent3" w:themeShade="95"/>
        <w:left w:val="single" w:sz="4" w:space="0" w:color="96500B" w:themeColor="accent3" w:themeShade="95"/>
        <w:bottom w:val="single" w:sz="4" w:space="0" w:color="96500B" w:themeColor="accent3" w:themeShade="95"/>
        <w:right w:val="single" w:sz="4" w:space="0" w:color="96500B" w:themeColor="accent3" w:themeShade="95"/>
        <w:insideH w:val="single" w:sz="4" w:space="0" w:color="96500B" w:themeColor="accent3" w:themeShade="95"/>
        <w:insideV w:val="single" w:sz="4" w:space="0" w:color="96500B" w:themeColor="accent3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</w:style>
  <w:style w:type="table" w:customStyle="1" w:styleId="BorderedLined-Accent4">
    <w:name w:val="Bordered &amp; Lined - Accent 4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6F2554" w:themeColor="accent4" w:themeShade="95"/>
        <w:left w:val="single" w:sz="4" w:space="0" w:color="6F2554" w:themeColor="accent4" w:themeShade="95"/>
        <w:bottom w:val="single" w:sz="4" w:space="0" w:color="6F2554" w:themeColor="accent4" w:themeShade="95"/>
        <w:right w:val="single" w:sz="4" w:space="0" w:color="6F2554" w:themeColor="accent4" w:themeShade="95"/>
        <w:insideH w:val="single" w:sz="4" w:space="0" w:color="6F2554" w:themeColor="accent4" w:themeShade="95"/>
        <w:insideV w:val="single" w:sz="4" w:space="0" w:color="6F2554" w:themeColor="accent4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</w:style>
  <w:style w:type="table" w:customStyle="1" w:styleId="BorderedLined-Accent5">
    <w:name w:val="Bordered &amp; Lined - Accent 5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2C2857" w:themeColor="accent5" w:themeShade="95"/>
        <w:left w:val="single" w:sz="4" w:space="0" w:color="2C2857" w:themeColor="accent5" w:themeShade="95"/>
        <w:bottom w:val="single" w:sz="4" w:space="0" w:color="2C2857" w:themeColor="accent5" w:themeShade="95"/>
        <w:right w:val="single" w:sz="4" w:space="0" w:color="2C2857" w:themeColor="accent5" w:themeShade="95"/>
        <w:insideH w:val="single" w:sz="4" w:space="0" w:color="2C2857" w:themeColor="accent5" w:themeShade="95"/>
        <w:insideV w:val="single" w:sz="4" w:space="0" w:color="2C2857" w:themeColor="accent5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</w:style>
  <w:style w:type="table" w:customStyle="1" w:styleId="BorderedLined-Accent6">
    <w:name w:val="Bordered &amp; Lined - Accent 6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AC8E00" w:themeColor="accent6" w:themeShade="95"/>
        <w:left w:val="single" w:sz="4" w:space="0" w:color="AC8E00" w:themeColor="accent6" w:themeShade="95"/>
        <w:bottom w:val="single" w:sz="4" w:space="0" w:color="AC8E00" w:themeColor="accent6" w:themeShade="95"/>
        <w:right w:val="single" w:sz="4" w:space="0" w:color="AC8E00" w:themeColor="accent6" w:themeShade="95"/>
        <w:insideH w:val="single" w:sz="4" w:space="0" w:color="AC8E00" w:themeColor="accent6" w:themeShade="95"/>
        <w:insideV w:val="single" w:sz="4" w:space="0" w:color="AC8E00" w:themeColor="accent6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</w:style>
  <w:style w:type="table" w:customStyle="1" w:styleId="Bordered">
    <w:name w:val="Bordered"/>
    <w:basedOn w:val="NormaleTabelle"/>
    <w:uiPriority w:val="99"/>
    <w:tblPr>
      <w:tblStyleRowBandSize w:val="1"/>
      <w:tblStyleColBandSize w:val="1"/>
      <w:tblBorders>
        <w:top w:val="single" w:sz="4" w:space="0" w:color="D9D9D9" w:themeColor="text1" w:themeTint="26"/>
        <w:left w:val="single" w:sz="4" w:space="0" w:color="D9D9D9" w:themeColor="text1" w:themeTint="26"/>
        <w:bottom w:val="single" w:sz="4" w:space="0" w:color="D9D9D9" w:themeColor="text1" w:themeTint="26"/>
        <w:right w:val="single" w:sz="4" w:space="0" w:color="D9D9D9" w:themeColor="text1" w:themeTint="26"/>
        <w:insideH w:val="single" w:sz="4" w:space="0" w:color="D9D9D9" w:themeColor="text1" w:themeTint="26"/>
        <w:insideV w:val="single" w:sz="4" w:space="0" w:color="D9D9D9" w:themeColor="text1" w:themeTint="26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7F7F7F" w:themeColor="text1" w:themeTint="80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7F7F7F" w:themeColor="text1" w:themeTint="80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7F7F7F" w:themeColor="text1" w:themeTint="80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D9D9D9" w:themeColor="text1" w:themeTint="26"/>
          <w:left w:val="single" w:sz="4" w:space="0" w:color="D9D9D9" w:themeColor="text1" w:themeTint="26"/>
          <w:bottom w:val="single" w:sz="4" w:space="0" w:color="D9D9D9" w:themeColor="text1" w:themeTint="26"/>
          <w:right w:val="single" w:sz="4" w:space="0" w:color="D9D9D9" w:themeColor="text1" w:themeTint="26"/>
        </w:tcBorders>
      </w:tcPr>
    </w:tblStylePr>
  </w:style>
  <w:style w:type="table" w:customStyle="1" w:styleId="Bordered-Accent1">
    <w:name w:val="Bordered - Accent 1"/>
    <w:basedOn w:val="NormaleTabelle"/>
    <w:uiPriority w:val="99"/>
    <w:tblPr>
      <w:tblStyleRowBandSize w:val="1"/>
      <w:tblStyleColBandSize w:val="1"/>
      <w:tblBorders>
        <w:top w:val="single" w:sz="4" w:space="0" w:color="92DCFB" w:themeColor="accent1" w:themeTint="67"/>
        <w:left w:val="single" w:sz="4" w:space="0" w:color="92DCFB" w:themeColor="accent1" w:themeTint="67"/>
        <w:bottom w:val="single" w:sz="4" w:space="0" w:color="92DCFB" w:themeColor="accent1" w:themeTint="67"/>
        <w:right w:val="single" w:sz="4" w:space="0" w:color="92DCFB" w:themeColor="accent1" w:themeTint="67"/>
        <w:insideH w:val="single" w:sz="4" w:space="0" w:color="92DCFB" w:themeColor="accent1" w:themeTint="67"/>
        <w:insideV w:val="single" w:sz="4" w:space="0" w:color="92DCFB" w:themeColor="accent1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07A1E2" w:themeColor="accent1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07A1E2" w:themeColor="accent1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07A1E2" w:themeColor="accent1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92DCFB" w:themeColor="accent1" w:themeTint="67"/>
          <w:left w:val="single" w:sz="4" w:space="0" w:color="92DCFB" w:themeColor="accent1" w:themeTint="67"/>
          <w:bottom w:val="single" w:sz="4" w:space="0" w:color="92DCFB" w:themeColor="accent1" w:themeTint="67"/>
          <w:right w:val="single" w:sz="4" w:space="0" w:color="92DCFB" w:themeColor="accent1" w:themeTint="67"/>
        </w:tcBorders>
      </w:tcPr>
    </w:tblStylePr>
  </w:style>
  <w:style w:type="table" w:customStyle="1" w:styleId="Bordered-Accent2">
    <w:name w:val="Bordered - Accent 2"/>
    <w:basedOn w:val="NormaleTabelle"/>
    <w:uiPriority w:val="99"/>
    <w:tblPr>
      <w:tblStyleRowBandSize w:val="1"/>
      <w:tblStyleColBandSize w:val="1"/>
      <w:tblBorders>
        <w:top w:val="single" w:sz="4" w:space="0" w:color="F0ADB9" w:themeColor="accent2" w:themeTint="67"/>
        <w:left w:val="single" w:sz="4" w:space="0" w:color="F0ADB9" w:themeColor="accent2" w:themeTint="67"/>
        <w:bottom w:val="single" w:sz="4" w:space="0" w:color="F0ADB9" w:themeColor="accent2" w:themeTint="67"/>
        <w:right w:val="single" w:sz="4" w:space="0" w:color="F0ADB9" w:themeColor="accent2" w:themeTint="67"/>
        <w:insideH w:val="single" w:sz="4" w:space="0" w:color="F0ADB9" w:themeColor="accent2" w:themeTint="67"/>
        <w:insideV w:val="single" w:sz="4" w:space="0" w:color="F0ADB9" w:themeColor="accent2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EA8799" w:themeColor="accent2" w:themeTint="97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EA8799" w:themeColor="accent2" w:themeTint="97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EA8799" w:themeColor="accent2" w:themeTint="97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0ADB9" w:themeColor="accent2" w:themeTint="67"/>
          <w:left w:val="single" w:sz="4" w:space="0" w:color="F0ADB9" w:themeColor="accent2" w:themeTint="67"/>
          <w:bottom w:val="single" w:sz="4" w:space="0" w:color="F0ADB9" w:themeColor="accent2" w:themeTint="67"/>
          <w:right w:val="single" w:sz="4" w:space="0" w:color="F0ADB9" w:themeColor="accent2" w:themeTint="67"/>
        </w:tcBorders>
      </w:tcPr>
    </w:tblStylePr>
  </w:style>
  <w:style w:type="table" w:customStyle="1" w:styleId="Bordered-Accent3">
    <w:name w:val="Bordered - Accent 3"/>
    <w:basedOn w:val="NormaleTabelle"/>
    <w:uiPriority w:val="99"/>
    <w:tblPr>
      <w:tblStyleRowBandSize w:val="1"/>
      <w:tblStyleColBandSize w:val="1"/>
      <w:tblBorders>
        <w:top w:val="single" w:sz="4" w:space="0" w:color="F8CFA7" w:themeColor="accent3" w:themeTint="67"/>
        <w:left w:val="single" w:sz="4" w:space="0" w:color="F8CFA7" w:themeColor="accent3" w:themeTint="67"/>
        <w:bottom w:val="single" w:sz="4" w:space="0" w:color="F8CFA7" w:themeColor="accent3" w:themeTint="67"/>
        <w:right w:val="single" w:sz="4" w:space="0" w:color="F8CFA7" w:themeColor="accent3" w:themeTint="67"/>
        <w:insideH w:val="single" w:sz="4" w:space="0" w:color="F8CFA7" w:themeColor="accent3" w:themeTint="67"/>
        <w:insideV w:val="single" w:sz="4" w:space="0" w:color="F8CFA7" w:themeColor="accent3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F5B87D" w:themeColor="accent3" w:themeTint="98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F5B87D" w:themeColor="accent3" w:themeTint="98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F5B87D" w:themeColor="accent3" w:themeTint="98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8CFA7" w:themeColor="accent3" w:themeTint="67"/>
          <w:left w:val="single" w:sz="4" w:space="0" w:color="F8CFA7" w:themeColor="accent3" w:themeTint="67"/>
          <w:bottom w:val="single" w:sz="4" w:space="0" w:color="F8CFA7" w:themeColor="accent3" w:themeTint="67"/>
          <w:right w:val="single" w:sz="4" w:space="0" w:color="F8CFA7" w:themeColor="accent3" w:themeTint="67"/>
        </w:tcBorders>
      </w:tcPr>
    </w:tblStylePr>
  </w:style>
  <w:style w:type="table" w:customStyle="1" w:styleId="Bordered-Accent4">
    <w:name w:val="Bordered - Accent 4"/>
    <w:basedOn w:val="NormaleTabelle"/>
    <w:uiPriority w:val="99"/>
    <w:tblPr>
      <w:tblStyleRowBandSize w:val="1"/>
      <w:tblStyleColBandSize w:val="1"/>
      <w:tblBorders>
        <w:top w:val="single" w:sz="4" w:space="0" w:color="E5B2D2" w:themeColor="accent4" w:themeTint="67"/>
        <w:left w:val="single" w:sz="4" w:space="0" w:color="E5B2D2" w:themeColor="accent4" w:themeTint="67"/>
        <w:bottom w:val="single" w:sz="4" w:space="0" w:color="E5B2D2" w:themeColor="accent4" w:themeTint="67"/>
        <w:right w:val="single" w:sz="4" w:space="0" w:color="E5B2D2" w:themeColor="accent4" w:themeTint="67"/>
        <w:insideH w:val="single" w:sz="4" w:space="0" w:color="E5B2D2" w:themeColor="accent4" w:themeTint="67"/>
        <w:insideV w:val="single" w:sz="4" w:space="0" w:color="E5B2D2" w:themeColor="accent4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D88CBC" w:themeColor="accent4" w:themeTint="9A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D88CBC" w:themeColor="accent4" w:themeTint="9A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D88CBC" w:themeColor="accent4" w:themeTint="9A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E5B2D2" w:themeColor="accent4" w:themeTint="67"/>
          <w:left w:val="single" w:sz="4" w:space="0" w:color="E5B2D2" w:themeColor="accent4" w:themeTint="67"/>
          <w:bottom w:val="single" w:sz="4" w:space="0" w:color="E5B2D2" w:themeColor="accent4" w:themeTint="67"/>
          <w:right w:val="single" w:sz="4" w:space="0" w:color="E5B2D2" w:themeColor="accent4" w:themeTint="67"/>
        </w:tcBorders>
      </w:tcPr>
    </w:tblStylePr>
  </w:style>
  <w:style w:type="table" w:customStyle="1" w:styleId="Bordered-Accent5">
    <w:name w:val="Bordered - Accent 5"/>
    <w:basedOn w:val="NormaleTabelle"/>
    <w:uiPriority w:val="99"/>
    <w:tblPr>
      <w:tblStyleRowBandSize w:val="1"/>
      <w:tblStyleColBandSize w:val="1"/>
      <w:tblBorders>
        <w:top w:val="single" w:sz="4" w:space="0" w:color="B2AEDA" w:themeColor="accent5" w:themeTint="67"/>
        <w:left w:val="single" w:sz="4" w:space="0" w:color="B2AEDA" w:themeColor="accent5" w:themeTint="67"/>
        <w:bottom w:val="single" w:sz="4" w:space="0" w:color="B2AEDA" w:themeColor="accent5" w:themeTint="67"/>
        <w:right w:val="single" w:sz="4" w:space="0" w:color="B2AEDA" w:themeColor="accent5" w:themeTint="67"/>
        <w:insideH w:val="single" w:sz="4" w:space="0" w:color="B2AEDA" w:themeColor="accent5" w:themeTint="67"/>
        <w:insideV w:val="single" w:sz="4" w:space="0" w:color="B2AEDA" w:themeColor="accent5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8C86C7" w:themeColor="accent5" w:themeTint="9A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8C86C7" w:themeColor="accent5" w:themeTint="9A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8C86C7" w:themeColor="accent5" w:themeTint="9A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B2AEDA" w:themeColor="accent5" w:themeTint="67"/>
          <w:left w:val="single" w:sz="4" w:space="0" w:color="B2AEDA" w:themeColor="accent5" w:themeTint="67"/>
          <w:bottom w:val="single" w:sz="4" w:space="0" w:color="B2AEDA" w:themeColor="accent5" w:themeTint="67"/>
          <w:right w:val="single" w:sz="4" w:space="0" w:color="B2AEDA" w:themeColor="accent5" w:themeTint="67"/>
        </w:tcBorders>
      </w:tcPr>
    </w:tblStylePr>
  </w:style>
  <w:style w:type="table" w:customStyle="1" w:styleId="Bordered-Accent6">
    <w:name w:val="Bordered - Accent 6"/>
    <w:basedOn w:val="NormaleTabelle"/>
    <w:uiPriority w:val="99"/>
    <w:tblPr>
      <w:tblStyleRowBandSize w:val="1"/>
      <w:tblStyleColBandSize w:val="1"/>
      <w:tblBorders>
        <w:top w:val="single" w:sz="4" w:space="0" w:color="FFEFA8" w:themeColor="accent6" w:themeTint="67"/>
        <w:left w:val="single" w:sz="4" w:space="0" w:color="FFEFA8" w:themeColor="accent6" w:themeTint="67"/>
        <w:bottom w:val="single" w:sz="4" w:space="0" w:color="FFEFA8" w:themeColor="accent6" w:themeTint="67"/>
        <w:right w:val="single" w:sz="4" w:space="0" w:color="FFEFA8" w:themeColor="accent6" w:themeTint="67"/>
        <w:insideH w:val="single" w:sz="4" w:space="0" w:color="FFEFA8" w:themeColor="accent6" w:themeTint="67"/>
        <w:insideV w:val="single" w:sz="4" w:space="0" w:color="FFEFA8" w:themeColor="accent6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FFE87F" w:themeColor="accent6" w:themeTint="98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FFE87F" w:themeColor="accent6" w:themeTint="98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FFE87F" w:themeColor="accent6" w:themeTint="98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FEFA8" w:themeColor="accent6" w:themeTint="67"/>
          <w:left w:val="single" w:sz="4" w:space="0" w:color="FFEFA8" w:themeColor="accent6" w:themeTint="67"/>
          <w:bottom w:val="single" w:sz="4" w:space="0" w:color="FFEFA8" w:themeColor="accent6" w:themeTint="67"/>
          <w:right w:val="single" w:sz="4" w:space="0" w:color="FFEFA8" w:themeColor="accent6" w:themeTint="67"/>
        </w:tcBorders>
      </w:tcPr>
    </w:tblStylePr>
  </w:style>
  <w:style w:type="paragraph" w:styleId="Funotentext">
    <w:name w:val="footnote text"/>
    <w:basedOn w:val="Standard"/>
    <w:link w:val="FunotentextZchn"/>
    <w:uiPriority w:val="99"/>
    <w:semiHidden/>
    <w:unhideWhenUsed/>
    <w:pPr>
      <w:spacing w:after="40" w:line="240" w:lineRule="auto"/>
    </w:pPr>
    <w:rPr>
      <w:sz w:val="18"/>
    </w:rPr>
  </w:style>
  <w:style w:type="character" w:customStyle="1" w:styleId="FunotentextZchn">
    <w:name w:val="Fußnotentext Zchn"/>
    <w:link w:val="Funotentext"/>
    <w:uiPriority w:val="99"/>
    <w:rPr>
      <w:sz w:val="18"/>
    </w:rPr>
  </w:style>
  <w:style w:type="paragraph" w:styleId="Endnotentext">
    <w:name w:val="endnote text"/>
    <w:basedOn w:val="Standard"/>
    <w:link w:val="EndnotentextZchn"/>
    <w:uiPriority w:val="99"/>
    <w:semiHidden/>
    <w:unhideWhenUsed/>
    <w:pPr>
      <w:spacing w:line="240" w:lineRule="auto"/>
    </w:pPr>
    <w:rPr>
      <w:sz w:val="20"/>
    </w:rPr>
  </w:style>
  <w:style w:type="character" w:customStyle="1" w:styleId="EndnotentextZchn">
    <w:name w:val="Endnotentext Zchn"/>
    <w:link w:val="Endnotentext"/>
    <w:uiPriority w:val="99"/>
    <w:rPr>
      <w:sz w:val="20"/>
    </w:rPr>
  </w:style>
  <w:style w:type="character" w:styleId="Endnotenzeichen">
    <w:name w:val="endnote reference"/>
    <w:basedOn w:val="Absatz-Standardschriftart"/>
    <w:uiPriority w:val="99"/>
    <w:semiHidden/>
    <w:unhideWhenUsed/>
    <w:rPr>
      <w:vertAlign w:val="superscript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Pr>
      <w:rFonts w:ascii="Times New Roman" w:hAnsi="Times New Roman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Pr>
      <w:rFonts w:ascii="Times New Roman" w:hAnsi="Times New Roman"/>
      <w:sz w:val="18"/>
      <w:szCs w:val="18"/>
    </w:rPr>
  </w:style>
  <w:style w:type="character" w:styleId="Seitenzahl">
    <w:name w:val="page number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1"/>
    <w:rsid w:val="007F7C05"/>
    <w:rPr>
      <w:rFonts w:eastAsia="Times New Roman" w:cs="Arial"/>
      <w:color w:val="000000" w:themeColor="text1"/>
      <w:sz w:val="28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1"/>
    <w:rsid w:val="005D4209"/>
    <w:rPr>
      <w:rFonts w:eastAsia="Times New Roman" w:cs="Arial"/>
      <w:color w:val="000000" w:themeColor="text1"/>
      <w:sz w:val="28"/>
      <w:szCs w:val="32"/>
      <w:lang w:eastAsia="de-DE"/>
    </w:rPr>
  </w:style>
  <w:style w:type="character" w:styleId="Hyperlink">
    <w:name w:val="Hyperlink"/>
    <w:basedOn w:val="Absatz-Standardschriftart"/>
    <w:uiPriority w:val="99"/>
    <w:unhideWhenUsed/>
    <w:rsid w:val="00CF3ADC"/>
    <w:rPr>
      <w:rFonts w:ascii="Arial" w:hAnsi="Arial"/>
      <w:color w:val="4C4596" w:themeColor="accent5"/>
      <w:u w:val="single"/>
      <w:lang w:val="de-DE"/>
    </w:rPr>
  </w:style>
  <w:style w:type="character" w:customStyle="1" w:styleId="berschrift3Zchn">
    <w:name w:val="Überschrift 3 Zchn"/>
    <w:basedOn w:val="Absatz-Standardschriftart"/>
    <w:link w:val="berschrift3"/>
    <w:uiPriority w:val="1"/>
    <w:rsid w:val="00E120C8"/>
    <w:rPr>
      <w:rFonts w:eastAsia="Times New Roman" w:cs="Arial"/>
      <w:color w:val="000000" w:themeColor="text1"/>
      <w:sz w:val="28"/>
      <w:szCs w:val="32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Pr>
      <w:rFonts w:eastAsia="Times New Roman" w:cs="Times New Roman (Überschriften"/>
      <w:iCs/>
      <w:sz w:val="28"/>
      <w:lang w:val="en-US"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Pr>
      <w:rFonts w:eastAsia="Times New Roman"/>
      <w:sz w:val="28"/>
      <w:lang w:eastAsia="de-DE"/>
    </w:rPr>
  </w:style>
  <w:style w:type="character" w:styleId="Funotenzeichen">
    <w:name w:val="footnote reference"/>
    <w:basedOn w:val="Absatz-Standardschriftart"/>
    <w:uiPriority w:val="99"/>
    <w:semiHidden/>
    <w:unhideWhenUsed/>
    <w:rPr>
      <w:vertAlign w:val="superscript"/>
    </w:rPr>
  </w:style>
  <w:style w:type="character" w:customStyle="1" w:styleId="berschrift6Zchn">
    <w:name w:val="Überschrift 6 Zchn"/>
    <w:basedOn w:val="Absatz-Standardschriftart"/>
    <w:link w:val="berschrift6"/>
    <w:uiPriority w:val="9"/>
    <w:rPr>
      <w:rFonts w:eastAsia="Arial" w:cs="Arial"/>
      <w:color w:val="000000" w:themeColor="text1"/>
      <w:sz w:val="28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Pr>
      <w:rFonts w:ascii="Arial" w:eastAsia="Arial" w:hAnsi="Arial" w:cs="Arial"/>
      <w:i/>
      <w:iCs/>
      <w:color w:val="035070" w:themeColor="accent1" w:themeShade="7F"/>
      <w:sz w:val="24"/>
      <w:szCs w:val="24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Pr>
      <w:rFonts w:ascii="Arial" w:eastAsia="Arial" w:hAnsi="Arial" w:cs="Arial"/>
      <w:color w:val="272727" w:themeColor="text1" w:themeTint="D8"/>
      <w:sz w:val="21"/>
      <w:szCs w:val="21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Pr>
      <w:rFonts w:ascii="Arial" w:eastAsia="Arial" w:hAnsi="Arial" w:cs="Arial"/>
      <w:i/>
      <w:iCs/>
      <w:color w:val="272727" w:themeColor="text1" w:themeTint="D8"/>
      <w:sz w:val="21"/>
      <w:szCs w:val="21"/>
    </w:rPr>
  </w:style>
  <w:style w:type="paragraph" w:customStyle="1" w:styleId="berschriftohneNummerierung">
    <w:name w:val="Überschrift ohne Nummerierung"/>
    <w:basedOn w:val="berschrift1"/>
    <w:link w:val="berschriftohneNummerierungZchn"/>
    <w:pPr>
      <w:ind w:left="432" w:hanging="432"/>
    </w:pPr>
    <w:rPr>
      <w:b/>
      <w:sz w:val="44"/>
    </w:rPr>
  </w:style>
  <w:style w:type="character" w:customStyle="1" w:styleId="berschriftohneNummerierungZchn">
    <w:name w:val="Überschrift ohne Nummerierung Zchn"/>
    <w:basedOn w:val="berschrift1Zchn"/>
    <w:link w:val="berschriftohneNummerierung"/>
    <w:rPr>
      <w:rFonts w:ascii="Arial" w:eastAsia="Arial" w:hAnsi="Arial" w:cs="Arial"/>
      <w:b/>
      <w:color w:val="741426"/>
      <w:sz w:val="44"/>
      <w:szCs w:val="32"/>
      <w:lang w:val="en-US" w:eastAsia="de-DE"/>
    </w:rPr>
  </w:style>
  <w:style w:type="paragraph" w:styleId="Index1">
    <w:name w:val="index 1"/>
    <w:basedOn w:val="Standard"/>
    <w:next w:val="Standard"/>
    <w:uiPriority w:val="99"/>
    <w:semiHidden/>
    <w:unhideWhenUsed/>
    <w:pPr>
      <w:ind w:left="240" w:hanging="240"/>
    </w:pPr>
  </w:style>
  <w:style w:type="character" w:customStyle="1" w:styleId="NichtaufgelsteErwhnung1">
    <w:name w:val="Nicht aufgelöste Erwähnung1"/>
    <w:basedOn w:val="Absatz-Standardschriftart"/>
    <w:uiPriority w:val="99"/>
    <w:semiHidden/>
    <w:unhideWhenUsed/>
    <w:rPr>
      <w:color w:val="605E5C"/>
      <w:shd w:val="clear" w:color="E1DFDD" w:fill="E1DFDD"/>
    </w:rPr>
  </w:style>
  <w:style w:type="character" w:styleId="BesuchterLink">
    <w:name w:val="FollowedHyperlink"/>
    <w:basedOn w:val="Absatz-Standardschriftart"/>
    <w:uiPriority w:val="99"/>
    <w:semiHidden/>
    <w:unhideWhenUsed/>
    <w:rPr>
      <w:rFonts w:ascii="Arial" w:hAnsi="Arial"/>
      <w:b w:val="0"/>
      <w:i w:val="0"/>
      <w:color w:val="009499" w:themeColor="text2"/>
      <w:u w:val="single"/>
    </w:rPr>
  </w:style>
  <w:style w:type="paragraph" w:styleId="berarbeitung">
    <w:name w:val="Revision"/>
    <w:hidden/>
    <w:uiPriority w:val="99"/>
    <w:semiHidden/>
  </w:style>
  <w:style w:type="character" w:styleId="Zeilennummer">
    <w:name w:val="line number"/>
    <w:basedOn w:val="Absatz-Standardschriftart"/>
    <w:uiPriority w:val="99"/>
    <w:semiHidden/>
    <w:unhideWhenUsed/>
  </w:style>
  <w:style w:type="table" w:customStyle="1" w:styleId="TabelleTHKlnmitErgebniszeile">
    <w:name w:val="Tabelle TH Köln mit Ergebniszeile"/>
    <w:basedOn w:val="NormaleTabelle"/>
    <w:uiPriority w:val="99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  <w:spacing w:line="278" w:lineRule="auto"/>
    </w:pPr>
    <w:rPr>
      <w:rFonts w:eastAsia="Times New Roman"/>
      <w:color w:val="000000" w:themeColor="text1"/>
      <w:sz w:val="20"/>
      <w:szCs w:val="22"/>
      <w:lang w:eastAsia="de-DE"/>
    </w:rPr>
    <w:tblPr>
      <w:tblBorders>
        <w:bottom w:val="single" w:sz="4" w:space="0" w:color="000000"/>
        <w:insideH w:val="single" w:sz="4" w:space="0" w:color="000000"/>
      </w:tblBorders>
      <w:tblCellMar>
        <w:top w:w="85" w:type="dxa"/>
        <w:left w:w="85" w:type="dxa"/>
        <w:bottom w:w="85" w:type="dxa"/>
        <w:right w:w="57" w:type="dxa"/>
      </w:tblCellMar>
    </w:tblPr>
    <w:tblStylePr w:type="firstRow">
      <w:rPr>
        <w:b/>
      </w:rPr>
      <w:tblPr/>
      <w:trPr>
        <w:tblHeader/>
      </w:trPr>
      <w:tcPr>
        <w:tcBorders>
          <w:top w:val="none" w:sz="4" w:space="0" w:color="000000"/>
          <w:left w:val="none" w:sz="4" w:space="0" w:color="000000"/>
          <w:bottom w:val="single" w:sz="12" w:space="0" w:color="auto"/>
          <w:right w:val="none" w:sz="4" w:space="0" w:color="000000"/>
          <w:insideH w:val="none" w:sz="4" w:space="0" w:color="000000"/>
          <w:insideV w:val="none" w:sz="4" w:space="0" w:color="000000"/>
        </w:tcBorders>
      </w:tcPr>
    </w:tblStylePr>
    <w:tblStylePr w:type="lastRow">
      <w:rPr>
        <w:b/>
      </w:rPr>
      <w:tblPr/>
      <w:tcPr>
        <w:tcBorders>
          <w:top w:val="single" w:sz="12" w:space="0" w:color="auto"/>
          <w:left w:val="none" w:sz="4" w:space="0" w:color="000000"/>
          <w:bottom w:val="single" w:sz="12" w:space="0" w:color="auto"/>
          <w:right w:val="none" w:sz="4" w:space="0" w:color="000000"/>
          <w:insideH w:val="none" w:sz="4" w:space="0" w:color="000000"/>
          <w:insideV w:val="none" w:sz="4" w:space="0" w:color="000000"/>
        </w:tcBorders>
      </w:tcPr>
    </w:tblStylePr>
  </w:style>
  <w:style w:type="table" w:customStyle="1" w:styleId="GridTable1Light-Accent1">
    <w:name w:val="Grid Table 1 Light - Accent 1"/>
    <w:basedOn w:val="NormaleTabelle"/>
    <w:uiPriority w:val="99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</w:pPr>
    <w:rPr>
      <w:rFonts w:eastAsia="Times New Roman"/>
      <w:sz w:val="20"/>
      <w:szCs w:val="22"/>
      <w:lang w:eastAsia="de-DE"/>
    </w:rPr>
    <w:tblPr>
      <w:tblStyleRowBandSize w:val="1"/>
      <w:tblStyleColBandSize w:val="1"/>
      <w:tblBorders>
        <w:top w:val="single" w:sz="4" w:space="0" w:color="92DCFB" w:themeColor="accent1" w:themeTint="67"/>
        <w:left w:val="single" w:sz="4" w:space="0" w:color="92DCFB" w:themeColor="accent1" w:themeTint="67"/>
        <w:bottom w:val="single" w:sz="4" w:space="0" w:color="92DCFB" w:themeColor="accent1" w:themeTint="67"/>
        <w:right w:val="single" w:sz="4" w:space="0" w:color="92DCFB" w:themeColor="accent1" w:themeTint="67"/>
        <w:insideH w:val="single" w:sz="4" w:space="0" w:color="92DCFB" w:themeColor="accent1" w:themeTint="67"/>
        <w:insideV w:val="single" w:sz="4" w:space="0" w:color="92DCFB" w:themeColor="accent1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61CCFA" w:themeColor="accent1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92DCFB" w:themeColor="accent1" w:themeTint="67"/>
          <w:left w:val="single" w:sz="4" w:space="0" w:color="92DCFB" w:themeColor="accent1" w:themeTint="67"/>
          <w:bottom w:val="single" w:sz="4" w:space="0" w:color="92DCFB" w:themeColor="accent1" w:themeTint="67"/>
          <w:right w:val="single" w:sz="4" w:space="0" w:color="92DCFB" w:themeColor="accent1" w:themeTint="67"/>
        </w:tcBorders>
      </w:tcPr>
    </w:tblStylePr>
  </w:style>
  <w:style w:type="paragraph" w:customStyle="1" w:styleId="FlietextTH">
    <w:name w:val="Fließtext TH"/>
    <w:basedOn w:val="Standard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  <w:spacing w:after="120" w:line="295" w:lineRule="auto"/>
    </w:pPr>
    <w:rPr>
      <w:color w:val="000000" w:themeColor="text1"/>
      <w:szCs w:val="22"/>
    </w:rPr>
  </w:style>
  <w:style w:type="paragraph" w:customStyle="1" w:styleId="FlietextTHnummeriert">
    <w:name w:val="Fließtext TH (nummeriert)"/>
    <w:basedOn w:val="FlietextTH"/>
    <w:pPr>
      <w:numPr>
        <w:numId w:val="1"/>
      </w:numPr>
    </w:pPr>
  </w:style>
  <w:style w:type="numbering" w:customStyle="1" w:styleId="ListeTHKlnArial2">
    <w:name w:val="Liste TH Köln Arial 2"/>
    <w:uiPriority w:val="99"/>
    <w:pPr>
      <w:numPr>
        <w:numId w:val="2"/>
      </w:numPr>
    </w:pPr>
  </w:style>
  <w:style w:type="table" w:styleId="Tabellenraster">
    <w:name w:val="Table Grid"/>
    <w:basedOn w:val="NormaleTabelle"/>
    <w:uiPriority w:val="59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</w:pPr>
    <w:rPr>
      <w:rFonts w:eastAsia="Times New Roman"/>
      <w:sz w:val="20"/>
      <w:szCs w:val="22"/>
      <w:lang w:eastAsia="de-DE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table" w:styleId="Gitternetztabelle1hell">
    <w:name w:val="Grid Table 1 Light"/>
    <w:basedOn w:val="NormaleTabelle"/>
    <w:uiPriority w:val="46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</w:pPr>
    <w:rPr>
      <w:rFonts w:ascii="Times New Roman" w:eastAsia="Times New Roman" w:hAnsi="Times New Roman"/>
      <w:sz w:val="20"/>
      <w:szCs w:val="22"/>
      <w:lang w:eastAsia="de-DE"/>
    </w:r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ellemithellemGitternetz">
    <w:name w:val="Grid Table Light"/>
    <w:basedOn w:val="NormaleTabelle"/>
    <w:uiPriority w:val="99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styleId="Kommentarzeichen">
    <w:name w:val="annotation reference"/>
    <w:basedOn w:val="Absatz-Standardschriftart"/>
    <w:uiPriority w:val="99"/>
    <w:semiHidden/>
    <w:unhideWhenUsed/>
    <w:rsid w:val="0068681A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unhideWhenUsed/>
    <w:rsid w:val="0068681A"/>
    <w:pPr>
      <w:spacing w:line="240" w:lineRule="auto"/>
    </w:pPr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rsid w:val="0068681A"/>
    <w:rPr>
      <w:rFonts w:eastAsia="Times New Roman"/>
      <w:sz w:val="20"/>
      <w:szCs w:val="20"/>
      <w:lang w:eastAsia="de-DE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68681A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68681A"/>
    <w:rPr>
      <w:rFonts w:eastAsia="Times New Roman"/>
      <w:b/>
      <w:bCs/>
      <w:sz w:val="20"/>
      <w:szCs w:val="20"/>
      <w:lang w:eastAsia="de-DE"/>
    </w:rPr>
  </w:style>
  <w:style w:type="character" w:customStyle="1" w:styleId="Heading8Char">
    <w:name w:val="Heading 8 Char"/>
    <w:basedOn w:val="Absatz-Standardschriftart"/>
    <w:uiPriority w:val="9"/>
    <w:rsid w:val="00B600CB"/>
    <w:rPr>
      <w:rFonts w:ascii="Arial" w:eastAsia="Arial" w:hAnsi="Arial" w:cs="Arial"/>
      <w:i/>
      <w:iCs/>
      <w:sz w:val="22"/>
      <w:szCs w:val="22"/>
    </w:rPr>
  </w:style>
  <w:style w:type="paragraph" w:customStyle="1" w:styleId="QuellenLink">
    <w:name w:val="Quellen Link"/>
    <w:basedOn w:val="Quellen"/>
    <w:link w:val="QuellenLinkZchn"/>
    <w:autoRedefine/>
    <w:qFormat/>
    <w:rsid w:val="00D115E2"/>
    <w:rPr>
      <w:color w:val="AE1E39" w:themeColor="accent2" w:themeShade="BF"/>
      <w:u w:val="single"/>
    </w:rPr>
  </w:style>
  <w:style w:type="character" w:customStyle="1" w:styleId="QuellenZchn">
    <w:name w:val="Quellen Zchn"/>
    <w:basedOn w:val="Absatz-Standardschriftart"/>
    <w:link w:val="Quellen"/>
    <w:rsid w:val="00154A95"/>
    <w:rPr>
      <w:rFonts w:eastAsia="Arial" w:cs="Arial"/>
      <w:color w:val="000000" w:themeColor="text1"/>
      <w:sz w:val="16"/>
      <w:szCs w:val="22"/>
      <w:lang w:val="en-GB" w:eastAsia="de-DE"/>
    </w:rPr>
  </w:style>
  <w:style w:type="character" w:customStyle="1" w:styleId="QuellenLinkZchn">
    <w:name w:val="Quellen Link Zchn"/>
    <w:basedOn w:val="QuellenZchn"/>
    <w:link w:val="QuellenLink"/>
    <w:rsid w:val="00D115E2"/>
    <w:rPr>
      <w:rFonts w:eastAsia="Arial" w:cs="Arial"/>
      <w:color w:val="AE1E39" w:themeColor="accent2" w:themeShade="BF"/>
      <w:sz w:val="16"/>
      <w:szCs w:val="22"/>
      <w:u w:val="single"/>
      <w:lang w:val="en-GB" w:eastAsia="de-DE"/>
    </w:rPr>
  </w:style>
  <w:style w:type="character" w:customStyle="1" w:styleId="Heading9Char">
    <w:name w:val="Heading 9 Char"/>
    <w:basedOn w:val="Absatz-Standardschriftart"/>
    <w:uiPriority w:val="9"/>
    <w:rsid w:val="00154A95"/>
    <w:rPr>
      <w:rFonts w:ascii="Arial" w:eastAsia="Arial" w:hAnsi="Arial" w:cs="Arial"/>
      <w:i/>
      <w:iCs/>
      <w:sz w:val="21"/>
      <w:szCs w:val="21"/>
    </w:rPr>
  </w:style>
  <w:style w:type="paragraph" w:customStyle="1" w:styleId="Dateiname">
    <w:name w:val="Dateiname"/>
    <w:basedOn w:val="Standard"/>
    <w:qFormat/>
    <w:rsid w:val="00121726"/>
    <w:rPr>
      <w:b/>
      <w:color w:val="AE1E39" w:themeColor="accent2" w:themeShade="BF"/>
    </w:rPr>
  </w:style>
  <w:style w:type="paragraph" w:customStyle="1" w:styleId="Tabelleninhalt10pt">
    <w:name w:val="Tabelleninhalt 10 pt"/>
    <w:basedOn w:val="Tabelleninhalt"/>
    <w:qFormat/>
    <w:rsid w:val="00030F8C"/>
    <w:pPr>
      <w:framePr w:wrap="around"/>
    </w:pPr>
    <w:rPr>
      <w:sz w:val="20"/>
    </w:rPr>
  </w:style>
  <w:style w:type="paragraph" w:customStyle="1" w:styleId="TitelIDiT">
    <w:name w:val="Titel IDiT"/>
    <w:basedOn w:val="Standard"/>
    <w:qFormat/>
    <w:rsid w:val="00E120C8"/>
    <w:pPr>
      <w:spacing w:line="276" w:lineRule="auto"/>
    </w:pPr>
    <w:rPr>
      <w:b/>
      <w:color w:val="AE1E39" w:themeColor="accent2" w:themeShade="BF"/>
      <w:sz w:val="28"/>
    </w:rPr>
  </w:style>
  <w:style w:type="paragraph" w:customStyle="1" w:styleId="UntertitelIDiT">
    <w:name w:val="Untertitel IDiT"/>
    <w:basedOn w:val="Standard"/>
    <w:qFormat/>
    <w:rsid w:val="00E120C8"/>
    <w:pPr>
      <w:spacing w:before="120" w:after="120" w:line="276" w:lineRule="auto"/>
      <w:ind w:firstLine="709"/>
    </w:pPr>
    <w:rPr>
      <w:sz w:val="28"/>
    </w:rPr>
  </w:style>
  <w:style w:type="paragraph" w:styleId="Beschriftung">
    <w:name w:val="caption"/>
    <w:basedOn w:val="Standard"/>
    <w:next w:val="Standard"/>
    <w:uiPriority w:val="35"/>
    <w:unhideWhenUsed/>
    <w:qFormat/>
    <w:rsid w:val="00531D5C"/>
    <w:pPr>
      <w:spacing w:after="200" w:line="240" w:lineRule="auto"/>
    </w:pPr>
    <w:rPr>
      <w:i/>
      <w:iCs/>
      <w:color w:val="000000" w:themeColor="text1"/>
      <w:sz w:val="18"/>
      <w:szCs w:val="18"/>
    </w:rPr>
  </w:style>
  <w:style w:type="character" w:customStyle="1" w:styleId="NichtaufgelsteErwhnung2">
    <w:name w:val="Nicht aufgelöste Erwähnung2"/>
    <w:basedOn w:val="Absatz-Standardschriftart"/>
    <w:uiPriority w:val="99"/>
    <w:semiHidden/>
    <w:unhideWhenUsed/>
    <w:rsid w:val="00203125"/>
    <w:rPr>
      <w:color w:val="605E5C"/>
      <w:shd w:val="clear" w:color="auto" w:fill="E1DFDD"/>
    </w:rPr>
  </w:style>
  <w:style w:type="paragraph" w:styleId="StandardWeb">
    <w:name w:val="Normal (Web)"/>
    <w:basedOn w:val="Standard"/>
    <w:uiPriority w:val="99"/>
    <w:unhideWhenUsed/>
    <w:rsid w:val="005D4700"/>
    <w:pPr>
      <w:spacing w:before="100" w:beforeAutospacing="1" w:after="100" w:afterAutospacing="1" w:line="240" w:lineRule="auto"/>
      <w:jc w:val="left"/>
    </w:pPr>
    <w:rPr>
      <w:rFonts w:ascii="Times New Roman" w:hAnsi="Times New Roman" w:cs="Times New Roman"/>
      <w:sz w:val="24"/>
    </w:rPr>
  </w:style>
  <w:style w:type="paragraph" w:styleId="Inhaltsverzeichnisberschrift">
    <w:name w:val="TOC Heading"/>
    <w:basedOn w:val="berschrift1"/>
    <w:next w:val="Standard"/>
    <w:uiPriority w:val="39"/>
    <w:unhideWhenUsed/>
    <w:qFormat/>
    <w:rsid w:val="007F7C05"/>
    <w:pPr>
      <w:keepNext/>
      <w:keepLines/>
      <w:spacing w:before="480" w:after="0"/>
      <w:jc w:val="left"/>
      <w:outlineLvl w:val="9"/>
    </w:pPr>
    <w:rPr>
      <w:rFonts w:asciiTheme="majorHAnsi" w:eastAsiaTheme="majorEastAsia" w:hAnsiTheme="majorHAnsi" w:cstheme="majorBidi"/>
      <w:bCs/>
      <w:szCs w:val="28"/>
    </w:rPr>
  </w:style>
  <w:style w:type="paragraph" w:styleId="Verzeichnis1">
    <w:name w:val="toc 1"/>
    <w:basedOn w:val="Standard"/>
    <w:next w:val="Standard"/>
    <w:autoRedefine/>
    <w:uiPriority w:val="39"/>
    <w:unhideWhenUsed/>
    <w:rsid w:val="007F7C05"/>
    <w:pPr>
      <w:tabs>
        <w:tab w:val="right" w:leader="dot" w:pos="9056"/>
      </w:tabs>
      <w:spacing w:before="240" w:after="120"/>
      <w:jc w:val="left"/>
    </w:pPr>
    <w:rPr>
      <w:rFonts w:asciiTheme="minorHAnsi" w:hAnsiTheme="minorHAnsi" w:cstheme="minorHAnsi"/>
      <w:b/>
      <w:bCs/>
      <w:sz w:val="20"/>
      <w:szCs w:val="20"/>
    </w:rPr>
  </w:style>
  <w:style w:type="paragraph" w:styleId="Verzeichnis2">
    <w:name w:val="toc 2"/>
    <w:basedOn w:val="Standard"/>
    <w:next w:val="Standard"/>
    <w:autoRedefine/>
    <w:uiPriority w:val="39"/>
    <w:unhideWhenUsed/>
    <w:rsid w:val="00884DFB"/>
    <w:pPr>
      <w:spacing w:before="120"/>
      <w:ind w:left="220"/>
      <w:jc w:val="left"/>
    </w:pPr>
    <w:rPr>
      <w:rFonts w:asciiTheme="minorHAnsi" w:hAnsiTheme="minorHAnsi" w:cstheme="minorHAnsi"/>
      <w:i/>
      <w:iCs/>
      <w:sz w:val="20"/>
      <w:szCs w:val="20"/>
    </w:rPr>
  </w:style>
  <w:style w:type="paragraph" w:styleId="Verzeichnis3">
    <w:name w:val="toc 3"/>
    <w:basedOn w:val="Standard"/>
    <w:next w:val="Standard"/>
    <w:autoRedefine/>
    <w:uiPriority w:val="39"/>
    <w:semiHidden/>
    <w:unhideWhenUsed/>
    <w:rsid w:val="00884DFB"/>
    <w:pPr>
      <w:ind w:left="440"/>
      <w:jc w:val="left"/>
    </w:pPr>
    <w:rPr>
      <w:rFonts w:asciiTheme="minorHAnsi" w:hAnsiTheme="minorHAnsi" w:cstheme="minorHAnsi"/>
      <w:sz w:val="20"/>
      <w:szCs w:val="20"/>
    </w:rPr>
  </w:style>
  <w:style w:type="paragraph" w:styleId="Verzeichnis4">
    <w:name w:val="toc 4"/>
    <w:basedOn w:val="Standard"/>
    <w:next w:val="Standard"/>
    <w:autoRedefine/>
    <w:uiPriority w:val="39"/>
    <w:semiHidden/>
    <w:unhideWhenUsed/>
    <w:rsid w:val="00884DFB"/>
    <w:pPr>
      <w:ind w:left="660"/>
      <w:jc w:val="left"/>
    </w:pPr>
    <w:rPr>
      <w:rFonts w:asciiTheme="minorHAnsi" w:hAnsiTheme="minorHAnsi" w:cstheme="minorHAnsi"/>
      <w:sz w:val="20"/>
      <w:szCs w:val="20"/>
    </w:rPr>
  </w:style>
  <w:style w:type="paragraph" w:styleId="Verzeichnis5">
    <w:name w:val="toc 5"/>
    <w:basedOn w:val="Standard"/>
    <w:next w:val="Standard"/>
    <w:autoRedefine/>
    <w:uiPriority w:val="39"/>
    <w:semiHidden/>
    <w:unhideWhenUsed/>
    <w:rsid w:val="00884DFB"/>
    <w:pPr>
      <w:ind w:left="880"/>
      <w:jc w:val="left"/>
    </w:pPr>
    <w:rPr>
      <w:rFonts w:asciiTheme="minorHAnsi" w:hAnsiTheme="minorHAnsi" w:cstheme="minorHAnsi"/>
      <w:sz w:val="20"/>
      <w:szCs w:val="20"/>
    </w:rPr>
  </w:style>
  <w:style w:type="paragraph" w:styleId="Verzeichnis6">
    <w:name w:val="toc 6"/>
    <w:basedOn w:val="Standard"/>
    <w:next w:val="Standard"/>
    <w:autoRedefine/>
    <w:uiPriority w:val="39"/>
    <w:semiHidden/>
    <w:unhideWhenUsed/>
    <w:rsid w:val="00884DFB"/>
    <w:pPr>
      <w:ind w:left="1100"/>
      <w:jc w:val="left"/>
    </w:pPr>
    <w:rPr>
      <w:rFonts w:asciiTheme="minorHAnsi" w:hAnsiTheme="minorHAnsi" w:cstheme="minorHAnsi"/>
      <w:sz w:val="20"/>
      <w:szCs w:val="20"/>
    </w:rPr>
  </w:style>
  <w:style w:type="paragraph" w:styleId="Verzeichnis7">
    <w:name w:val="toc 7"/>
    <w:basedOn w:val="Standard"/>
    <w:next w:val="Standard"/>
    <w:autoRedefine/>
    <w:uiPriority w:val="39"/>
    <w:semiHidden/>
    <w:unhideWhenUsed/>
    <w:rsid w:val="00884DFB"/>
    <w:pPr>
      <w:ind w:left="1320"/>
      <w:jc w:val="left"/>
    </w:pPr>
    <w:rPr>
      <w:rFonts w:asciiTheme="minorHAnsi" w:hAnsiTheme="minorHAnsi" w:cstheme="minorHAnsi"/>
      <w:sz w:val="20"/>
      <w:szCs w:val="20"/>
    </w:rPr>
  </w:style>
  <w:style w:type="paragraph" w:styleId="Verzeichnis8">
    <w:name w:val="toc 8"/>
    <w:basedOn w:val="Standard"/>
    <w:next w:val="Standard"/>
    <w:autoRedefine/>
    <w:uiPriority w:val="39"/>
    <w:semiHidden/>
    <w:unhideWhenUsed/>
    <w:rsid w:val="00884DFB"/>
    <w:pPr>
      <w:ind w:left="1540"/>
      <w:jc w:val="left"/>
    </w:pPr>
    <w:rPr>
      <w:rFonts w:asciiTheme="minorHAnsi" w:hAnsiTheme="minorHAnsi" w:cstheme="minorHAnsi"/>
      <w:sz w:val="20"/>
      <w:szCs w:val="20"/>
    </w:rPr>
  </w:style>
  <w:style w:type="paragraph" w:styleId="Verzeichnis9">
    <w:name w:val="toc 9"/>
    <w:basedOn w:val="Standard"/>
    <w:next w:val="Standard"/>
    <w:autoRedefine/>
    <w:uiPriority w:val="39"/>
    <w:semiHidden/>
    <w:unhideWhenUsed/>
    <w:rsid w:val="00884DFB"/>
    <w:pPr>
      <w:ind w:left="1760"/>
      <w:jc w:val="left"/>
    </w:pPr>
    <w:rPr>
      <w:rFonts w:asciiTheme="minorHAnsi" w:hAnsiTheme="minorHAnsi" w:cstheme="minorHAnsi"/>
      <w:sz w:val="20"/>
      <w:szCs w:val="20"/>
    </w:rPr>
  </w:style>
  <w:style w:type="numbering" w:customStyle="1" w:styleId="AktuelleListe1">
    <w:name w:val="Aktuelle Liste1"/>
    <w:uiPriority w:val="99"/>
    <w:rsid w:val="00455549"/>
    <w:pPr>
      <w:numPr>
        <w:numId w:val="43"/>
      </w:numPr>
    </w:pPr>
  </w:style>
  <w:style w:type="character" w:styleId="NichtaufgelsteErwhnung">
    <w:name w:val="Unresolved Mention"/>
    <w:basedOn w:val="Absatz-Standardschriftart"/>
    <w:uiPriority w:val="99"/>
    <w:semiHidden/>
    <w:unhideWhenUsed/>
    <w:rsid w:val="0008400B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53127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26" Type="http://schemas.openxmlformats.org/officeDocument/2006/relationships/hyperlink" Target="https://h5p.org/drag-and-drop" TargetMode="External"/><Relationship Id="rId21" Type="http://schemas.openxmlformats.org/officeDocument/2006/relationships/footer" Target="footer4.xml"/><Relationship Id="rId34" Type="http://schemas.openxmlformats.org/officeDocument/2006/relationships/hyperlink" Target="https://www.youtube.com/watch?v=dA_Cb9Z1-kQ" TargetMode="External"/><Relationship Id="rId7" Type="http://schemas.openxmlformats.org/officeDocument/2006/relationships/settings" Target="settings.xml"/><Relationship Id="rId12" Type="http://schemas.openxmlformats.org/officeDocument/2006/relationships/image" Target="media/image2.svg"/><Relationship Id="rId17" Type="http://schemas.openxmlformats.org/officeDocument/2006/relationships/header" Target="header3.xml"/><Relationship Id="rId25" Type="http://schemas.openxmlformats.org/officeDocument/2006/relationships/hyperlink" Target="https://learningapps.org/5178598" TargetMode="External"/><Relationship Id="rId33" Type="http://schemas.openxmlformats.org/officeDocument/2006/relationships/hyperlink" Target="https://learningapps.org/tutorial.php" TargetMode="Externa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image" Target="media/image5.svg"/><Relationship Id="rId29" Type="http://schemas.openxmlformats.org/officeDocument/2006/relationships/header" Target="header4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hyperlink" Target="https://daslernbuero.de/ilias.php?ref_id=2929&amp;cmdClass=ilrepositorygui&amp;cmdNode=wh&amp;baseClass=ilRepositoryGUI" TargetMode="External"/><Relationship Id="rId32" Type="http://schemas.openxmlformats.org/officeDocument/2006/relationships/hyperlink" Target="https://www.youtube.com/watch?v=5ROqJDx2ybc" TargetMode="External"/><Relationship Id="rId37" Type="http://schemas.openxmlformats.org/officeDocument/2006/relationships/fontTable" Target="fontTable.xml"/><Relationship Id="rId5" Type="http://schemas.openxmlformats.org/officeDocument/2006/relationships/numbering" Target="numbering.xml"/><Relationship Id="rId15" Type="http://schemas.openxmlformats.org/officeDocument/2006/relationships/footer" Target="footer1.xml"/><Relationship Id="rId23" Type="http://schemas.openxmlformats.org/officeDocument/2006/relationships/hyperlink" Target="https://learningapps.org/" TargetMode="External"/><Relationship Id="rId28" Type="http://schemas.openxmlformats.org/officeDocument/2006/relationships/hyperlink" Target="https://learningapps.org/" TargetMode="External"/><Relationship Id="rId36" Type="http://schemas.openxmlformats.org/officeDocument/2006/relationships/hyperlink" Target="https://www.youtube.com/watch?v=Nt-6xXsBZpI" TargetMode="External"/><Relationship Id="rId10" Type="http://schemas.openxmlformats.org/officeDocument/2006/relationships/endnotes" Target="endnotes.xml"/><Relationship Id="rId19" Type="http://schemas.openxmlformats.org/officeDocument/2006/relationships/image" Target="media/image4.png"/><Relationship Id="rId31" Type="http://schemas.openxmlformats.org/officeDocument/2006/relationships/hyperlink" Target="https://www.youtube.com/watch?v=3khXyFYT8vc" TargetMode="Externa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2.xml"/><Relationship Id="rId22" Type="http://schemas.openxmlformats.org/officeDocument/2006/relationships/hyperlink" Target="https://h5p.org/" TargetMode="External"/><Relationship Id="rId27" Type="http://schemas.openxmlformats.org/officeDocument/2006/relationships/hyperlink" Target="https://h5p.org/" TargetMode="External"/><Relationship Id="rId30" Type="http://schemas.openxmlformats.org/officeDocument/2006/relationships/footer" Target="footer5.xml"/><Relationship Id="rId35" Type="http://schemas.openxmlformats.org/officeDocument/2006/relationships/hyperlink" Target="https://www.youtube.com/watch?v=suVGl0qEwk4%20be" TargetMode="External"/><Relationship Id="rId8" Type="http://schemas.openxmlformats.org/officeDocument/2006/relationships/webSettings" Target="webSettings.xml"/><Relationship Id="rId3" Type="http://schemas.openxmlformats.org/officeDocument/2006/relationships/customXml" Target="../customXml/item3.xml"/></Relationships>
</file>

<file path=word/_rels/footer5.xml.rels><?xml version="1.0" encoding="UTF-8" standalone="yes"?>
<Relationships xmlns="http://schemas.openxmlformats.org/package/2006/relationships"><Relationship Id="rId8" Type="http://schemas.openxmlformats.org/officeDocument/2006/relationships/image" Target="media/image8.png"/><Relationship Id="rId3" Type="http://schemas.openxmlformats.org/officeDocument/2006/relationships/image" Target="media/image6.jpg"/><Relationship Id="rId7" Type="http://schemas.openxmlformats.org/officeDocument/2006/relationships/hyperlink" Target="https://support.microsoft.com/de-de/topic/einf&#252;gen-von-piktogrammen-in-microsoft-office-e2459f17-3996-4795-996e-b9a13486fa79" TargetMode="External"/><Relationship Id="rId2" Type="http://schemas.openxmlformats.org/officeDocument/2006/relationships/hyperlink" Target="https://idit.online/" TargetMode="External"/><Relationship Id="rId1" Type="http://schemas.openxmlformats.org/officeDocument/2006/relationships/hyperlink" Target="http://www.daslernbuero.de/medienkompetenz/05" TargetMode="External"/><Relationship Id="rId6" Type="http://schemas.openxmlformats.org/officeDocument/2006/relationships/hyperlink" Target="https://creativecommons.org/licenses/by-sa/4.0/deed.de" TargetMode="External"/><Relationship Id="rId5" Type="http://schemas.openxmlformats.org/officeDocument/2006/relationships/image" Target="media/image7.png"/><Relationship Id="rId4" Type="http://schemas.openxmlformats.org/officeDocument/2006/relationships/hyperlink" Target="https://creativecommons.org/licenses/by-sa/4.0/deed.de" TargetMode="Externa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jpg"/></Relationships>
</file>

<file path=word/theme/theme1.xml><?xml version="1.0" encoding="utf-8"?>
<a:theme xmlns:a="http://schemas.openxmlformats.org/drawingml/2006/main" name="Design3">
  <a:themeElements>
    <a:clrScheme name="IDIT">
      <a:dk1>
        <a:sysClr val="windowText" lastClr="000000"/>
      </a:dk1>
      <a:lt1>
        <a:sysClr val="window" lastClr="FFFFFF"/>
      </a:lt1>
      <a:dk2>
        <a:srgbClr val="009499"/>
      </a:dk2>
      <a:lt2>
        <a:srgbClr val="9BC22B"/>
      </a:lt2>
      <a:accent1>
        <a:srgbClr val="07A1E2"/>
      </a:accent1>
      <a:accent2>
        <a:srgbClr val="DC3555"/>
      </a:accent2>
      <a:accent3>
        <a:srgbClr val="EF8A26"/>
      </a:accent3>
      <a:accent4>
        <a:srgbClr val="BF4191"/>
      </a:accent4>
      <a:accent5>
        <a:srgbClr val="4C4596"/>
      </a:accent5>
      <a:accent6>
        <a:srgbClr val="FFDA29"/>
      </a:accent6>
      <a:hlink>
        <a:srgbClr val="00B0F0"/>
      </a:hlink>
      <a:folHlink>
        <a:srgbClr val="954F7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nditionsVersion xmlns="f43f2404-62f9-4650-bc39-1360eaa0bd60" xsi:nil="true"/>
    <IconOverlay xmlns="http://schemas.microsoft.com/sharepoint/v4" xsi:nil="true"/>
    <Renditions xmlns="f43f2404-62f9-4650-bc39-1360eaa0bd60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Worddokument" ma:contentTypeID="0x01010034B2F247D5AFCB4D8F3019A0BC752918005F51EB7F687B464685A2D2472B37B5FE" ma:contentTypeVersion="18" ma:contentTypeDescription="Leeres Worddokument" ma:contentTypeScope="" ma:versionID="564d128a69d957c2e9ddf25f05ba2f73">
  <xsd:schema xmlns:xsd="http://www.w3.org/2001/XMLSchema" xmlns:xs="http://www.w3.org/2001/XMLSchema" xmlns:p="http://schemas.microsoft.com/office/2006/metadata/properties" xmlns:ns2="f43f2404-62f9-4650-bc39-1360eaa0bd60" xmlns:ns3="http://schemas.microsoft.com/sharepoint/v4" targetNamespace="http://schemas.microsoft.com/office/2006/metadata/properties" ma:root="true" ma:fieldsID="884a374e3953375919705e04a86cc65a" ns2:_="" ns3:_="">
    <xsd:import namespace="f43f2404-62f9-4650-bc39-1360eaa0bd60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nditions" minOccurs="0"/>
                <xsd:element ref="ns2:RenditionsVersion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3f2404-62f9-4650-bc39-1360eaa0bd60" elementFormDefault="qualified">
    <xsd:import namespace="http://schemas.microsoft.com/office/2006/documentManagement/types"/>
    <xsd:import namespace="http://schemas.microsoft.com/office/infopath/2007/PartnerControls"/>
    <xsd:element name="Renditions" ma:index="8" nillable="true" ma:displayName="Renditions" ma:decimals="0" ma:hidden="true" ma:internalName="Renditions">
      <xsd:simpleType>
        <xsd:restriction base="dms:Number"/>
      </xsd:simpleType>
    </xsd:element>
    <xsd:element name="RenditionsVersion" ma:index="9" nillable="true" ma:displayName="RenditionsVersion" ma:decimals="0" ma:hidden="true" ma:internalName="RenditionsVersion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26BE885-E181-4D02-AEA0-420A703F9D33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0D306E17-1702-4F3B-A90C-0C2AA5F4F4AF}">
  <ds:schemaRefs>
    <ds:schemaRef ds:uri="http://schemas.microsoft.com/office/2006/metadata/properties"/>
    <ds:schemaRef ds:uri="http://schemas.microsoft.com/office/infopath/2007/PartnerControls"/>
    <ds:schemaRef ds:uri="f43f2404-62f9-4650-bc39-1360eaa0bd60"/>
    <ds:schemaRef ds:uri="http://schemas.microsoft.com/sharepoint/v4"/>
  </ds:schemaRefs>
</ds:datastoreItem>
</file>

<file path=customXml/itemProps3.xml><?xml version="1.0" encoding="utf-8"?>
<ds:datastoreItem xmlns:ds="http://schemas.openxmlformats.org/officeDocument/2006/customXml" ds:itemID="{175CD2CD-D121-4983-83BE-9168363C7515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5A5DD899-D50E-4B73-B7C4-C78B6C2C7B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43f2404-62f9-4650-bc39-1360eaa0bd60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726</Words>
  <Characters>4574</Characters>
  <Application>Microsoft Office Word</Application>
  <DocSecurity>0</DocSecurity>
  <Lines>38</Lines>
  <Paragraphs>10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5290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Jule Murmann</dc:creator>
  <cp:keywords/>
  <dc:description/>
  <cp:lastModifiedBy>Jule Murmann</cp:lastModifiedBy>
  <cp:revision>4</cp:revision>
  <dcterms:created xsi:type="dcterms:W3CDTF">2021-09-27T07:30:00Z</dcterms:created>
  <dcterms:modified xsi:type="dcterms:W3CDTF">2022-01-14T09:26:00Z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0x01010034B2F247D5AFCB4D8F3019A0BC752918005F51EB7F687B464685A2D2472B37B5FE</vt:lpwstr>
  </property>
</Properties>
</file>