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0" r:id="rId4"/>
  </p:sldMasterIdLst>
  <p:notesMasterIdLst>
    <p:notesMasterId r:id="rId37"/>
  </p:notesMasterIdLst>
  <p:handoutMasterIdLst>
    <p:handoutMasterId r:id="rId38"/>
  </p:handoutMasterIdLst>
  <p:sldIdLst>
    <p:sldId id="380" r:id="rId5"/>
    <p:sldId id="263" r:id="rId6"/>
    <p:sldId id="387" r:id="rId7"/>
    <p:sldId id="267" r:id="rId8"/>
    <p:sldId id="291" r:id="rId9"/>
    <p:sldId id="258" r:id="rId10"/>
    <p:sldId id="264" r:id="rId11"/>
    <p:sldId id="283" r:id="rId12"/>
    <p:sldId id="266" r:id="rId13"/>
    <p:sldId id="309" r:id="rId14"/>
    <p:sldId id="311" r:id="rId15"/>
    <p:sldId id="312" r:id="rId16"/>
    <p:sldId id="315" r:id="rId17"/>
    <p:sldId id="292" r:id="rId18"/>
    <p:sldId id="389" r:id="rId19"/>
    <p:sldId id="293" r:id="rId20"/>
    <p:sldId id="303" r:id="rId21"/>
    <p:sldId id="304" r:id="rId22"/>
    <p:sldId id="285" r:id="rId23"/>
    <p:sldId id="317" r:id="rId24"/>
    <p:sldId id="287" r:id="rId25"/>
    <p:sldId id="318" r:id="rId26"/>
    <p:sldId id="294" r:id="rId27"/>
    <p:sldId id="288" r:id="rId28"/>
    <p:sldId id="277" r:id="rId29"/>
    <p:sldId id="300" r:id="rId30"/>
    <p:sldId id="278" r:id="rId31"/>
    <p:sldId id="319" r:id="rId32"/>
    <p:sldId id="393" r:id="rId33"/>
    <p:sldId id="388" r:id="rId34"/>
    <p:sldId id="391" r:id="rId35"/>
    <p:sldId id="382" r:id="rId3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e Murmann" initials="JM" lastIdx="5" clrIdx="0">
    <p:extLst>
      <p:ext uri="{19B8F6BF-5375-455C-9EA6-DF929625EA0E}">
        <p15:presenceInfo xmlns:p15="http://schemas.microsoft.com/office/powerpoint/2012/main" userId="Jule Mu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62041"/>
  </p:normalViewPr>
  <p:slideViewPr>
    <p:cSldViewPr snapToGrid="0" snapToObjects="1">
      <p:cViewPr varScale="1">
        <p:scale>
          <a:sx n="77" d="100"/>
          <a:sy n="77" d="100"/>
        </p:scale>
        <p:origin x="2224" y="176"/>
      </p:cViewPr>
      <p:guideLst/>
    </p:cSldViewPr>
  </p:slideViewPr>
  <p:outlineViewPr>
    <p:cViewPr>
      <p:scale>
        <a:sx n="33" d="100"/>
        <a:sy n="33" d="100"/>
      </p:scale>
      <p:origin x="0" y="0"/>
    </p:cViewPr>
  </p:outlin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02F42-F4E2-CB40-91B5-28E01B874F08}" type="doc">
      <dgm:prSet loTypeId="urn:microsoft.com/office/officeart/2005/8/layout/lProcess2" loCatId="" qsTypeId="urn:microsoft.com/office/officeart/2005/8/quickstyle/simple1" qsCatId="simple" csTypeId="urn:microsoft.com/office/officeart/2005/8/colors/accent0_3" csCatId="mainScheme" phldr="1"/>
      <dgm:spPr/>
      <dgm:t>
        <a:bodyPr/>
        <a:lstStyle/>
        <a:p>
          <a:endParaRPr lang="de-DE"/>
        </a:p>
      </dgm:t>
    </dgm:pt>
    <dgm:pt modelId="{A50AF91A-9EDD-D34D-B496-35174A43617F}">
      <dgm:prSet phldrT="[Text]"/>
      <dgm:spPr/>
      <dgm:t>
        <a:bodyPr/>
        <a:lstStyle/>
        <a:p>
          <a:r>
            <a:rPr lang="de-DE" dirty="0"/>
            <a:t>Datenschutz</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60CEDBF-72FE-FB4A-8E70-C5E3972312ED}" type="parTrans" cxnId="{DBAE0796-1CA5-9D4E-8D41-02642DE1FF53}">
      <dgm:prSet/>
      <dgm:spPr/>
      <dgm:t>
        <a:bodyPr/>
        <a:lstStyle/>
        <a:p>
          <a:endParaRPr lang="de-DE"/>
        </a:p>
      </dgm:t>
    </dgm:pt>
    <dgm:pt modelId="{ECE067E7-B492-5F47-BD91-1044A67E5729}" type="sibTrans" cxnId="{DBAE0796-1CA5-9D4E-8D41-02642DE1FF53}">
      <dgm:prSet/>
      <dgm:spPr/>
      <dgm:t>
        <a:bodyPr/>
        <a:lstStyle/>
        <a:p>
          <a:endParaRPr lang="de-DE"/>
        </a:p>
      </dgm:t>
    </dgm:pt>
    <dgm:pt modelId="{D5842D6C-DE41-824B-A6D2-574FB02CCD7A}">
      <dgm:prSet phldrT="[Text]" custT="1"/>
      <dgm:spPr/>
      <dgm:t>
        <a:bodyPr/>
        <a:lstStyle/>
        <a:p>
          <a:r>
            <a:rPr lang="de-DE" sz="1800" dirty="0"/>
            <a:t>Schutz personenbezogener Daten</a:t>
          </a:r>
        </a:p>
      </dgm:t>
      <dgm:extLst>
        <a:ext uri="{E40237B7-FDA0-4F09-8148-C483321AD2D9}">
          <dgm14:cNvPr xmlns:dgm14="http://schemas.microsoft.com/office/drawing/2010/diagram" id="0" name=""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
      </dgm:extLst>
    </dgm:pt>
    <dgm:pt modelId="{5813F9A9-B23F-F04B-8900-E3E8A0C284C4}" type="parTrans" cxnId="{1C954044-105C-F241-969C-E01C63752D7D}">
      <dgm:prSet/>
      <dgm:spPr/>
      <dgm:t>
        <a:bodyPr/>
        <a:lstStyle/>
        <a:p>
          <a:endParaRPr lang="de-DE"/>
        </a:p>
      </dgm:t>
    </dgm:pt>
    <dgm:pt modelId="{53F57F21-4442-6446-826C-C5B74C9DB2FB}" type="sibTrans" cxnId="{1C954044-105C-F241-969C-E01C63752D7D}">
      <dgm:prSet/>
      <dgm:spPr/>
      <dgm:t>
        <a:bodyPr/>
        <a:lstStyle/>
        <a:p>
          <a:endParaRPr lang="de-DE"/>
        </a:p>
      </dgm:t>
    </dgm:pt>
    <dgm:pt modelId="{2672AED5-1D6D-9D4B-A127-8CCEB52B9540}">
      <dgm:prSet phldrT="[Text]" custT="1"/>
      <dgm:spPr/>
      <dgm:t>
        <a:bodyPr/>
        <a:lstStyle/>
        <a:p>
          <a:r>
            <a:rPr lang="de-DE" sz="1800" dirty="0"/>
            <a:t>Ziel: Sicherung des allgemeinen Persönlichkeitsrechts und des Grundrechts auf informationelle Selbstbestimmung</a:t>
          </a:r>
        </a:p>
      </dgm:t>
      <dgm:extLst>
        <a:ext uri="{E40237B7-FDA0-4F09-8148-C483321AD2D9}">
          <dgm14:cNvPr xmlns:dgm14="http://schemas.microsoft.com/office/drawing/2010/diagram" id="0" name=""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
      </dgm:extLst>
    </dgm:pt>
    <dgm:pt modelId="{155581B5-06E0-C442-97BA-9C17EF370ECE}" type="parTrans" cxnId="{87D0A581-AE2E-4D4C-819F-7FB04D969C9D}">
      <dgm:prSet/>
      <dgm:spPr/>
      <dgm:t>
        <a:bodyPr/>
        <a:lstStyle/>
        <a:p>
          <a:endParaRPr lang="de-DE"/>
        </a:p>
      </dgm:t>
    </dgm:pt>
    <dgm:pt modelId="{ADD6ADB4-AB39-224D-905E-71784E188C88}" type="sibTrans" cxnId="{87D0A581-AE2E-4D4C-819F-7FB04D969C9D}">
      <dgm:prSet/>
      <dgm:spPr/>
      <dgm:t>
        <a:bodyPr/>
        <a:lstStyle/>
        <a:p>
          <a:endParaRPr lang="de-DE"/>
        </a:p>
      </dgm:t>
    </dgm:pt>
    <dgm:pt modelId="{3D2546F1-B0A6-6B47-B489-74CDF64B777E}">
      <dgm:prSet phldrT="[Text]"/>
      <dgm:spPr/>
      <dgm:t>
        <a:bodyPr/>
        <a:lstStyle/>
        <a:p>
          <a:r>
            <a:rPr lang="de-DE" dirty="0"/>
            <a:t>Datensicherheit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A50291B-3807-3546-AEB9-13FC15EA8EB7}" type="parTrans" cxnId="{FBD0A513-9E32-4E44-80CF-CDBD35D40C7C}">
      <dgm:prSet/>
      <dgm:spPr/>
      <dgm:t>
        <a:bodyPr/>
        <a:lstStyle/>
        <a:p>
          <a:endParaRPr lang="de-DE"/>
        </a:p>
      </dgm:t>
    </dgm:pt>
    <dgm:pt modelId="{BE5C9F95-ACE3-9041-8434-5239C3AA8E74}" type="sibTrans" cxnId="{FBD0A513-9E32-4E44-80CF-CDBD35D40C7C}">
      <dgm:prSet/>
      <dgm:spPr/>
      <dgm:t>
        <a:bodyPr/>
        <a:lstStyle/>
        <a:p>
          <a:endParaRPr lang="de-DE"/>
        </a:p>
      </dgm:t>
    </dgm:pt>
    <dgm:pt modelId="{83319123-D0AD-2C48-9DC0-CBBCF3206B18}">
      <dgm:prSet phldrT="[Text]" custT="1"/>
      <dgm:spPr/>
      <dgm:t>
        <a:bodyPr/>
        <a:lstStyle/>
        <a:p>
          <a:r>
            <a:rPr lang="de-DE" sz="1800" dirty="0"/>
            <a:t>Sicherheit von Daten im Allgemeinen, also auch Unternehmensdaten, Betriebsgeheimnisse etc.</a:t>
          </a:r>
        </a:p>
      </dgm:t>
      <dgm:extLst>
        <a:ext uri="{E40237B7-FDA0-4F09-8148-C483321AD2D9}">
          <dgm14:cNvPr xmlns:dgm14="http://schemas.microsoft.com/office/drawing/2010/diagram" id="0" name=""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
      </dgm:extLst>
    </dgm:pt>
    <dgm:pt modelId="{9E59636A-C206-2F41-990B-3F79F3FED2B9}" type="parTrans" cxnId="{7D5D0C1B-CFDA-A240-B157-96755478B4AB}">
      <dgm:prSet/>
      <dgm:spPr/>
      <dgm:t>
        <a:bodyPr/>
        <a:lstStyle/>
        <a:p>
          <a:endParaRPr lang="de-DE"/>
        </a:p>
      </dgm:t>
    </dgm:pt>
    <dgm:pt modelId="{89C092BB-B6EC-B84F-8626-77C489E86712}" type="sibTrans" cxnId="{7D5D0C1B-CFDA-A240-B157-96755478B4AB}">
      <dgm:prSet/>
      <dgm:spPr/>
      <dgm:t>
        <a:bodyPr/>
        <a:lstStyle/>
        <a:p>
          <a:endParaRPr lang="de-DE"/>
        </a:p>
      </dgm:t>
    </dgm:pt>
    <dgm:pt modelId="{5C4A7DFE-AF8F-2241-976A-38F7109D957E}">
      <dgm:prSet phldrT="[Text]" custT="1"/>
      <dgm:spPr/>
      <dgm:t>
        <a:bodyPr/>
        <a:lstStyle/>
        <a:p>
          <a:r>
            <a:rPr lang="de-DE" sz="1800" dirty="0"/>
            <a:t>Ziel: Gewährleistung der Vertraulichkeit, Integrität und Verfügbarkeit der Daten</a:t>
          </a:r>
        </a:p>
      </dgm:t>
      <dgm:extLst>
        <a:ext uri="{E40237B7-FDA0-4F09-8148-C483321AD2D9}">
          <dgm14:cNvPr xmlns:dgm14="http://schemas.microsoft.com/office/drawing/2010/diagram" id="0" name=""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
      </dgm:extLst>
    </dgm:pt>
    <dgm:pt modelId="{E60B233F-A615-6347-8268-2D81388CBBD7}" type="parTrans" cxnId="{331E3692-0A38-4E41-9043-2E5E0C4F444E}">
      <dgm:prSet/>
      <dgm:spPr/>
      <dgm:t>
        <a:bodyPr/>
        <a:lstStyle/>
        <a:p>
          <a:endParaRPr lang="de-DE"/>
        </a:p>
      </dgm:t>
    </dgm:pt>
    <dgm:pt modelId="{FE28BB5D-6481-124A-97C2-E936F8DE7059}" type="sibTrans" cxnId="{331E3692-0A38-4E41-9043-2E5E0C4F444E}">
      <dgm:prSet/>
      <dgm:spPr/>
      <dgm:t>
        <a:bodyPr/>
        <a:lstStyle/>
        <a:p>
          <a:endParaRPr lang="de-DE"/>
        </a:p>
      </dgm:t>
    </dgm:pt>
    <dgm:pt modelId="{EB376EA9-F2FC-7C44-BF14-F015922C4A56}">
      <dgm:prSet phldrT="[Text]" custT="1"/>
      <dgm:spPr/>
      <dgm:t>
        <a:bodyPr/>
        <a:lstStyle/>
        <a:p>
          <a:r>
            <a:rPr lang="de-DE" sz="1800" dirty="0"/>
            <a:t>Rechtlich geregelt durch DSGVO (Europa) und das BDSG (DE)</a:t>
          </a:r>
        </a:p>
      </dgm:t>
      <dgm:extLst>
        <a:ext uri="{E40237B7-FDA0-4F09-8148-C483321AD2D9}">
          <dgm14:cNvPr xmlns:dgm14="http://schemas.microsoft.com/office/drawing/2010/diagram" id="0" name=""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
      </dgm:extLst>
    </dgm:pt>
    <dgm:pt modelId="{4088C568-615A-7F4A-AE55-E6382A5D9490}" type="parTrans" cxnId="{C1EDFE14-1B75-8447-843B-9EBE78423C61}">
      <dgm:prSet/>
      <dgm:spPr/>
      <dgm:t>
        <a:bodyPr/>
        <a:lstStyle/>
        <a:p>
          <a:endParaRPr lang="de-DE"/>
        </a:p>
      </dgm:t>
    </dgm:pt>
    <dgm:pt modelId="{B2CFF6B4-F2AE-D442-9D32-F1C26BF0739C}" type="sibTrans" cxnId="{C1EDFE14-1B75-8447-843B-9EBE78423C61}">
      <dgm:prSet/>
      <dgm:spPr/>
      <dgm:t>
        <a:bodyPr/>
        <a:lstStyle/>
        <a:p>
          <a:endParaRPr lang="de-DE"/>
        </a:p>
      </dgm:t>
    </dgm:pt>
    <dgm:pt modelId="{F75AF746-8BCB-E444-93B1-52352456AF51}">
      <dgm:prSet phldrT="[Text]" custT="1"/>
      <dgm:spPr/>
      <dgm:t>
        <a:bodyPr/>
        <a:lstStyle/>
        <a:p>
          <a:r>
            <a:rPr lang="de-DE" sz="1800" dirty="0"/>
            <a:t>Technisch gewährleistet z. B. durch Passwörter, Backups, Firewalls, Zugangsrechte etc.</a:t>
          </a:r>
        </a:p>
      </dgm:t>
      <dgm:extLst>
        <a:ext uri="{E40237B7-FDA0-4F09-8148-C483321AD2D9}">
          <dgm14:cNvPr xmlns:dgm14="http://schemas.microsoft.com/office/drawing/2010/diagram" id="0" name=""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
      </dgm:extLst>
    </dgm:pt>
    <dgm:pt modelId="{E53EB895-05BA-AE46-AEFE-9673312FD01A}" type="parTrans" cxnId="{FDC4D4EA-15F3-294C-9B79-FC7B84EA26CF}">
      <dgm:prSet/>
      <dgm:spPr/>
      <dgm:t>
        <a:bodyPr/>
        <a:lstStyle/>
        <a:p>
          <a:endParaRPr lang="de-DE"/>
        </a:p>
      </dgm:t>
    </dgm:pt>
    <dgm:pt modelId="{DC14E3E1-1D5B-E845-B8C5-09E1D7BDE344}" type="sibTrans" cxnId="{FDC4D4EA-15F3-294C-9B79-FC7B84EA26CF}">
      <dgm:prSet/>
      <dgm:spPr/>
      <dgm:t>
        <a:bodyPr/>
        <a:lstStyle/>
        <a:p>
          <a:endParaRPr lang="de-DE"/>
        </a:p>
      </dgm:t>
    </dgm:pt>
    <dgm:pt modelId="{C66E6BB4-5675-BF4A-8AEA-9FE7440AE3FE}" type="pres">
      <dgm:prSet presAssocID="{5E302F42-F4E2-CB40-91B5-28E01B874F08}" presName="theList" presStyleCnt="0">
        <dgm:presLayoutVars>
          <dgm:dir/>
          <dgm:animLvl val="lvl"/>
          <dgm:resizeHandles val="exact"/>
        </dgm:presLayoutVars>
      </dgm:prSet>
      <dgm:spPr/>
    </dgm:pt>
    <dgm:pt modelId="{1EA8C277-D762-1F4B-B2DB-E35EF63D54B8}" type="pres">
      <dgm:prSet presAssocID="{A50AF91A-9EDD-D34D-B496-35174A43617F}" presName="compNode" presStyleCnt="0"/>
      <dgm:spPr/>
    </dgm:pt>
    <dgm:pt modelId="{851C8EBA-47D8-9440-8396-A4CC682530A3}" type="pres">
      <dgm:prSet presAssocID="{A50AF91A-9EDD-D34D-B496-35174A43617F}" presName="aNode" presStyleLbl="bgShp" presStyleIdx="0" presStyleCnt="2" custLinFactNeighborX="266" custLinFactNeighborY="2461"/>
      <dgm:spPr/>
    </dgm:pt>
    <dgm:pt modelId="{4485694B-06C6-674E-96D7-E069C1F6A2D2}" type="pres">
      <dgm:prSet presAssocID="{A50AF91A-9EDD-D34D-B496-35174A43617F}" presName="textNode" presStyleLbl="bgShp" presStyleIdx="0" presStyleCnt="2"/>
      <dgm:spPr/>
    </dgm:pt>
    <dgm:pt modelId="{42550F21-FC83-B441-A953-5E77D37E7E1F}" type="pres">
      <dgm:prSet presAssocID="{A50AF91A-9EDD-D34D-B496-35174A43617F}" presName="compChildNode" presStyleCnt="0"/>
      <dgm:spPr/>
    </dgm:pt>
    <dgm:pt modelId="{50B7FF26-9C09-1148-9B2C-1DCEE055D656}" type="pres">
      <dgm:prSet presAssocID="{A50AF91A-9EDD-D34D-B496-35174A43617F}" presName="theInnerList" presStyleCnt="0"/>
      <dgm:spPr/>
    </dgm:pt>
    <dgm:pt modelId="{3AB5A6F9-250E-624C-B447-C00AA02CD61A}" type="pres">
      <dgm:prSet presAssocID="{D5842D6C-DE41-824B-A6D2-574FB02CCD7A}" presName="childNode" presStyleLbl="node1" presStyleIdx="0" presStyleCnt="6" custLinFactNeighborY="31776">
        <dgm:presLayoutVars>
          <dgm:bulletEnabled val="1"/>
        </dgm:presLayoutVars>
      </dgm:prSet>
      <dgm:spPr/>
    </dgm:pt>
    <dgm:pt modelId="{F02386F4-51E7-7D4F-A8EC-E4CFECE51D96}" type="pres">
      <dgm:prSet presAssocID="{D5842D6C-DE41-824B-A6D2-574FB02CCD7A}" presName="aSpace2" presStyleCnt="0"/>
      <dgm:spPr/>
    </dgm:pt>
    <dgm:pt modelId="{AD38C902-8058-4444-AC12-F4C9DE0F7839}" type="pres">
      <dgm:prSet presAssocID="{2672AED5-1D6D-9D4B-A127-8CCEB52B9540}" presName="childNode" presStyleLbl="node1" presStyleIdx="1" presStyleCnt="6" custScaleY="185048">
        <dgm:presLayoutVars>
          <dgm:bulletEnabled val="1"/>
        </dgm:presLayoutVars>
      </dgm:prSet>
      <dgm:spPr/>
    </dgm:pt>
    <dgm:pt modelId="{5C81B348-D454-564D-8B07-54D3EFDDE111}" type="pres">
      <dgm:prSet presAssocID="{2672AED5-1D6D-9D4B-A127-8CCEB52B9540}" presName="aSpace2" presStyleCnt="0"/>
      <dgm:spPr/>
    </dgm:pt>
    <dgm:pt modelId="{BD3FCD6D-1BC9-1D44-B197-EA0AC6CDA5CB}" type="pres">
      <dgm:prSet presAssocID="{EB376EA9-F2FC-7C44-BF14-F015922C4A56}" presName="childNode" presStyleLbl="node1" presStyleIdx="2" presStyleCnt="6">
        <dgm:presLayoutVars>
          <dgm:bulletEnabled val="1"/>
        </dgm:presLayoutVars>
      </dgm:prSet>
      <dgm:spPr/>
    </dgm:pt>
    <dgm:pt modelId="{B4DDCB1C-8599-DE45-9750-580AF26DD920}" type="pres">
      <dgm:prSet presAssocID="{A50AF91A-9EDD-D34D-B496-35174A43617F}" presName="aSpace" presStyleCnt="0"/>
      <dgm:spPr/>
    </dgm:pt>
    <dgm:pt modelId="{5A5AC5A2-5E11-9049-B4E3-811A05AAB95E}" type="pres">
      <dgm:prSet presAssocID="{3D2546F1-B0A6-6B47-B489-74CDF64B777E}" presName="compNode" presStyleCnt="0"/>
      <dgm:spPr/>
    </dgm:pt>
    <dgm:pt modelId="{1B2A7733-312B-6845-BE19-BFC109CBB067}" type="pres">
      <dgm:prSet presAssocID="{3D2546F1-B0A6-6B47-B489-74CDF64B777E}" presName="aNode" presStyleLbl="bgShp" presStyleIdx="1" presStyleCnt="2"/>
      <dgm:spPr/>
    </dgm:pt>
    <dgm:pt modelId="{495440AA-ED48-774A-BBFD-68D7C23E0AAB}" type="pres">
      <dgm:prSet presAssocID="{3D2546F1-B0A6-6B47-B489-74CDF64B777E}" presName="textNode" presStyleLbl="bgShp" presStyleIdx="1" presStyleCnt="2"/>
      <dgm:spPr/>
    </dgm:pt>
    <dgm:pt modelId="{9D3C6204-1958-3244-B8BD-52F15E061F4F}" type="pres">
      <dgm:prSet presAssocID="{3D2546F1-B0A6-6B47-B489-74CDF64B777E}" presName="compChildNode" presStyleCnt="0"/>
      <dgm:spPr/>
    </dgm:pt>
    <dgm:pt modelId="{E9A25450-D334-C748-805C-D125608D9A40}" type="pres">
      <dgm:prSet presAssocID="{3D2546F1-B0A6-6B47-B489-74CDF64B777E}" presName="theInnerList" presStyleCnt="0"/>
      <dgm:spPr/>
    </dgm:pt>
    <dgm:pt modelId="{1C4541EA-52CD-C341-B26C-1BAF7AD6E606}" type="pres">
      <dgm:prSet presAssocID="{83319123-D0AD-2C48-9DC0-CBBCF3206B18}" presName="childNode" presStyleLbl="node1" presStyleIdx="3" presStyleCnt="6" custScaleY="138184">
        <dgm:presLayoutVars>
          <dgm:bulletEnabled val="1"/>
        </dgm:presLayoutVars>
      </dgm:prSet>
      <dgm:spPr/>
    </dgm:pt>
    <dgm:pt modelId="{A49B278F-22E2-BA47-A1E3-2E8E708A584D}" type="pres">
      <dgm:prSet presAssocID="{83319123-D0AD-2C48-9DC0-CBBCF3206B18}" presName="aSpace2" presStyleCnt="0"/>
      <dgm:spPr/>
    </dgm:pt>
    <dgm:pt modelId="{33EF6FBA-E9B3-7B43-B137-66649AC53AE8}" type="pres">
      <dgm:prSet presAssocID="{5C4A7DFE-AF8F-2241-976A-38F7109D957E}" presName="childNode" presStyleLbl="node1" presStyleIdx="4" presStyleCnt="6">
        <dgm:presLayoutVars>
          <dgm:bulletEnabled val="1"/>
        </dgm:presLayoutVars>
      </dgm:prSet>
      <dgm:spPr/>
    </dgm:pt>
    <dgm:pt modelId="{50EAD582-B728-E44C-8AE5-74394E1D527C}" type="pres">
      <dgm:prSet presAssocID="{5C4A7DFE-AF8F-2241-976A-38F7109D957E}" presName="aSpace2" presStyleCnt="0"/>
      <dgm:spPr/>
    </dgm:pt>
    <dgm:pt modelId="{C9F67FD3-575B-974F-B242-CBC3D6EE5B2E}" type="pres">
      <dgm:prSet presAssocID="{F75AF746-8BCB-E444-93B1-52352456AF51}" presName="childNode" presStyleLbl="node1" presStyleIdx="5" presStyleCnt="6">
        <dgm:presLayoutVars>
          <dgm:bulletEnabled val="1"/>
        </dgm:presLayoutVars>
      </dgm:prSet>
      <dgm:spPr/>
    </dgm:pt>
  </dgm:ptLst>
  <dgm:cxnLst>
    <dgm:cxn modelId="{B0D30E09-B887-1944-A8C5-A9516399F5E3}" type="presOf" srcId="{83319123-D0AD-2C48-9DC0-CBBCF3206B18}" destId="{1C4541EA-52CD-C341-B26C-1BAF7AD6E606}" srcOrd="0" destOrd="0" presId="urn:microsoft.com/office/officeart/2005/8/layout/lProcess2"/>
    <dgm:cxn modelId="{FBD0A513-9E32-4E44-80CF-CDBD35D40C7C}" srcId="{5E302F42-F4E2-CB40-91B5-28E01B874F08}" destId="{3D2546F1-B0A6-6B47-B489-74CDF64B777E}" srcOrd="1" destOrd="0" parTransId="{7A50291B-3807-3546-AEB9-13FC15EA8EB7}" sibTransId="{BE5C9F95-ACE3-9041-8434-5239C3AA8E74}"/>
    <dgm:cxn modelId="{C1EDFE14-1B75-8447-843B-9EBE78423C61}" srcId="{A50AF91A-9EDD-D34D-B496-35174A43617F}" destId="{EB376EA9-F2FC-7C44-BF14-F015922C4A56}" srcOrd="2" destOrd="0" parTransId="{4088C568-615A-7F4A-AE55-E6382A5D9490}" sibTransId="{B2CFF6B4-F2AE-D442-9D32-F1C26BF0739C}"/>
    <dgm:cxn modelId="{7D5D0C1B-CFDA-A240-B157-96755478B4AB}" srcId="{3D2546F1-B0A6-6B47-B489-74CDF64B777E}" destId="{83319123-D0AD-2C48-9DC0-CBBCF3206B18}" srcOrd="0" destOrd="0" parTransId="{9E59636A-C206-2F41-990B-3F79F3FED2B9}" sibTransId="{89C092BB-B6EC-B84F-8626-77C489E86712}"/>
    <dgm:cxn modelId="{1C954044-105C-F241-969C-E01C63752D7D}" srcId="{A50AF91A-9EDD-D34D-B496-35174A43617F}" destId="{D5842D6C-DE41-824B-A6D2-574FB02CCD7A}" srcOrd="0" destOrd="0" parTransId="{5813F9A9-B23F-F04B-8900-E3E8A0C284C4}" sibTransId="{53F57F21-4442-6446-826C-C5B74C9DB2FB}"/>
    <dgm:cxn modelId="{1664C244-5AD3-D54E-92DE-3826DC6CB6AE}" type="presOf" srcId="{EB376EA9-F2FC-7C44-BF14-F015922C4A56}" destId="{BD3FCD6D-1BC9-1D44-B197-EA0AC6CDA5CB}" srcOrd="0" destOrd="0" presId="urn:microsoft.com/office/officeart/2005/8/layout/lProcess2"/>
    <dgm:cxn modelId="{8ED8A355-7768-C14E-B825-5097E721E1E1}" type="presOf" srcId="{A50AF91A-9EDD-D34D-B496-35174A43617F}" destId="{851C8EBA-47D8-9440-8396-A4CC682530A3}" srcOrd="0" destOrd="0" presId="urn:microsoft.com/office/officeart/2005/8/layout/lProcess2"/>
    <dgm:cxn modelId="{426A3074-78A8-194B-AAC2-D69A0962ADF2}" type="presOf" srcId="{2672AED5-1D6D-9D4B-A127-8CCEB52B9540}" destId="{AD38C902-8058-4444-AC12-F4C9DE0F7839}" srcOrd="0" destOrd="0" presId="urn:microsoft.com/office/officeart/2005/8/layout/lProcess2"/>
    <dgm:cxn modelId="{92D19476-356F-1647-9FB5-9B43A496713C}" type="presOf" srcId="{A50AF91A-9EDD-D34D-B496-35174A43617F}" destId="{4485694B-06C6-674E-96D7-E069C1F6A2D2}" srcOrd="1" destOrd="0" presId="urn:microsoft.com/office/officeart/2005/8/layout/lProcess2"/>
    <dgm:cxn modelId="{C96E617C-9E6E-B749-BE98-6E06D7377E49}" type="presOf" srcId="{5C4A7DFE-AF8F-2241-976A-38F7109D957E}" destId="{33EF6FBA-E9B3-7B43-B137-66649AC53AE8}" srcOrd="0" destOrd="0" presId="urn:microsoft.com/office/officeart/2005/8/layout/lProcess2"/>
    <dgm:cxn modelId="{87D0A581-AE2E-4D4C-819F-7FB04D969C9D}" srcId="{A50AF91A-9EDD-D34D-B496-35174A43617F}" destId="{2672AED5-1D6D-9D4B-A127-8CCEB52B9540}" srcOrd="1" destOrd="0" parTransId="{155581B5-06E0-C442-97BA-9C17EF370ECE}" sibTransId="{ADD6ADB4-AB39-224D-905E-71784E188C88}"/>
    <dgm:cxn modelId="{6C10E183-13CF-6345-A59C-6C9719136965}" type="presOf" srcId="{3D2546F1-B0A6-6B47-B489-74CDF64B777E}" destId="{495440AA-ED48-774A-BBFD-68D7C23E0AAB}" srcOrd="1" destOrd="0" presId="urn:microsoft.com/office/officeart/2005/8/layout/lProcess2"/>
    <dgm:cxn modelId="{331E3692-0A38-4E41-9043-2E5E0C4F444E}" srcId="{3D2546F1-B0A6-6B47-B489-74CDF64B777E}" destId="{5C4A7DFE-AF8F-2241-976A-38F7109D957E}" srcOrd="1" destOrd="0" parTransId="{E60B233F-A615-6347-8268-2D81388CBBD7}" sibTransId="{FE28BB5D-6481-124A-97C2-E936F8DE7059}"/>
    <dgm:cxn modelId="{DBAE0796-1CA5-9D4E-8D41-02642DE1FF53}" srcId="{5E302F42-F4E2-CB40-91B5-28E01B874F08}" destId="{A50AF91A-9EDD-D34D-B496-35174A43617F}" srcOrd="0" destOrd="0" parTransId="{460CEDBF-72FE-FB4A-8E70-C5E3972312ED}" sibTransId="{ECE067E7-B492-5F47-BD91-1044A67E5729}"/>
    <dgm:cxn modelId="{82320CB0-C277-D54D-A839-2DD0B0675309}" type="presOf" srcId="{3D2546F1-B0A6-6B47-B489-74CDF64B777E}" destId="{1B2A7733-312B-6845-BE19-BFC109CBB067}" srcOrd="0" destOrd="0" presId="urn:microsoft.com/office/officeart/2005/8/layout/lProcess2"/>
    <dgm:cxn modelId="{841F08B5-AFCD-A64B-9B95-5576E2B13610}" type="presOf" srcId="{F75AF746-8BCB-E444-93B1-52352456AF51}" destId="{C9F67FD3-575B-974F-B242-CBC3D6EE5B2E}" srcOrd="0" destOrd="0" presId="urn:microsoft.com/office/officeart/2005/8/layout/lProcess2"/>
    <dgm:cxn modelId="{243DE1C0-9DD9-D741-B378-91CAA16C8229}" type="presOf" srcId="{D5842D6C-DE41-824B-A6D2-574FB02CCD7A}" destId="{3AB5A6F9-250E-624C-B447-C00AA02CD61A}" srcOrd="0" destOrd="0" presId="urn:microsoft.com/office/officeart/2005/8/layout/lProcess2"/>
    <dgm:cxn modelId="{7D795EE1-54C7-4843-B8B0-7F722CE66071}" type="presOf" srcId="{5E302F42-F4E2-CB40-91B5-28E01B874F08}" destId="{C66E6BB4-5675-BF4A-8AEA-9FE7440AE3FE}" srcOrd="0" destOrd="0" presId="urn:microsoft.com/office/officeart/2005/8/layout/lProcess2"/>
    <dgm:cxn modelId="{FDC4D4EA-15F3-294C-9B79-FC7B84EA26CF}" srcId="{3D2546F1-B0A6-6B47-B489-74CDF64B777E}" destId="{F75AF746-8BCB-E444-93B1-52352456AF51}" srcOrd="2" destOrd="0" parTransId="{E53EB895-05BA-AE46-AEFE-9673312FD01A}" sibTransId="{DC14E3E1-1D5B-E845-B8C5-09E1D7BDE344}"/>
    <dgm:cxn modelId="{155A66B0-042B-DF44-854D-F62408A14ECB}" type="presParOf" srcId="{C66E6BB4-5675-BF4A-8AEA-9FE7440AE3FE}" destId="{1EA8C277-D762-1F4B-B2DB-E35EF63D54B8}" srcOrd="0" destOrd="0" presId="urn:microsoft.com/office/officeart/2005/8/layout/lProcess2"/>
    <dgm:cxn modelId="{8E6A29C7-C2DC-C648-8A6A-29CFAD3475E3}" type="presParOf" srcId="{1EA8C277-D762-1F4B-B2DB-E35EF63D54B8}" destId="{851C8EBA-47D8-9440-8396-A4CC682530A3}" srcOrd="0" destOrd="0" presId="urn:microsoft.com/office/officeart/2005/8/layout/lProcess2"/>
    <dgm:cxn modelId="{A0B56577-4386-7048-A30D-54EBE5288C47}" type="presParOf" srcId="{1EA8C277-D762-1F4B-B2DB-E35EF63D54B8}" destId="{4485694B-06C6-674E-96D7-E069C1F6A2D2}" srcOrd="1" destOrd="0" presId="urn:microsoft.com/office/officeart/2005/8/layout/lProcess2"/>
    <dgm:cxn modelId="{960648DD-AAB3-1F4B-96B6-326D584C28A7}" type="presParOf" srcId="{1EA8C277-D762-1F4B-B2DB-E35EF63D54B8}" destId="{42550F21-FC83-B441-A953-5E77D37E7E1F}" srcOrd="2" destOrd="0" presId="urn:microsoft.com/office/officeart/2005/8/layout/lProcess2"/>
    <dgm:cxn modelId="{F8CD7EF2-28DC-F84A-B850-22E1A814F142}" type="presParOf" srcId="{42550F21-FC83-B441-A953-5E77D37E7E1F}" destId="{50B7FF26-9C09-1148-9B2C-1DCEE055D656}" srcOrd="0" destOrd="0" presId="urn:microsoft.com/office/officeart/2005/8/layout/lProcess2"/>
    <dgm:cxn modelId="{8108ED27-58B7-B641-8AE9-5481B0A15CA6}" type="presParOf" srcId="{50B7FF26-9C09-1148-9B2C-1DCEE055D656}" destId="{3AB5A6F9-250E-624C-B447-C00AA02CD61A}" srcOrd="0" destOrd="0" presId="urn:microsoft.com/office/officeart/2005/8/layout/lProcess2"/>
    <dgm:cxn modelId="{E7A00728-EFBD-A144-A59B-4097B8F08C0B}" type="presParOf" srcId="{50B7FF26-9C09-1148-9B2C-1DCEE055D656}" destId="{F02386F4-51E7-7D4F-A8EC-E4CFECE51D96}" srcOrd="1" destOrd="0" presId="urn:microsoft.com/office/officeart/2005/8/layout/lProcess2"/>
    <dgm:cxn modelId="{EB89952E-7F91-A74F-8DAC-283D65C7F790}" type="presParOf" srcId="{50B7FF26-9C09-1148-9B2C-1DCEE055D656}" destId="{AD38C902-8058-4444-AC12-F4C9DE0F7839}" srcOrd="2" destOrd="0" presId="urn:microsoft.com/office/officeart/2005/8/layout/lProcess2"/>
    <dgm:cxn modelId="{88B06B10-F77B-F244-9058-C78834E3B4FB}" type="presParOf" srcId="{50B7FF26-9C09-1148-9B2C-1DCEE055D656}" destId="{5C81B348-D454-564D-8B07-54D3EFDDE111}" srcOrd="3" destOrd="0" presId="urn:microsoft.com/office/officeart/2005/8/layout/lProcess2"/>
    <dgm:cxn modelId="{75ADADD7-DEFC-9A41-9E74-9B874A0D532B}" type="presParOf" srcId="{50B7FF26-9C09-1148-9B2C-1DCEE055D656}" destId="{BD3FCD6D-1BC9-1D44-B197-EA0AC6CDA5CB}" srcOrd="4" destOrd="0" presId="urn:microsoft.com/office/officeart/2005/8/layout/lProcess2"/>
    <dgm:cxn modelId="{574449A2-075D-EF44-88B9-BEB93048476F}" type="presParOf" srcId="{C66E6BB4-5675-BF4A-8AEA-9FE7440AE3FE}" destId="{B4DDCB1C-8599-DE45-9750-580AF26DD920}" srcOrd="1" destOrd="0" presId="urn:microsoft.com/office/officeart/2005/8/layout/lProcess2"/>
    <dgm:cxn modelId="{F2924CB3-6110-9B4D-BA59-F47823A750C2}" type="presParOf" srcId="{C66E6BB4-5675-BF4A-8AEA-9FE7440AE3FE}" destId="{5A5AC5A2-5E11-9049-B4E3-811A05AAB95E}" srcOrd="2" destOrd="0" presId="urn:microsoft.com/office/officeart/2005/8/layout/lProcess2"/>
    <dgm:cxn modelId="{A5D27782-D13B-AB40-943D-6B140E0B6B30}" type="presParOf" srcId="{5A5AC5A2-5E11-9049-B4E3-811A05AAB95E}" destId="{1B2A7733-312B-6845-BE19-BFC109CBB067}" srcOrd="0" destOrd="0" presId="urn:microsoft.com/office/officeart/2005/8/layout/lProcess2"/>
    <dgm:cxn modelId="{D151F804-BFE3-0B42-B126-E939A5C61A62}" type="presParOf" srcId="{5A5AC5A2-5E11-9049-B4E3-811A05AAB95E}" destId="{495440AA-ED48-774A-BBFD-68D7C23E0AAB}" srcOrd="1" destOrd="0" presId="urn:microsoft.com/office/officeart/2005/8/layout/lProcess2"/>
    <dgm:cxn modelId="{6FDE6C67-DA55-4540-BC75-F510F1738E5D}" type="presParOf" srcId="{5A5AC5A2-5E11-9049-B4E3-811A05AAB95E}" destId="{9D3C6204-1958-3244-B8BD-52F15E061F4F}" srcOrd="2" destOrd="0" presId="urn:microsoft.com/office/officeart/2005/8/layout/lProcess2"/>
    <dgm:cxn modelId="{0B4FF8BE-D57B-8449-BE64-F0DBD1848364}" type="presParOf" srcId="{9D3C6204-1958-3244-B8BD-52F15E061F4F}" destId="{E9A25450-D334-C748-805C-D125608D9A40}" srcOrd="0" destOrd="0" presId="urn:microsoft.com/office/officeart/2005/8/layout/lProcess2"/>
    <dgm:cxn modelId="{2820D573-25E1-C245-ACB5-94BE02475A14}" type="presParOf" srcId="{E9A25450-D334-C748-805C-D125608D9A40}" destId="{1C4541EA-52CD-C341-B26C-1BAF7AD6E606}" srcOrd="0" destOrd="0" presId="urn:microsoft.com/office/officeart/2005/8/layout/lProcess2"/>
    <dgm:cxn modelId="{05E8B79A-285E-D04D-A5F4-73E2A890DD09}" type="presParOf" srcId="{E9A25450-D334-C748-805C-D125608D9A40}" destId="{A49B278F-22E2-BA47-A1E3-2E8E708A584D}" srcOrd="1" destOrd="0" presId="urn:microsoft.com/office/officeart/2005/8/layout/lProcess2"/>
    <dgm:cxn modelId="{99F965E9-0462-1C4F-9EF5-E7F03E840469}" type="presParOf" srcId="{E9A25450-D334-C748-805C-D125608D9A40}" destId="{33EF6FBA-E9B3-7B43-B137-66649AC53AE8}" srcOrd="2" destOrd="0" presId="urn:microsoft.com/office/officeart/2005/8/layout/lProcess2"/>
    <dgm:cxn modelId="{F500576D-6300-1E43-B2F4-DBE925C845CA}" type="presParOf" srcId="{E9A25450-D334-C748-805C-D125608D9A40}" destId="{50EAD582-B728-E44C-8AE5-74394E1D527C}" srcOrd="3" destOrd="0" presId="urn:microsoft.com/office/officeart/2005/8/layout/lProcess2"/>
    <dgm:cxn modelId="{78E9C2D1-ACB3-4845-B4D9-07C4AA677C3C}" type="presParOf" srcId="{E9A25450-D334-C748-805C-D125608D9A40}" destId="{C9F67FD3-575B-974F-B242-CBC3D6EE5B2E}"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F5479B9C-BF30-412D-B037-1B380E7A950D}"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A3434000-4DFD-468F-A4C6-12B0906CDC60}">
      <dgm:prSet custT="1"/>
      <dgm:spPr/>
      <dgm:t>
        <a:bodyPr/>
        <a:lstStyle/>
        <a:p>
          <a:r>
            <a:rPr lang="de-DE" sz="1800" dirty="0"/>
            <a:t>Bei jeder Internet-nutzung </a:t>
          </a:r>
          <a:r>
            <a:rPr lang="de-DE" sz="1800"/>
            <a:t>fallen personenbezo-gene </a:t>
          </a:r>
          <a:r>
            <a:rPr lang="de-DE" sz="1800" dirty="0"/>
            <a:t>Daten an.</a:t>
          </a:r>
          <a:endParaRPr lang="en-US" sz="1800" dirty="0"/>
        </a:p>
      </dgm:t>
    </dgm:pt>
    <dgm:pt modelId="{8D693200-7CAF-45D3-9CDC-65050A569D45}" type="parTrans" cxnId="{B6DB0D9F-979C-4737-9A7F-5582B9E8E04D}">
      <dgm:prSet/>
      <dgm:spPr/>
      <dgm:t>
        <a:bodyPr/>
        <a:lstStyle/>
        <a:p>
          <a:endParaRPr lang="en-US"/>
        </a:p>
      </dgm:t>
    </dgm:pt>
    <dgm:pt modelId="{6BFE4F52-674D-43E5-83B4-CEABA4B0371C}" type="sibTrans" cxnId="{B6DB0D9F-979C-4737-9A7F-5582B9E8E04D}">
      <dgm:prSet phldrT="1"/>
      <dgm:spPr/>
      <dgm:t>
        <a:bodyPr/>
        <a:lstStyle/>
        <a:p>
          <a:r>
            <a:rPr lang="en-US" dirty="0"/>
            <a:t>1</a:t>
          </a:r>
        </a:p>
      </dgm:t>
    </dgm:pt>
    <dgm:pt modelId="{ADD4B8A3-8A8A-6143-8A31-17C370314584}">
      <dgm:prSet custT="1"/>
      <dgm:spPr>
        <a:solidFill>
          <a:schemeClr val="tx2"/>
        </a:solidFill>
        <a:ln>
          <a:noFill/>
        </a:ln>
      </dgm:spPr>
      <dgm:t>
        <a:bodyPr/>
        <a:lstStyle/>
        <a:p>
          <a:r>
            <a:rPr lang="de-DE" sz="1800" dirty="0"/>
            <a:t>Dadurch entstehen riesige Datenmengen. Unternehmen sammeln diese Daten und werten sie maschinell aus.</a:t>
          </a:r>
        </a:p>
      </dgm:t>
    </dgm:pt>
    <dgm:pt modelId="{FB02C980-BB99-9B4D-B40E-C44D19D6AC0B}" type="parTrans" cxnId="{67CFDCB7-C6F9-424F-ADD2-E4AE16AEF02C}">
      <dgm:prSet/>
      <dgm:spPr/>
      <dgm:t>
        <a:bodyPr/>
        <a:lstStyle/>
        <a:p>
          <a:endParaRPr lang="de-DE"/>
        </a:p>
      </dgm:t>
    </dgm:pt>
    <dgm:pt modelId="{3671EE6D-AD66-4F4C-BB15-D93AA8C4BB9B}" type="sibTrans" cxnId="{67CFDCB7-C6F9-424F-ADD2-E4AE16AEF02C}">
      <dgm:prSet phldrT="2"/>
      <dgm:spPr/>
      <dgm:t>
        <a:bodyPr/>
        <a:lstStyle/>
        <a:p>
          <a:r>
            <a:rPr lang="de-DE" dirty="0"/>
            <a:t>2</a:t>
          </a:r>
        </a:p>
      </dgm:t>
    </dgm:pt>
    <dgm:pt modelId="{228AE943-150A-4048-8E74-8C7F0E282526}">
      <dgm:prSet custT="1"/>
      <dgm:spPr/>
      <dgm:t>
        <a:bodyPr/>
        <a:lstStyle/>
        <a:p>
          <a:r>
            <a:rPr lang="de-DE" sz="1800" dirty="0"/>
            <a:t>Risiken von Big Data: </a:t>
          </a:r>
        </a:p>
        <a:p>
          <a:r>
            <a:rPr lang="de-DE" sz="1800" dirty="0"/>
            <a:t>z.B. Verlust der </a:t>
          </a:r>
          <a:r>
            <a:rPr lang="de-DE" sz="1800" dirty="0" err="1"/>
            <a:t>informatio-nellen</a:t>
          </a:r>
          <a:r>
            <a:rPr lang="de-DE" sz="1800" dirty="0"/>
            <a:t> Selbstkontrolle, Profilbildung, Verlust der Informations-freiheit etc.</a:t>
          </a:r>
        </a:p>
      </dgm:t>
    </dgm:pt>
    <dgm:pt modelId="{EA972353-BAEA-2644-9D2D-8BC169969D3E}" type="parTrans" cxnId="{E5C46A7A-8CD0-AF49-ABA8-19B7B5120B90}">
      <dgm:prSet/>
      <dgm:spPr/>
      <dgm:t>
        <a:bodyPr/>
        <a:lstStyle/>
        <a:p>
          <a:endParaRPr lang="de-DE"/>
        </a:p>
      </dgm:t>
    </dgm:pt>
    <dgm:pt modelId="{FB9B183E-A1F4-7142-AA43-C7358244F71B}" type="sibTrans" cxnId="{E5C46A7A-8CD0-AF49-ABA8-19B7B5120B90}">
      <dgm:prSet phldrT="3"/>
      <dgm:spPr/>
      <dgm:t>
        <a:bodyPr/>
        <a:lstStyle/>
        <a:p>
          <a:r>
            <a:rPr lang="de-DE"/>
            <a:t>3</a:t>
          </a:r>
        </a:p>
      </dgm:t>
    </dgm:pt>
    <dgm:pt modelId="{0876E2B0-E111-294C-AE68-83062E324678}">
      <dgm:prSet custT="1"/>
      <dgm:spPr/>
      <dgm:t>
        <a:bodyPr/>
        <a:lstStyle/>
        <a:p>
          <a:r>
            <a:rPr lang="de-DE" sz="1800" dirty="0"/>
            <a:t>Chancen von Big Data: </a:t>
          </a:r>
        </a:p>
        <a:p>
          <a:r>
            <a:rPr lang="de-DE" sz="1800" dirty="0"/>
            <a:t>z.B. Pandemie-eindämmung, Verkehrs-lenkung, Sicherheit, Gesundheit etc.</a:t>
          </a:r>
        </a:p>
      </dgm:t>
    </dgm:pt>
    <dgm:pt modelId="{F82C9A60-6FF4-3742-9D57-1079A476BDFC}" type="parTrans" cxnId="{B48AB39C-2555-5C4F-BDD7-71A5C3D1F9E7}">
      <dgm:prSet/>
      <dgm:spPr/>
      <dgm:t>
        <a:bodyPr/>
        <a:lstStyle/>
        <a:p>
          <a:endParaRPr lang="de-DE"/>
        </a:p>
      </dgm:t>
    </dgm:pt>
    <dgm:pt modelId="{71E03F22-036E-C94C-8B10-8512D5310DB2}" type="sibTrans" cxnId="{B48AB39C-2555-5C4F-BDD7-71A5C3D1F9E7}">
      <dgm:prSet phldrT="4"/>
      <dgm:spPr/>
      <dgm:t>
        <a:bodyPr/>
        <a:lstStyle/>
        <a:p>
          <a:r>
            <a:rPr lang="de-DE"/>
            <a:t>4</a:t>
          </a:r>
        </a:p>
      </dgm:t>
    </dgm:pt>
    <dgm:pt modelId="{EECC37B7-24AD-3F45-A628-667351B5C88E}">
      <dgm:prSet custT="1"/>
      <dgm:spPr>
        <a:solidFill>
          <a:schemeClr val="accent1">
            <a:lumMod val="75000"/>
          </a:schemeClr>
        </a:solidFill>
        <a:ln>
          <a:noFill/>
        </a:ln>
      </dgm:spPr>
      <dgm:t>
        <a:bodyPr/>
        <a:lstStyle/>
        <a:p>
          <a:r>
            <a:rPr lang="de-DE" sz="1800" dirty="0"/>
            <a:t>DSGVO regelt, wie Unternehmen mit unseren Daten umgehen dürfen. </a:t>
          </a:r>
        </a:p>
      </dgm:t>
    </dgm:pt>
    <dgm:pt modelId="{F3E55102-BD22-FE4E-9764-20FA0B2B9449}" type="parTrans" cxnId="{6789E061-3BCA-2341-B383-FF6C8EB1D8D2}">
      <dgm:prSet/>
      <dgm:spPr/>
      <dgm:t>
        <a:bodyPr/>
        <a:lstStyle/>
        <a:p>
          <a:endParaRPr lang="de-DE"/>
        </a:p>
      </dgm:t>
    </dgm:pt>
    <dgm:pt modelId="{898347C6-5E4D-8A47-B363-D9E5E9C6A3D5}" type="sibTrans" cxnId="{6789E061-3BCA-2341-B383-FF6C8EB1D8D2}">
      <dgm:prSet phldrT="5"/>
      <dgm:spPr/>
      <dgm:t>
        <a:bodyPr/>
        <a:lstStyle/>
        <a:p>
          <a:r>
            <a:rPr lang="de-DE" dirty="0"/>
            <a:t>5</a:t>
          </a:r>
        </a:p>
      </dgm:t>
    </dgm:pt>
    <dgm:pt modelId="{D730CDD9-FDC7-F944-BB59-C6112AF9B172}" type="pres">
      <dgm:prSet presAssocID="{F5479B9C-BF30-412D-B037-1B380E7A950D}" presName="Name0" presStyleCnt="0">
        <dgm:presLayoutVars>
          <dgm:animLvl val="lvl"/>
          <dgm:resizeHandles val="exact"/>
        </dgm:presLayoutVars>
      </dgm:prSet>
      <dgm:spPr/>
    </dgm:pt>
    <dgm:pt modelId="{DF2322B1-DD9A-D346-90AB-AB45987F3FC9}" type="pres">
      <dgm:prSet presAssocID="{A3434000-4DFD-468F-A4C6-12B0906CDC60}" presName="compositeNode" presStyleCnt="0">
        <dgm:presLayoutVars>
          <dgm:bulletEnabled val="1"/>
        </dgm:presLayoutVars>
      </dgm:prSet>
      <dgm:spPr/>
    </dgm:pt>
    <dgm:pt modelId="{02E6EA1F-D650-3E42-8591-75BCE5AC606C}" type="pres">
      <dgm:prSet presAssocID="{A3434000-4DFD-468F-A4C6-12B0906CDC60}" presName="bgRect" presStyleLbl="alignNode1" presStyleIdx="0" presStyleCnt="5" custScaleY="182348"/>
      <dgm:spPr/>
    </dgm:pt>
    <dgm:pt modelId="{4C08ABF2-7EB3-904D-8F30-0F5119C42A00}" type="pres">
      <dgm:prSet presAssocID="{6BFE4F52-674D-43E5-83B4-CEABA4B0371C}" presName="sibTransNodeRect" presStyleLbl="alignNode1" presStyleIdx="0" presStyleCnt="5" custLinFactNeighborY="-43756">
        <dgm:presLayoutVars>
          <dgm:chMax val="0"/>
          <dgm:bulletEnabled val="1"/>
        </dgm:presLayoutVars>
      </dgm:prSet>
      <dgm:spPr/>
    </dgm:pt>
    <dgm:pt modelId="{95D462D7-E508-FC47-9744-78D648E3E782}" type="pres">
      <dgm:prSet presAssocID="{A3434000-4DFD-468F-A4C6-12B0906CDC60}" presName="nodeRect" presStyleLbl="alignNode1" presStyleIdx="0" presStyleCnt="5">
        <dgm:presLayoutVars>
          <dgm:bulletEnabled val="1"/>
        </dgm:presLayoutVars>
      </dgm:prSet>
      <dgm:spPr/>
    </dgm:pt>
    <dgm:pt modelId="{2DE8015D-3BC3-504F-937A-A29B7A175743}" type="pres">
      <dgm:prSet presAssocID="{6BFE4F52-674D-43E5-83B4-CEABA4B0371C}" presName="sibTrans" presStyleCnt="0"/>
      <dgm:spPr/>
    </dgm:pt>
    <dgm:pt modelId="{D4F8B720-8EE4-A749-B443-032E4E5206A9}" type="pres">
      <dgm:prSet presAssocID="{ADD4B8A3-8A8A-6143-8A31-17C370314584}" presName="compositeNode" presStyleCnt="0">
        <dgm:presLayoutVars>
          <dgm:bulletEnabled val="1"/>
        </dgm:presLayoutVars>
      </dgm:prSet>
      <dgm:spPr/>
    </dgm:pt>
    <dgm:pt modelId="{C6FFA741-8AE2-DD4B-ABF7-75EE0F2ED214}" type="pres">
      <dgm:prSet presAssocID="{ADD4B8A3-8A8A-6143-8A31-17C370314584}" presName="bgRect" presStyleLbl="alignNode1" presStyleIdx="1" presStyleCnt="5" custScaleY="182348"/>
      <dgm:spPr/>
    </dgm:pt>
    <dgm:pt modelId="{99E44F78-BB20-1C4C-8132-0DC0B51508CB}" type="pres">
      <dgm:prSet presAssocID="{3671EE6D-AD66-4F4C-BB15-D93AA8C4BB9B}" presName="sibTransNodeRect" presStyleLbl="alignNode1" presStyleIdx="1" presStyleCnt="5" custLinFactNeighborY="-43756">
        <dgm:presLayoutVars>
          <dgm:chMax val="0"/>
          <dgm:bulletEnabled val="1"/>
        </dgm:presLayoutVars>
      </dgm:prSet>
      <dgm:spPr/>
    </dgm:pt>
    <dgm:pt modelId="{4D446C40-53DC-5042-8102-A08F9141000C}" type="pres">
      <dgm:prSet presAssocID="{ADD4B8A3-8A8A-6143-8A31-17C370314584}" presName="nodeRect" presStyleLbl="alignNode1" presStyleIdx="1" presStyleCnt="5">
        <dgm:presLayoutVars>
          <dgm:bulletEnabled val="1"/>
        </dgm:presLayoutVars>
      </dgm:prSet>
      <dgm:spPr/>
    </dgm:pt>
    <dgm:pt modelId="{06D180E5-5C7A-E642-943A-2AD2A7ED8096}" type="pres">
      <dgm:prSet presAssocID="{3671EE6D-AD66-4F4C-BB15-D93AA8C4BB9B}" presName="sibTrans" presStyleCnt="0"/>
      <dgm:spPr/>
    </dgm:pt>
    <dgm:pt modelId="{7F98BC95-0D0B-2140-A3E5-4CD9FDD94AA3}" type="pres">
      <dgm:prSet presAssocID="{228AE943-150A-4048-8E74-8C7F0E282526}" presName="compositeNode" presStyleCnt="0">
        <dgm:presLayoutVars>
          <dgm:bulletEnabled val="1"/>
        </dgm:presLayoutVars>
      </dgm:prSet>
      <dgm:spPr/>
    </dgm:pt>
    <dgm:pt modelId="{55EBC833-710C-1C4C-AB54-E1D45F5A95AC}" type="pres">
      <dgm:prSet presAssocID="{228AE943-150A-4048-8E74-8C7F0E282526}" presName="bgRect" presStyleLbl="alignNode1" presStyleIdx="2" presStyleCnt="5" custScaleY="182348"/>
      <dgm:spPr/>
    </dgm:pt>
    <dgm:pt modelId="{50CA1C0A-6FFB-7746-8BE0-AF95475D27EF}" type="pres">
      <dgm:prSet presAssocID="{FB9B183E-A1F4-7142-AA43-C7358244F71B}" presName="sibTransNodeRect" presStyleLbl="alignNode1" presStyleIdx="2" presStyleCnt="5" custLinFactNeighborY="-43756">
        <dgm:presLayoutVars>
          <dgm:chMax val="0"/>
          <dgm:bulletEnabled val="1"/>
        </dgm:presLayoutVars>
      </dgm:prSet>
      <dgm:spPr/>
    </dgm:pt>
    <dgm:pt modelId="{ECCFB0BD-D732-C84C-A2DB-2F9A42541771}" type="pres">
      <dgm:prSet presAssocID="{228AE943-150A-4048-8E74-8C7F0E282526}" presName="nodeRect" presStyleLbl="alignNode1" presStyleIdx="2" presStyleCnt="5">
        <dgm:presLayoutVars>
          <dgm:bulletEnabled val="1"/>
        </dgm:presLayoutVars>
      </dgm:prSet>
      <dgm:spPr/>
    </dgm:pt>
    <dgm:pt modelId="{B6B18DBF-5251-E345-92D5-72BF34CAD91B}" type="pres">
      <dgm:prSet presAssocID="{FB9B183E-A1F4-7142-AA43-C7358244F71B}" presName="sibTrans" presStyleCnt="0"/>
      <dgm:spPr/>
    </dgm:pt>
    <dgm:pt modelId="{6BD01AD5-FE13-6841-919C-76B1044E3E96}" type="pres">
      <dgm:prSet presAssocID="{0876E2B0-E111-294C-AE68-83062E324678}" presName="compositeNode" presStyleCnt="0">
        <dgm:presLayoutVars>
          <dgm:bulletEnabled val="1"/>
        </dgm:presLayoutVars>
      </dgm:prSet>
      <dgm:spPr/>
    </dgm:pt>
    <dgm:pt modelId="{050D3ECB-6F77-AB4E-9B5C-CB9DD37761B8}" type="pres">
      <dgm:prSet presAssocID="{0876E2B0-E111-294C-AE68-83062E324678}" presName="bgRect" presStyleLbl="alignNode1" presStyleIdx="3" presStyleCnt="5" custScaleY="182348"/>
      <dgm:spPr/>
    </dgm:pt>
    <dgm:pt modelId="{C249DAA3-7728-0849-A7D4-5C80870EADCF}" type="pres">
      <dgm:prSet presAssocID="{71E03F22-036E-C94C-8B10-8512D5310DB2}" presName="sibTransNodeRect" presStyleLbl="alignNode1" presStyleIdx="3" presStyleCnt="5" custLinFactNeighborY="-43756">
        <dgm:presLayoutVars>
          <dgm:chMax val="0"/>
          <dgm:bulletEnabled val="1"/>
        </dgm:presLayoutVars>
      </dgm:prSet>
      <dgm:spPr/>
    </dgm:pt>
    <dgm:pt modelId="{C706743A-1DA7-C84D-A933-118A9AD28477}" type="pres">
      <dgm:prSet presAssocID="{0876E2B0-E111-294C-AE68-83062E324678}" presName="nodeRect" presStyleLbl="alignNode1" presStyleIdx="3" presStyleCnt="5">
        <dgm:presLayoutVars>
          <dgm:bulletEnabled val="1"/>
        </dgm:presLayoutVars>
      </dgm:prSet>
      <dgm:spPr/>
    </dgm:pt>
    <dgm:pt modelId="{B20D0DD4-0784-934D-971F-63F0296CF6B6}" type="pres">
      <dgm:prSet presAssocID="{71E03F22-036E-C94C-8B10-8512D5310DB2}" presName="sibTrans" presStyleCnt="0"/>
      <dgm:spPr/>
    </dgm:pt>
    <dgm:pt modelId="{2ADF5DD7-F15B-B24B-8862-23942A6A2C9F}" type="pres">
      <dgm:prSet presAssocID="{EECC37B7-24AD-3F45-A628-667351B5C88E}" presName="compositeNode" presStyleCnt="0">
        <dgm:presLayoutVars>
          <dgm:bulletEnabled val="1"/>
        </dgm:presLayoutVars>
      </dgm:prSet>
      <dgm:spPr/>
    </dgm:pt>
    <dgm:pt modelId="{BDC3941B-1D0D-8B49-BB46-E72B3FFDC809}" type="pres">
      <dgm:prSet presAssocID="{EECC37B7-24AD-3F45-A628-667351B5C88E}" presName="bgRect" presStyleLbl="alignNode1" presStyleIdx="4" presStyleCnt="5" custScaleY="182348"/>
      <dgm:spPr/>
    </dgm:pt>
    <dgm:pt modelId="{DAB73DC7-22A1-3F4D-A5A2-4FF8EDB3F6AA}" type="pres">
      <dgm:prSet presAssocID="{898347C6-5E4D-8A47-B363-D9E5E9C6A3D5}" presName="sibTransNodeRect" presStyleLbl="alignNode1" presStyleIdx="4" presStyleCnt="5" custLinFactNeighborY="-43756">
        <dgm:presLayoutVars>
          <dgm:chMax val="0"/>
          <dgm:bulletEnabled val="1"/>
        </dgm:presLayoutVars>
      </dgm:prSet>
      <dgm:spPr/>
    </dgm:pt>
    <dgm:pt modelId="{2B4F4929-FEE7-5C41-8905-A5D4AF5D5E2E}" type="pres">
      <dgm:prSet presAssocID="{EECC37B7-24AD-3F45-A628-667351B5C88E}" presName="nodeRect" presStyleLbl="alignNode1" presStyleIdx="4" presStyleCnt="5">
        <dgm:presLayoutVars>
          <dgm:bulletEnabled val="1"/>
        </dgm:presLayoutVars>
      </dgm:prSet>
      <dgm:spPr/>
    </dgm:pt>
  </dgm:ptLst>
  <dgm:cxnLst>
    <dgm:cxn modelId="{57AFB50A-0A6D-D34B-98C2-28F694DACB39}" type="presOf" srcId="{EECC37B7-24AD-3F45-A628-667351B5C88E}" destId="{BDC3941B-1D0D-8B49-BB46-E72B3FFDC809}" srcOrd="0" destOrd="0" presId="urn:microsoft.com/office/officeart/2016/7/layout/LinearBlockProcessNumbered"/>
    <dgm:cxn modelId="{C9DD7725-BEAD-044C-B1AA-1DE5FDF3A760}" type="presOf" srcId="{A3434000-4DFD-468F-A4C6-12B0906CDC60}" destId="{95D462D7-E508-FC47-9744-78D648E3E782}" srcOrd="1" destOrd="0" presId="urn:microsoft.com/office/officeart/2016/7/layout/LinearBlockProcessNumbered"/>
    <dgm:cxn modelId="{F75B2153-58EF-7642-BA84-669A1B24544F}" type="presOf" srcId="{F5479B9C-BF30-412D-B037-1B380E7A950D}" destId="{D730CDD9-FDC7-F944-BB59-C6112AF9B172}" srcOrd="0" destOrd="0" presId="urn:microsoft.com/office/officeart/2016/7/layout/LinearBlockProcessNumbered"/>
    <dgm:cxn modelId="{7EA00F5A-E905-C741-AC17-B10994888033}" type="presOf" srcId="{71E03F22-036E-C94C-8B10-8512D5310DB2}" destId="{C249DAA3-7728-0849-A7D4-5C80870EADCF}" srcOrd="0" destOrd="0" presId="urn:microsoft.com/office/officeart/2016/7/layout/LinearBlockProcessNumbered"/>
    <dgm:cxn modelId="{6789E061-3BCA-2341-B383-FF6C8EB1D8D2}" srcId="{F5479B9C-BF30-412D-B037-1B380E7A950D}" destId="{EECC37B7-24AD-3F45-A628-667351B5C88E}" srcOrd="4" destOrd="0" parTransId="{F3E55102-BD22-FE4E-9764-20FA0B2B9449}" sibTransId="{898347C6-5E4D-8A47-B363-D9E5E9C6A3D5}"/>
    <dgm:cxn modelId="{E8220E67-EAB2-094B-AD42-934F1CD3F700}" type="presOf" srcId="{898347C6-5E4D-8A47-B363-D9E5E9C6A3D5}" destId="{DAB73DC7-22A1-3F4D-A5A2-4FF8EDB3F6AA}" srcOrd="0" destOrd="0" presId="urn:microsoft.com/office/officeart/2016/7/layout/LinearBlockProcessNumbered"/>
    <dgm:cxn modelId="{71714967-FF1B-B347-847E-8EBE1B732E29}" type="presOf" srcId="{FB9B183E-A1F4-7142-AA43-C7358244F71B}" destId="{50CA1C0A-6FFB-7746-8BE0-AF95475D27EF}" srcOrd="0" destOrd="0" presId="urn:microsoft.com/office/officeart/2016/7/layout/LinearBlockProcessNumbered"/>
    <dgm:cxn modelId="{1AECA36B-EE88-2246-B085-3E1C9363EDDC}" type="presOf" srcId="{ADD4B8A3-8A8A-6143-8A31-17C370314584}" destId="{4D446C40-53DC-5042-8102-A08F9141000C}" srcOrd="1" destOrd="0" presId="urn:microsoft.com/office/officeart/2016/7/layout/LinearBlockProcessNumbered"/>
    <dgm:cxn modelId="{4388CD6B-1992-4F47-92EB-CF0B246B6B7C}" type="presOf" srcId="{228AE943-150A-4048-8E74-8C7F0E282526}" destId="{55EBC833-710C-1C4C-AB54-E1D45F5A95AC}" srcOrd="0" destOrd="0" presId="urn:microsoft.com/office/officeart/2016/7/layout/LinearBlockProcessNumbered"/>
    <dgm:cxn modelId="{E5C46A7A-8CD0-AF49-ABA8-19B7B5120B90}" srcId="{F5479B9C-BF30-412D-B037-1B380E7A950D}" destId="{228AE943-150A-4048-8E74-8C7F0E282526}" srcOrd="2" destOrd="0" parTransId="{EA972353-BAEA-2644-9D2D-8BC169969D3E}" sibTransId="{FB9B183E-A1F4-7142-AA43-C7358244F71B}"/>
    <dgm:cxn modelId="{71661288-5BC0-D94F-BF7D-0AD4CC303A9C}" type="presOf" srcId="{0876E2B0-E111-294C-AE68-83062E324678}" destId="{050D3ECB-6F77-AB4E-9B5C-CB9DD37761B8}" srcOrd="0" destOrd="0" presId="urn:microsoft.com/office/officeart/2016/7/layout/LinearBlockProcessNumbered"/>
    <dgm:cxn modelId="{B48AB39C-2555-5C4F-BDD7-71A5C3D1F9E7}" srcId="{F5479B9C-BF30-412D-B037-1B380E7A950D}" destId="{0876E2B0-E111-294C-AE68-83062E324678}" srcOrd="3" destOrd="0" parTransId="{F82C9A60-6FF4-3742-9D57-1079A476BDFC}" sibTransId="{71E03F22-036E-C94C-8B10-8512D5310DB2}"/>
    <dgm:cxn modelId="{D2DA3E9E-14DF-A740-A03C-810E48ABA76E}" type="presOf" srcId="{6BFE4F52-674D-43E5-83B4-CEABA4B0371C}" destId="{4C08ABF2-7EB3-904D-8F30-0F5119C42A00}" srcOrd="0" destOrd="0" presId="urn:microsoft.com/office/officeart/2016/7/layout/LinearBlockProcessNumbered"/>
    <dgm:cxn modelId="{B6DB0D9F-979C-4737-9A7F-5582B9E8E04D}" srcId="{F5479B9C-BF30-412D-B037-1B380E7A950D}" destId="{A3434000-4DFD-468F-A4C6-12B0906CDC60}" srcOrd="0" destOrd="0" parTransId="{8D693200-7CAF-45D3-9CDC-65050A569D45}" sibTransId="{6BFE4F52-674D-43E5-83B4-CEABA4B0371C}"/>
    <dgm:cxn modelId="{6DCDF7AF-E768-744B-8D39-6F6945C0CCA1}" type="presOf" srcId="{0876E2B0-E111-294C-AE68-83062E324678}" destId="{C706743A-1DA7-C84D-A933-118A9AD28477}" srcOrd="1" destOrd="0" presId="urn:microsoft.com/office/officeart/2016/7/layout/LinearBlockProcessNumbered"/>
    <dgm:cxn modelId="{67CFDCB7-C6F9-424F-ADD2-E4AE16AEF02C}" srcId="{F5479B9C-BF30-412D-B037-1B380E7A950D}" destId="{ADD4B8A3-8A8A-6143-8A31-17C370314584}" srcOrd="1" destOrd="0" parTransId="{FB02C980-BB99-9B4D-B40E-C44D19D6AC0B}" sibTransId="{3671EE6D-AD66-4F4C-BB15-D93AA8C4BB9B}"/>
    <dgm:cxn modelId="{BE9C30B8-355C-074A-A658-F88E31F3BB4A}" type="presOf" srcId="{A3434000-4DFD-468F-A4C6-12B0906CDC60}" destId="{02E6EA1F-D650-3E42-8591-75BCE5AC606C}" srcOrd="0" destOrd="0" presId="urn:microsoft.com/office/officeart/2016/7/layout/LinearBlockProcessNumbered"/>
    <dgm:cxn modelId="{34ACFEBD-4F63-734D-869E-C907044E5769}" type="presOf" srcId="{3671EE6D-AD66-4F4C-BB15-D93AA8C4BB9B}" destId="{99E44F78-BB20-1C4C-8132-0DC0B51508CB}" srcOrd="0" destOrd="0" presId="urn:microsoft.com/office/officeart/2016/7/layout/LinearBlockProcessNumbered"/>
    <dgm:cxn modelId="{B3298CC3-77D9-CC46-97BF-513D0C669986}" type="presOf" srcId="{EECC37B7-24AD-3F45-A628-667351B5C88E}" destId="{2B4F4929-FEE7-5C41-8905-A5D4AF5D5E2E}" srcOrd="1" destOrd="0" presId="urn:microsoft.com/office/officeart/2016/7/layout/LinearBlockProcessNumbered"/>
    <dgm:cxn modelId="{4A43F9EA-CCEB-F047-862C-94B398CF248C}" type="presOf" srcId="{228AE943-150A-4048-8E74-8C7F0E282526}" destId="{ECCFB0BD-D732-C84C-A2DB-2F9A42541771}" srcOrd="1" destOrd="0" presId="urn:microsoft.com/office/officeart/2016/7/layout/LinearBlockProcessNumbered"/>
    <dgm:cxn modelId="{DF766EF8-BB22-E448-81DD-7A29E4323FB5}" type="presOf" srcId="{ADD4B8A3-8A8A-6143-8A31-17C370314584}" destId="{C6FFA741-8AE2-DD4B-ABF7-75EE0F2ED214}" srcOrd="0" destOrd="0" presId="urn:microsoft.com/office/officeart/2016/7/layout/LinearBlockProcessNumbered"/>
    <dgm:cxn modelId="{B72FDF19-83FC-EF4B-B5BF-2FD5FA3C4D89}" type="presParOf" srcId="{D730CDD9-FDC7-F944-BB59-C6112AF9B172}" destId="{DF2322B1-DD9A-D346-90AB-AB45987F3FC9}" srcOrd="0" destOrd="0" presId="urn:microsoft.com/office/officeart/2016/7/layout/LinearBlockProcessNumbered"/>
    <dgm:cxn modelId="{94D3372C-4BBE-9C4C-9FDF-51A7BB76217F}" type="presParOf" srcId="{DF2322B1-DD9A-D346-90AB-AB45987F3FC9}" destId="{02E6EA1F-D650-3E42-8591-75BCE5AC606C}" srcOrd="0" destOrd="0" presId="urn:microsoft.com/office/officeart/2016/7/layout/LinearBlockProcessNumbered"/>
    <dgm:cxn modelId="{BE00BD30-F2ED-CB4D-AD07-F0A1742BD96C}" type="presParOf" srcId="{DF2322B1-DD9A-D346-90AB-AB45987F3FC9}" destId="{4C08ABF2-7EB3-904D-8F30-0F5119C42A00}" srcOrd="1" destOrd="0" presId="urn:microsoft.com/office/officeart/2016/7/layout/LinearBlockProcessNumbered"/>
    <dgm:cxn modelId="{3F0FBB90-2CB6-604F-AC80-FBCF0CA442E6}" type="presParOf" srcId="{DF2322B1-DD9A-D346-90AB-AB45987F3FC9}" destId="{95D462D7-E508-FC47-9744-78D648E3E782}" srcOrd="2" destOrd="0" presId="urn:microsoft.com/office/officeart/2016/7/layout/LinearBlockProcessNumbered"/>
    <dgm:cxn modelId="{0DCBBC6E-62C4-634B-AE25-0D8C79C5B6EF}" type="presParOf" srcId="{D730CDD9-FDC7-F944-BB59-C6112AF9B172}" destId="{2DE8015D-3BC3-504F-937A-A29B7A175743}" srcOrd="1" destOrd="0" presId="urn:microsoft.com/office/officeart/2016/7/layout/LinearBlockProcessNumbered"/>
    <dgm:cxn modelId="{BEEE40D7-49CC-BF4A-B709-4B2B89FA3BA8}" type="presParOf" srcId="{D730CDD9-FDC7-F944-BB59-C6112AF9B172}" destId="{D4F8B720-8EE4-A749-B443-032E4E5206A9}" srcOrd="2" destOrd="0" presId="urn:microsoft.com/office/officeart/2016/7/layout/LinearBlockProcessNumbered"/>
    <dgm:cxn modelId="{1B9019E9-FDEF-0D4F-AFC2-9BCEB39701B8}" type="presParOf" srcId="{D4F8B720-8EE4-A749-B443-032E4E5206A9}" destId="{C6FFA741-8AE2-DD4B-ABF7-75EE0F2ED214}" srcOrd="0" destOrd="0" presId="urn:microsoft.com/office/officeart/2016/7/layout/LinearBlockProcessNumbered"/>
    <dgm:cxn modelId="{9F5D37FB-E59F-7A40-A7DC-9894414E9832}" type="presParOf" srcId="{D4F8B720-8EE4-A749-B443-032E4E5206A9}" destId="{99E44F78-BB20-1C4C-8132-0DC0B51508CB}" srcOrd="1" destOrd="0" presId="urn:microsoft.com/office/officeart/2016/7/layout/LinearBlockProcessNumbered"/>
    <dgm:cxn modelId="{A34E2617-2286-A14D-8FA5-A8601CFEB0EB}" type="presParOf" srcId="{D4F8B720-8EE4-A749-B443-032E4E5206A9}" destId="{4D446C40-53DC-5042-8102-A08F9141000C}" srcOrd="2" destOrd="0" presId="urn:microsoft.com/office/officeart/2016/7/layout/LinearBlockProcessNumbered"/>
    <dgm:cxn modelId="{4FC5DCEC-59BF-8146-A8EA-14EE324EF8A4}" type="presParOf" srcId="{D730CDD9-FDC7-F944-BB59-C6112AF9B172}" destId="{06D180E5-5C7A-E642-943A-2AD2A7ED8096}" srcOrd="3" destOrd="0" presId="urn:microsoft.com/office/officeart/2016/7/layout/LinearBlockProcessNumbered"/>
    <dgm:cxn modelId="{CC02D9F8-0DF6-8F4B-9EDD-97ED9A314ED4}" type="presParOf" srcId="{D730CDD9-FDC7-F944-BB59-C6112AF9B172}" destId="{7F98BC95-0D0B-2140-A3E5-4CD9FDD94AA3}" srcOrd="4" destOrd="0" presId="urn:microsoft.com/office/officeart/2016/7/layout/LinearBlockProcessNumbered"/>
    <dgm:cxn modelId="{DCF4BFBD-98AD-064E-949D-CDEEA14E7003}" type="presParOf" srcId="{7F98BC95-0D0B-2140-A3E5-4CD9FDD94AA3}" destId="{55EBC833-710C-1C4C-AB54-E1D45F5A95AC}" srcOrd="0" destOrd="0" presId="urn:microsoft.com/office/officeart/2016/7/layout/LinearBlockProcessNumbered"/>
    <dgm:cxn modelId="{51E878B2-FC7A-C145-B0F4-854D15FB1532}" type="presParOf" srcId="{7F98BC95-0D0B-2140-A3E5-4CD9FDD94AA3}" destId="{50CA1C0A-6FFB-7746-8BE0-AF95475D27EF}" srcOrd="1" destOrd="0" presId="urn:microsoft.com/office/officeart/2016/7/layout/LinearBlockProcessNumbered"/>
    <dgm:cxn modelId="{BBE41403-8AAE-4B49-8E63-3ED9BD723289}" type="presParOf" srcId="{7F98BC95-0D0B-2140-A3E5-4CD9FDD94AA3}" destId="{ECCFB0BD-D732-C84C-A2DB-2F9A42541771}" srcOrd="2" destOrd="0" presId="urn:microsoft.com/office/officeart/2016/7/layout/LinearBlockProcessNumbered"/>
    <dgm:cxn modelId="{CD3BF2D4-15A4-3346-AE89-ABCA58FD9633}" type="presParOf" srcId="{D730CDD9-FDC7-F944-BB59-C6112AF9B172}" destId="{B6B18DBF-5251-E345-92D5-72BF34CAD91B}" srcOrd="5" destOrd="0" presId="urn:microsoft.com/office/officeart/2016/7/layout/LinearBlockProcessNumbered"/>
    <dgm:cxn modelId="{31DE5B09-5725-024B-944A-5EF33E5460FA}" type="presParOf" srcId="{D730CDD9-FDC7-F944-BB59-C6112AF9B172}" destId="{6BD01AD5-FE13-6841-919C-76B1044E3E96}" srcOrd="6" destOrd="0" presId="urn:microsoft.com/office/officeart/2016/7/layout/LinearBlockProcessNumbered"/>
    <dgm:cxn modelId="{C8D4C2D1-2A67-D145-BE88-13B113D93084}" type="presParOf" srcId="{6BD01AD5-FE13-6841-919C-76B1044E3E96}" destId="{050D3ECB-6F77-AB4E-9B5C-CB9DD37761B8}" srcOrd="0" destOrd="0" presId="urn:microsoft.com/office/officeart/2016/7/layout/LinearBlockProcessNumbered"/>
    <dgm:cxn modelId="{FD9D993F-2B2D-4C4E-AAB5-0FEB78735D58}" type="presParOf" srcId="{6BD01AD5-FE13-6841-919C-76B1044E3E96}" destId="{C249DAA3-7728-0849-A7D4-5C80870EADCF}" srcOrd="1" destOrd="0" presId="urn:microsoft.com/office/officeart/2016/7/layout/LinearBlockProcessNumbered"/>
    <dgm:cxn modelId="{1C5AF6CE-BA2F-924B-B463-EDB3AA9DD1D8}" type="presParOf" srcId="{6BD01AD5-FE13-6841-919C-76B1044E3E96}" destId="{C706743A-1DA7-C84D-A933-118A9AD28477}" srcOrd="2" destOrd="0" presId="urn:microsoft.com/office/officeart/2016/7/layout/LinearBlockProcessNumbered"/>
    <dgm:cxn modelId="{11081664-50F6-6946-A82A-296A772A0FE3}" type="presParOf" srcId="{D730CDD9-FDC7-F944-BB59-C6112AF9B172}" destId="{B20D0DD4-0784-934D-971F-63F0296CF6B6}" srcOrd="7" destOrd="0" presId="urn:microsoft.com/office/officeart/2016/7/layout/LinearBlockProcessNumbered"/>
    <dgm:cxn modelId="{876D606F-6104-CA43-93A6-D3D31F160B85}" type="presParOf" srcId="{D730CDD9-FDC7-F944-BB59-C6112AF9B172}" destId="{2ADF5DD7-F15B-B24B-8862-23942A6A2C9F}" srcOrd="8" destOrd="0" presId="urn:microsoft.com/office/officeart/2016/7/layout/LinearBlockProcessNumbered"/>
    <dgm:cxn modelId="{0D7C5404-7381-9E4B-82D4-FA60EDA8DEF3}" type="presParOf" srcId="{2ADF5DD7-F15B-B24B-8862-23942A6A2C9F}" destId="{BDC3941B-1D0D-8B49-BB46-E72B3FFDC809}" srcOrd="0" destOrd="0" presId="urn:microsoft.com/office/officeart/2016/7/layout/LinearBlockProcessNumbered"/>
    <dgm:cxn modelId="{A892CD98-FFC9-4C4B-A8D4-5F96E78B92AF}" type="presParOf" srcId="{2ADF5DD7-F15B-B24B-8862-23942A6A2C9F}" destId="{DAB73DC7-22A1-3F4D-A5A2-4FF8EDB3F6AA}" srcOrd="1" destOrd="0" presId="urn:microsoft.com/office/officeart/2016/7/layout/LinearBlockProcessNumbered"/>
    <dgm:cxn modelId="{392047CE-657C-0449-9099-38DFA180DA1D}" type="presParOf" srcId="{2ADF5DD7-F15B-B24B-8862-23942A6A2C9F}" destId="{2B4F4929-FEE7-5C41-8905-A5D4AF5D5E2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81032-95FD-4313-94BA-90D843D018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6C9E75-D27E-42A9-B524-EAA464277FFD}">
      <dgm:prSet custT="1"/>
      <dgm:spPr/>
      <dgm:t>
        <a:bodyPr/>
        <a:lstStyle/>
        <a:p>
          <a:pPr>
            <a:lnSpc>
              <a:spcPct val="100000"/>
            </a:lnSpc>
          </a:pPr>
          <a:r>
            <a:rPr lang="de-DE" sz="2500" dirty="0"/>
            <a:t>Datenschutzgesetze in Deutschland seit über 40 Jahren (Versandhäuser, Post etc.)</a:t>
          </a:r>
          <a:endParaRPr lang="en-US" sz="2500" dirty="0"/>
        </a:p>
      </dgm:t>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DC9124DB-FD51-4DDD-96A2-EA27D0AA3AAD}" type="parTrans" cxnId="{851AB264-E60D-4819-B378-314036CD3B91}">
      <dgm:prSet/>
      <dgm:spPr/>
      <dgm:t>
        <a:bodyPr/>
        <a:lstStyle/>
        <a:p>
          <a:endParaRPr lang="en-US"/>
        </a:p>
      </dgm:t>
    </dgm:pt>
    <dgm:pt modelId="{B7347741-3313-464B-BF57-B2E28675FB5C}" type="sibTrans" cxnId="{851AB264-E60D-4819-B378-314036CD3B91}">
      <dgm:prSet/>
      <dgm:spPr/>
      <dgm:t>
        <a:bodyPr/>
        <a:lstStyle/>
        <a:p>
          <a:endParaRPr lang="en-US"/>
        </a:p>
      </dgm:t>
    </dgm:pt>
    <dgm:pt modelId="{038FCDFD-F0B7-49D6-836E-D0CE62A25731}">
      <dgm:prSet custT="1"/>
      <dgm:spPr/>
      <dgm:t>
        <a:bodyPr/>
        <a:lstStyle/>
        <a:p>
          <a:pPr>
            <a:lnSpc>
              <a:spcPct val="100000"/>
            </a:lnSpc>
          </a:pPr>
          <a:r>
            <a:rPr lang="de-DE" sz="2500" dirty="0"/>
            <a:t>Damals auch schon Auswertung und Verkauf an Werbetreibende</a:t>
          </a:r>
          <a:endParaRPr lang="en-US" sz="2500" dirty="0"/>
        </a:p>
      </dgm:t>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6333B80B-269A-45D8-B453-8729DEABB6EE}" type="parTrans" cxnId="{D32F0197-0EB7-4DA8-94E9-DD52082964D5}">
      <dgm:prSet/>
      <dgm:spPr/>
      <dgm:t>
        <a:bodyPr/>
        <a:lstStyle/>
        <a:p>
          <a:endParaRPr lang="en-US"/>
        </a:p>
      </dgm:t>
    </dgm:pt>
    <dgm:pt modelId="{588E783A-234A-4893-A9B2-EB43FF8A2C56}" type="sibTrans" cxnId="{D32F0197-0EB7-4DA8-94E9-DD52082964D5}">
      <dgm:prSet/>
      <dgm:spPr/>
      <dgm:t>
        <a:bodyPr/>
        <a:lstStyle/>
        <a:p>
          <a:endParaRPr lang="en-US"/>
        </a:p>
      </dgm:t>
    </dgm:pt>
    <dgm:pt modelId="{AE1EEC33-3059-44C5-8722-3D4E3130E74A}">
      <dgm:prSet custT="1"/>
      <dgm:spPr/>
      <dgm:t>
        <a:bodyPr/>
        <a:lstStyle/>
        <a:p>
          <a:pPr>
            <a:lnSpc>
              <a:spcPct val="100000"/>
            </a:lnSpc>
          </a:pPr>
          <a:r>
            <a:rPr lang="de-DE" sz="2500" dirty="0"/>
            <a:t>Digitalisierung: Riesige Datenmengen, globale Akteure</a:t>
          </a:r>
          <a:endParaRPr lang="en-US" sz="2500" dirty="0"/>
        </a:p>
      </dgm:t>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15508B4A-CE35-4F05-9050-7B5D3D0E1152}" type="parTrans" cxnId="{46811F5D-2621-4AD2-ADEF-2517F54A2E76}">
      <dgm:prSet/>
      <dgm:spPr/>
      <dgm:t>
        <a:bodyPr/>
        <a:lstStyle/>
        <a:p>
          <a:endParaRPr lang="en-US"/>
        </a:p>
      </dgm:t>
    </dgm:pt>
    <dgm:pt modelId="{E5AF2E76-F5F7-49B5-9891-53FEC2B0C743}" type="sibTrans" cxnId="{46811F5D-2621-4AD2-ADEF-2517F54A2E76}">
      <dgm:prSet/>
      <dgm:spPr/>
      <dgm:t>
        <a:bodyPr/>
        <a:lstStyle/>
        <a:p>
          <a:endParaRPr lang="en-US"/>
        </a:p>
      </dgm:t>
    </dgm:pt>
    <dgm:pt modelId="{682677A3-B819-42CF-B1BF-A8FA20A6BE42}">
      <dgm:prSet custT="1"/>
      <dgm:spPr/>
      <dgm:t>
        <a:bodyPr/>
        <a:lstStyle/>
        <a:p>
          <a:pPr>
            <a:lnSpc>
              <a:spcPct val="100000"/>
            </a:lnSpc>
          </a:pPr>
          <a:r>
            <a:rPr lang="de-DE" sz="2500"/>
            <a:t>Große Herausforderung für Datenschutz</a:t>
          </a:r>
          <a:endParaRPr lang="en-US" sz="2500"/>
        </a:p>
      </dgm:t>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E7D34B6E-8EBE-4B8C-AF39-1CBD8D8F04A5}" type="parTrans" cxnId="{5C1074AC-0DEC-4C93-8C1A-91E9431EDAC3}">
      <dgm:prSet/>
      <dgm:spPr/>
      <dgm:t>
        <a:bodyPr/>
        <a:lstStyle/>
        <a:p>
          <a:endParaRPr lang="en-US"/>
        </a:p>
      </dgm:t>
    </dgm:pt>
    <dgm:pt modelId="{30046423-63BB-41F6-B04D-CFDA3F81F48A}" type="sibTrans" cxnId="{5C1074AC-0DEC-4C93-8C1A-91E9431EDAC3}">
      <dgm:prSet/>
      <dgm:spPr/>
      <dgm:t>
        <a:bodyPr/>
        <a:lstStyle/>
        <a:p>
          <a:endParaRPr lang="en-US"/>
        </a:p>
      </dgm:t>
    </dgm:pt>
    <dgm:pt modelId="{FF524A4D-9675-44FF-875E-83CE35C4AAAC}" type="pres">
      <dgm:prSet presAssocID="{C5081032-95FD-4313-94BA-90D843D01874}" presName="root" presStyleCnt="0">
        <dgm:presLayoutVars>
          <dgm:dir/>
          <dgm:resizeHandles val="exact"/>
        </dgm:presLayoutVars>
      </dgm:prSet>
      <dgm:spPr/>
    </dgm:pt>
    <dgm:pt modelId="{83386B09-B243-4E04-B292-53C08A921F9B}" type="pres">
      <dgm:prSet presAssocID="{536C9E75-D27E-42A9-B524-EAA464277FFD}" presName="compNode" presStyleCnt="0"/>
      <dgm:spPr/>
    </dgm:pt>
    <dgm:pt modelId="{8005EE9D-C864-4B36-A836-EAF03EDEBA82}" type="pres">
      <dgm:prSet presAssocID="{536C9E75-D27E-42A9-B524-EAA464277FFD}" presName="bgRect" presStyleLbl="bgShp" presStyleIdx="0" presStyleCnt="4" custLinFactNeighborY="1401"/>
      <dgm:spPr/>
    </dgm:pt>
    <dgm:pt modelId="{331F4B76-D424-43B3-B40E-1D0A2A36BBB0}" type="pres">
      <dgm:prSet presAssocID="{536C9E75-D27E-42A9-B524-EAA464277FFD}" presName="iconRect" presStyleLbl="node1" presStyleIdx="0" presStyleCnt="4" custScaleX="127931" custScaleY="12792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3775EE17-9802-4E67-A6A7-47A34E38C0E1}" type="pres">
      <dgm:prSet presAssocID="{536C9E75-D27E-42A9-B524-EAA464277FFD}" presName="spaceRect" presStyleCnt="0"/>
      <dgm:spPr/>
    </dgm:pt>
    <dgm:pt modelId="{74B7A842-2B9E-4F7E-AF00-849A68FED59C}" type="pres">
      <dgm:prSet presAssocID="{536C9E75-D27E-42A9-B524-EAA464277FFD}" presName="parTx" presStyleLbl="revTx" presStyleIdx="0" presStyleCnt="4">
        <dgm:presLayoutVars>
          <dgm:chMax val="0"/>
          <dgm:chPref val="0"/>
        </dgm:presLayoutVars>
      </dgm:prSet>
      <dgm:spPr/>
    </dgm:pt>
    <dgm:pt modelId="{B878DE4D-99C1-4941-BA74-832319D00DED}" type="pres">
      <dgm:prSet presAssocID="{B7347741-3313-464B-BF57-B2E28675FB5C}" presName="sibTrans" presStyleCnt="0"/>
      <dgm:spPr/>
    </dgm:pt>
    <dgm:pt modelId="{3E2A41C5-0877-430B-880F-1A20318AE8EE}" type="pres">
      <dgm:prSet presAssocID="{038FCDFD-F0B7-49D6-836E-D0CE62A25731}" presName="compNode" presStyleCnt="0"/>
      <dgm:spPr/>
    </dgm:pt>
    <dgm:pt modelId="{8E0A89F3-FC0F-4B2E-8FF9-9913E01931C4}" type="pres">
      <dgm:prSet presAssocID="{038FCDFD-F0B7-49D6-836E-D0CE62A25731}" presName="bgRect" presStyleLbl="bgShp" presStyleIdx="1" presStyleCnt="4"/>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5CED42C0-F4F6-4223-8BFF-D7EBD57DF03E}" type="pres">
      <dgm:prSet presAssocID="{038FCDFD-F0B7-49D6-836E-D0CE62A25731}" presName="iconRect" presStyleLbl="node1" presStyleIdx="1" presStyleCnt="4" custScaleX="127931" custScaleY="12793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7BC7467F-2304-45CC-8AA8-98915CD71941}" type="pres">
      <dgm:prSet presAssocID="{038FCDFD-F0B7-49D6-836E-D0CE62A25731}" presName="spaceRect" presStyleCnt="0"/>
      <dgm:spPr/>
    </dgm:pt>
    <dgm:pt modelId="{D1DFB25B-7767-43FA-8038-1E31C5DEC497}" type="pres">
      <dgm:prSet presAssocID="{038FCDFD-F0B7-49D6-836E-D0CE62A25731}" presName="parTx" presStyleLbl="revTx" presStyleIdx="1" presStyleCnt="4">
        <dgm:presLayoutVars>
          <dgm:chMax val="0"/>
          <dgm:chPref val="0"/>
        </dgm:presLayoutVars>
      </dgm:prSet>
      <dgm:spPr/>
    </dgm:pt>
    <dgm:pt modelId="{6C056F50-06BA-4818-BF90-2A721B861D8A}" type="pres">
      <dgm:prSet presAssocID="{588E783A-234A-4893-A9B2-EB43FF8A2C56}" presName="sibTrans" presStyleCnt="0"/>
      <dgm:spPr/>
    </dgm:pt>
    <dgm:pt modelId="{8B137DD4-5543-4166-B7C3-255B17027A48}" type="pres">
      <dgm:prSet presAssocID="{AE1EEC33-3059-44C5-8722-3D4E3130E74A}" presName="compNode" presStyleCnt="0"/>
      <dgm:spPr/>
    </dgm:pt>
    <dgm:pt modelId="{C73A6F9E-AE17-4CB1-8C61-A30FB05E474C}" type="pres">
      <dgm:prSet presAssocID="{AE1EEC33-3059-44C5-8722-3D4E3130E74A}" presName="bgRect" presStyleLbl="bgShp" presStyleIdx="2" presStyleCnt="4"/>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95D30EF7-73EC-4576-875C-884D81CF6EF3}" type="pres">
      <dgm:prSet presAssocID="{AE1EEC33-3059-44C5-8722-3D4E3130E74A}" presName="iconRect" presStyleLbl="node1" presStyleIdx="2" presStyleCnt="4" custScaleX="138119" custScaleY="13811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9D1137C1-1FC9-4834-BC5B-6E5DDCEF8A11}" type="pres">
      <dgm:prSet presAssocID="{AE1EEC33-3059-44C5-8722-3D4E3130E74A}" presName="spaceRect" presStyleCnt="0"/>
      <dgm:spPr/>
    </dgm:pt>
    <dgm:pt modelId="{D3622E14-B041-473A-B338-7A9DFF2F0714}" type="pres">
      <dgm:prSet presAssocID="{AE1EEC33-3059-44C5-8722-3D4E3130E74A}" presName="parTx" presStyleLbl="revTx" presStyleIdx="2" presStyleCnt="4">
        <dgm:presLayoutVars>
          <dgm:chMax val="0"/>
          <dgm:chPref val="0"/>
        </dgm:presLayoutVars>
      </dgm:prSet>
      <dgm:spPr/>
    </dgm:pt>
    <dgm:pt modelId="{871ED539-A1DB-47AB-9754-CD842B713102}" type="pres">
      <dgm:prSet presAssocID="{E5AF2E76-F5F7-49B5-9891-53FEC2B0C743}" presName="sibTrans" presStyleCnt="0"/>
      <dgm:spPr/>
    </dgm:pt>
    <dgm:pt modelId="{532B8DEE-35C3-4962-A195-C70C74ADCBAF}" type="pres">
      <dgm:prSet presAssocID="{682677A3-B819-42CF-B1BF-A8FA20A6BE42}" presName="compNode" presStyleCnt="0"/>
      <dgm:spPr/>
    </dgm:pt>
    <dgm:pt modelId="{12CC8242-EE07-4C1D-9749-55C5EE9F39A7}" type="pres">
      <dgm:prSet presAssocID="{682677A3-B819-42CF-B1BF-A8FA20A6BE42}" presName="bgRect" presStyleLbl="bgShp" presStyleIdx="3" presStyleCnt="4"/>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Lst>
              <a:ext uri="{C183D7F6-B498-43B3-948B-1728B52AA6E4}">
                <adec:decorative xmlns:adec="http://schemas.microsoft.com/office/drawing/2017/decorative" val="1"/>
              </a:ext>
            </a:extLst>
          </dgm14:cNvPr>
        </a:ext>
      </dgm:extLst>
    </dgm:pt>
    <dgm:pt modelId="{6A0F6BC2-C3A9-4808-AC21-7DE8828F3043}" type="pres">
      <dgm:prSet presAssocID="{682677A3-B819-42CF-B1BF-A8FA20A6BE42}" presName="iconRect" presStyleLbl="node1" presStyleIdx="3" presStyleCnt="4" custScaleX="131622" custScaleY="13162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enschutzgesetze in Deutschland seit über 40 Jahren (Versandhäuser, Post etc.)&#10;•Damals auch schon Auswertung und Verkauf an Werbetreibende&#10;•Digitalisierung: Riesige Datenmengen, globale Akteure&#10;•Große Herausforderung für Datenschutz&#10;"/>
        </a:ext>
      </dgm:extLst>
    </dgm:pt>
    <dgm:pt modelId="{042DC54F-58E8-43E5-BE8A-A69026C88F3D}" type="pres">
      <dgm:prSet presAssocID="{682677A3-B819-42CF-B1BF-A8FA20A6BE42}" presName="spaceRect" presStyleCnt="0"/>
      <dgm:spPr/>
    </dgm:pt>
    <dgm:pt modelId="{7A58B4A8-5CA9-4A9C-9830-90974205FA6D}" type="pres">
      <dgm:prSet presAssocID="{682677A3-B819-42CF-B1BF-A8FA20A6BE42}" presName="parTx" presStyleLbl="revTx" presStyleIdx="3" presStyleCnt="4">
        <dgm:presLayoutVars>
          <dgm:chMax val="0"/>
          <dgm:chPref val="0"/>
        </dgm:presLayoutVars>
      </dgm:prSet>
      <dgm:spPr/>
    </dgm:pt>
  </dgm:ptLst>
  <dgm:cxnLst>
    <dgm:cxn modelId="{13719F05-667D-8748-8FB5-FA6E1ED19953}" type="presOf" srcId="{038FCDFD-F0B7-49D6-836E-D0CE62A25731}" destId="{D1DFB25B-7767-43FA-8038-1E31C5DEC497}" srcOrd="0" destOrd="0" presId="urn:microsoft.com/office/officeart/2018/2/layout/IconVerticalSolidList"/>
    <dgm:cxn modelId="{2CA4730F-2B64-9D47-90A0-329F23AF4143}" type="presOf" srcId="{AE1EEC33-3059-44C5-8722-3D4E3130E74A}" destId="{D3622E14-B041-473A-B338-7A9DFF2F0714}" srcOrd="0" destOrd="0" presId="urn:microsoft.com/office/officeart/2018/2/layout/IconVerticalSolidList"/>
    <dgm:cxn modelId="{46811F5D-2621-4AD2-ADEF-2517F54A2E76}" srcId="{C5081032-95FD-4313-94BA-90D843D01874}" destId="{AE1EEC33-3059-44C5-8722-3D4E3130E74A}" srcOrd="2" destOrd="0" parTransId="{15508B4A-CE35-4F05-9050-7B5D3D0E1152}" sibTransId="{E5AF2E76-F5F7-49B5-9891-53FEC2B0C743}"/>
    <dgm:cxn modelId="{851AB264-E60D-4819-B378-314036CD3B91}" srcId="{C5081032-95FD-4313-94BA-90D843D01874}" destId="{536C9E75-D27E-42A9-B524-EAA464277FFD}" srcOrd="0" destOrd="0" parTransId="{DC9124DB-FD51-4DDD-96A2-EA27D0AA3AAD}" sibTransId="{B7347741-3313-464B-BF57-B2E28675FB5C}"/>
    <dgm:cxn modelId="{D6643B7A-5DC5-D940-8032-92EA3C0210ED}" type="presOf" srcId="{536C9E75-D27E-42A9-B524-EAA464277FFD}" destId="{74B7A842-2B9E-4F7E-AF00-849A68FED59C}" srcOrd="0" destOrd="0" presId="urn:microsoft.com/office/officeart/2018/2/layout/IconVerticalSolidList"/>
    <dgm:cxn modelId="{5CF9C18A-EF1C-3E4D-A0D7-B82D84A0FE04}" type="presOf" srcId="{682677A3-B819-42CF-B1BF-A8FA20A6BE42}" destId="{7A58B4A8-5CA9-4A9C-9830-90974205FA6D}" srcOrd="0" destOrd="0" presId="urn:microsoft.com/office/officeart/2018/2/layout/IconVerticalSolidList"/>
    <dgm:cxn modelId="{D32F0197-0EB7-4DA8-94E9-DD52082964D5}" srcId="{C5081032-95FD-4313-94BA-90D843D01874}" destId="{038FCDFD-F0B7-49D6-836E-D0CE62A25731}" srcOrd="1" destOrd="0" parTransId="{6333B80B-269A-45D8-B453-8729DEABB6EE}" sibTransId="{588E783A-234A-4893-A9B2-EB43FF8A2C56}"/>
    <dgm:cxn modelId="{5C1074AC-0DEC-4C93-8C1A-91E9431EDAC3}" srcId="{C5081032-95FD-4313-94BA-90D843D01874}" destId="{682677A3-B819-42CF-B1BF-A8FA20A6BE42}" srcOrd="3" destOrd="0" parTransId="{E7D34B6E-8EBE-4B8C-AF39-1CBD8D8F04A5}" sibTransId="{30046423-63BB-41F6-B04D-CFDA3F81F48A}"/>
    <dgm:cxn modelId="{48A897D8-481D-C349-8722-DCDEEF1A84E4}" type="presOf" srcId="{C5081032-95FD-4313-94BA-90D843D01874}" destId="{FF524A4D-9675-44FF-875E-83CE35C4AAAC}" srcOrd="0" destOrd="0" presId="urn:microsoft.com/office/officeart/2018/2/layout/IconVerticalSolidList"/>
    <dgm:cxn modelId="{0DCE2C0D-034A-B442-8FA7-FC710DC279F5}" type="presParOf" srcId="{FF524A4D-9675-44FF-875E-83CE35C4AAAC}" destId="{83386B09-B243-4E04-B292-53C08A921F9B}" srcOrd="0" destOrd="0" presId="urn:microsoft.com/office/officeart/2018/2/layout/IconVerticalSolidList"/>
    <dgm:cxn modelId="{9B1A799B-5672-234B-B208-CA565DB6EF03}" type="presParOf" srcId="{83386B09-B243-4E04-B292-53C08A921F9B}" destId="{8005EE9D-C864-4B36-A836-EAF03EDEBA82}" srcOrd="0" destOrd="0" presId="urn:microsoft.com/office/officeart/2018/2/layout/IconVerticalSolidList"/>
    <dgm:cxn modelId="{CA0FF478-4D10-204F-B1B0-AFF7FB257732}" type="presParOf" srcId="{83386B09-B243-4E04-B292-53C08A921F9B}" destId="{331F4B76-D424-43B3-B40E-1D0A2A36BBB0}" srcOrd="1" destOrd="0" presId="urn:microsoft.com/office/officeart/2018/2/layout/IconVerticalSolidList"/>
    <dgm:cxn modelId="{2D51C499-E734-DE44-B2C6-653879ED81A6}" type="presParOf" srcId="{83386B09-B243-4E04-B292-53C08A921F9B}" destId="{3775EE17-9802-4E67-A6A7-47A34E38C0E1}" srcOrd="2" destOrd="0" presId="urn:microsoft.com/office/officeart/2018/2/layout/IconVerticalSolidList"/>
    <dgm:cxn modelId="{0815F48B-1424-0247-867F-DB256431D0F1}" type="presParOf" srcId="{83386B09-B243-4E04-B292-53C08A921F9B}" destId="{74B7A842-2B9E-4F7E-AF00-849A68FED59C}" srcOrd="3" destOrd="0" presId="urn:microsoft.com/office/officeart/2018/2/layout/IconVerticalSolidList"/>
    <dgm:cxn modelId="{D024DD1D-18F5-1D43-BD09-BCA2507183DC}" type="presParOf" srcId="{FF524A4D-9675-44FF-875E-83CE35C4AAAC}" destId="{B878DE4D-99C1-4941-BA74-832319D00DED}" srcOrd="1" destOrd="0" presId="urn:microsoft.com/office/officeart/2018/2/layout/IconVerticalSolidList"/>
    <dgm:cxn modelId="{A44B7AB2-259B-A945-94D8-76C2A791C69D}" type="presParOf" srcId="{FF524A4D-9675-44FF-875E-83CE35C4AAAC}" destId="{3E2A41C5-0877-430B-880F-1A20318AE8EE}" srcOrd="2" destOrd="0" presId="urn:microsoft.com/office/officeart/2018/2/layout/IconVerticalSolidList"/>
    <dgm:cxn modelId="{44C9A692-02F2-6A4E-A2A3-CACBC8B83C6F}" type="presParOf" srcId="{3E2A41C5-0877-430B-880F-1A20318AE8EE}" destId="{8E0A89F3-FC0F-4B2E-8FF9-9913E01931C4}" srcOrd="0" destOrd="0" presId="urn:microsoft.com/office/officeart/2018/2/layout/IconVerticalSolidList"/>
    <dgm:cxn modelId="{73008A6F-7F07-F849-9F9D-5BE0971EA566}" type="presParOf" srcId="{3E2A41C5-0877-430B-880F-1A20318AE8EE}" destId="{5CED42C0-F4F6-4223-8BFF-D7EBD57DF03E}" srcOrd="1" destOrd="0" presId="urn:microsoft.com/office/officeart/2018/2/layout/IconVerticalSolidList"/>
    <dgm:cxn modelId="{43D80E4B-89C9-BF45-A313-3EAD1073D2ED}" type="presParOf" srcId="{3E2A41C5-0877-430B-880F-1A20318AE8EE}" destId="{7BC7467F-2304-45CC-8AA8-98915CD71941}" srcOrd="2" destOrd="0" presId="urn:microsoft.com/office/officeart/2018/2/layout/IconVerticalSolidList"/>
    <dgm:cxn modelId="{56F31DFF-5246-C648-8F1D-BA3BA8A462C9}" type="presParOf" srcId="{3E2A41C5-0877-430B-880F-1A20318AE8EE}" destId="{D1DFB25B-7767-43FA-8038-1E31C5DEC497}" srcOrd="3" destOrd="0" presId="urn:microsoft.com/office/officeart/2018/2/layout/IconVerticalSolidList"/>
    <dgm:cxn modelId="{897311B6-5F5F-A347-B272-F692AAE0AF6D}" type="presParOf" srcId="{FF524A4D-9675-44FF-875E-83CE35C4AAAC}" destId="{6C056F50-06BA-4818-BF90-2A721B861D8A}" srcOrd="3" destOrd="0" presId="urn:microsoft.com/office/officeart/2018/2/layout/IconVerticalSolidList"/>
    <dgm:cxn modelId="{486B9B0B-204E-C846-95D7-AD35DC0D80CF}" type="presParOf" srcId="{FF524A4D-9675-44FF-875E-83CE35C4AAAC}" destId="{8B137DD4-5543-4166-B7C3-255B17027A48}" srcOrd="4" destOrd="0" presId="urn:microsoft.com/office/officeart/2018/2/layout/IconVerticalSolidList"/>
    <dgm:cxn modelId="{84832688-3366-224B-85A8-C3E2DBEDE66A}" type="presParOf" srcId="{8B137DD4-5543-4166-B7C3-255B17027A48}" destId="{C73A6F9E-AE17-4CB1-8C61-A30FB05E474C}" srcOrd="0" destOrd="0" presId="urn:microsoft.com/office/officeart/2018/2/layout/IconVerticalSolidList"/>
    <dgm:cxn modelId="{778E65E1-857E-5F4A-9BB8-B58EAA55BE40}" type="presParOf" srcId="{8B137DD4-5543-4166-B7C3-255B17027A48}" destId="{95D30EF7-73EC-4576-875C-884D81CF6EF3}" srcOrd="1" destOrd="0" presId="urn:microsoft.com/office/officeart/2018/2/layout/IconVerticalSolidList"/>
    <dgm:cxn modelId="{41DDC30F-9712-D940-AA5F-77D580162396}" type="presParOf" srcId="{8B137DD4-5543-4166-B7C3-255B17027A48}" destId="{9D1137C1-1FC9-4834-BC5B-6E5DDCEF8A11}" srcOrd="2" destOrd="0" presId="urn:microsoft.com/office/officeart/2018/2/layout/IconVerticalSolidList"/>
    <dgm:cxn modelId="{1ABE228F-D23C-884F-864E-54692CCFCEFE}" type="presParOf" srcId="{8B137DD4-5543-4166-B7C3-255B17027A48}" destId="{D3622E14-B041-473A-B338-7A9DFF2F0714}" srcOrd="3" destOrd="0" presId="urn:microsoft.com/office/officeart/2018/2/layout/IconVerticalSolidList"/>
    <dgm:cxn modelId="{4E9D7322-0946-274F-9B0C-47A31BFBD2A6}" type="presParOf" srcId="{FF524A4D-9675-44FF-875E-83CE35C4AAAC}" destId="{871ED539-A1DB-47AB-9754-CD842B713102}" srcOrd="5" destOrd="0" presId="urn:microsoft.com/office/officeart/2018/2/layout/IconVerticalSolidList"/>
    <dgm:cxn modelId="{FE96D40F-4F10-E249-9AD2-DB1AAA7D2746}" type="presParOf" srcId="{FF524A4D-9675-44FF-875E-83CE35C4AAAC}" destId="{532B8DEE-35C3-4962-A195-C70C74ADCBAF}" srcOrd="6" destOrd="0" presId="urn:microsoft.com/office/officeart/2018/2/layout/IconVerticalSolidList"/>
    <dgm:cxn modelId="{0D702162-6C61-7740-94AA-D3C443794A29}" type="presParOf" srcId="{532B8DEE-35C3-4962-A195-C70C74ADCBAF}" destId="{12CC8242-EE07-4C1D-9749-55C5EE9F39A7}" srcOrd="0" destOrd="0" presId="urn:microsoft.com/office/officeart/2018/2/layout/IconVerticalSolidList"/>
    <dgm:cxn modelId="{41078AA1-211A-A943-A064-32BD35A654F9}" type="presParOf" srcId="{532B8DEE-35C3-4962-A195-C70C74ADCBAF}" destId="{6A0F6BC2-C3A9-4808-AC21-7DE8828F3043}" srcOrd="1" destOrd="0" presId="urn:microsoft.com/office/officeart/2018/2/layout/IconVerticalSolidList"/>
    <dgm:cxn modelId="{9588A2CB-0C21-7A4F-9144-922114184E88}" type="presParOf" srcId="{532B8DEE-35C3-4962-A195-C70C74ADCBAF}" destId="{042DC54F-58E8-43E5-BE8A-A69026C88F3D}" srcOrd="2" destOrd="0" presId="urn:microsoft.com/office/officeart/2018/2/layout/IconVerticalSolidList"/>
    <dgm:cxn modelId="{C4D4A142-1A56-F848-AEE9-6B526C44230D}" type="presParOf" srcId="{532B8DEE-35C3-4962-A195-C70C74ADCBAF}" destId="{7A58B4A8-5CA9-4A9C-9830-90974205FA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D80D0-F1B3-41F2-949B-4B989A17171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C2CEF9-8E30-455E-996C-B82CF83AC8A6}">
      <dgm:prSet/>
      <dgm:spPr/>
      <dgm:t>
        <a:bodyPr/>
        <a:lstStyle/>
        <a:p>
          <a:pPr>
            <a:lnSpc>
              <a:spcPct val="100000"/>
            </a:lnSpc>
          </a:pPr>
          <a:r>
            <a:rPr lang="de-DE" dirty="0">
              <a:latin typeface="Arial" panose="020B0604020202020204" pitchFamily="34" charset="0"/>
              <a:cs typeface="Arial" panose="020B0604020202020204" pitchFamily="34" charset="0"/>
            </a:rPr>
            <a:t>Personenbezogene Daten: </a:t>
          </a:r>
        </a:p>
        <a:p>
          <a:pPr>
            <a:lnSpc>
              <a:spcPct val="100000"/>
            </a:lnSpc>
          </a:pPr>
          <a:r>
            <a:rPr lang="de-DE" dirty="0">
              <a:latin typeface="Arial" panose="020B0604020202020204" pitchFamily="34" charset="0"/>
              <a:cs typeface="Arial" panose="020B0604020202020204" pitchFamily="34" charset="0"/>
            </a:rPr>
            <a:t>Alle Angaben, die sich einer bestimmten Person zuordnen lassen und sie damit identifizierbar machen </a:t>
          </a:r>
          <a:endParaRPr lang="en-US" dirty="0">
            <a:latin typeface="Arial" panose="020B0604020202020204" pitchFamily="34" charset="0"/>
            <a:cs typeface="Arial" panose="020B0604020202020204" pitchFamily="34" charset="0"/>
          </a:endParaRPr>
        </a:p>
      </dgm:t>
    </dgm:pt>
    <dgm:pt modelId="{4F63DEFE-F8B1-4C31-8A1B-A42BA6AA2DEA}" type="sibTrans" cxnId="{EC27D439-0A68-4A96-8F82-ED1D155061EF}">
      <dgm:prSet/>
      <dgm:spPr/>
      <dgm:t>
        <a:bodyPr/>
        <a:lstStyle/>
        <a:p>
          <a:endParaRPr lang="en-US"/>
        </a:p>
      </dgm:t>
    </dgm:pt>
    <dgm:pt modelId="{4F1236B5-824C-4115-9332-62E3BB1812BA}" type="parTrans" cxnId="{EC27D439-0A68-4A96-8F82-ED1D155061EF}">
      <dgm:prSet/>
      <dgm:spPr/>
      <dgm:t>
        <a:bodyPr/>
        <a:lstStyle/>
        <a:p>
          <a:endParaRPr lang="en-US"/>
        </a:p>
      </dgm:t>
    </dgm:pt>
    <dgm:pt modelId="{4F48C1DC-A727-4FAD-B826-8E978A3B291B}" type="pres">
      <dgm:prSet presAssocID="{A4FD80D0-F1B3-41F2-949B-4B989A171711}" presName="root" presStyleCnt="0">
        <dgm:presLayoutVars>
          <dgm:dir/>
          <dgm:resizeHandles val="exact"/>
        </dgm:presLayoutVars>
      </dgm:prSet>
      <dgm:spPr/>
    </dgm:pt>
    <dgm:pt modelId="{76271F03-D9A7-4889-8D2C-D3C4B4E7A017}" type="pres">
      <dgm:prSet presAssocID="{09C2CEF9-8E30-455E-996C-B82CF83AC8A6}" presName="compNode" presStyleCnt="0"/>
      <dgm:spPr/>
    </dgm:pt>
    <dgm:pt modelId="{22FE98A8-8521-4996-A24B-CDDE31BD54A3}" type="pres">
      <dgm:prSet presAssocID="{09C2CEF9-8E30-455E-996C-B82CF83AC8A6}" presName="iconRect" presStyleLbl="node1" presStyleIdx="0" presStyleCnt="1" custScaleX="424099" custScaleY="422615" custLinFactX="-200000" custLinFactNeighborX="-264135" custLinFactNeighborY="2707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46A6FD1-9E37-4EA5-B52F-1EF488CF13D6}" type="pres">
      <dgm:prSet presAssocID="{09C2CEF9-8E30-455E-996C-B82CF83AC8A6}" presName="spaceRect" presStyleCnt="0"/>
      <dgm:spPr/>
    </dgm:pt>
    <dgm:pt modelId="{3A2E99C8-37BD-480D-878E-315F063F96D8}" type="pres">
      <dgm:prSet presAssocID="{09C2CEF9-8E30-455E-996C-B82CF83AC8A6}" presName="textRect" presStyleLbl="revTx" presStyleIdx="0" presStyleCnt="1" custScaleX="312818" custScaleY="499145" custLinFactX="2574" custLinFactNeighborX="100000" custLinFactNeighborY="-68338">
        <dgm:presLayoutVars>
          <dgm:chMax val="1"/>
          <dgm:chPref val="1"/>
        </dgm:presLayoutVars>
      </dgm:prSet>
      <dgm:spPr/>
    </dgm:pt>
  </dgm:ptLst>
  <dgm:cxnLst>
    <dgm:cxn modelId="{6051E505-0D35-48FE-A32B-038401AAAC30}" type="presOf" srcId="{09C2CEF9-8E30-455E-996C-B82CF83AC8A6}" destId="{3A2E99C8-37BD-480D-878E-315F063F96D8}" srcOrd="0" destOrd="0" presId="urn:microsoft.com/office/officeart/2018/2/layout/IconLabelList"/>
    <dgm:cxn modelId="{DDDE801E-DEC0-470F-9B3F-60F258FD87AA}" type="presOf" srcId="{A4FD80D0-F1B3-41F2-949B-4B989A171711}" destId="{4F48C1DC-A727-4FAD-B826-8E978A3B291B}" srcOrd="0" destOrd="0" presId="urn:microsoft.com/office/officeart/2018/2/layout/IconLabelList"/>
    <dgm:cxn modelId="{EC27D439-0A68-4A96-8F82-ED1D155061EF}" srcId="{A4FD80D0-F1B3-41F2-949B-4B989A171711}" destId="{09C2CEF9-8E30-455E-996C-B82CF83AC8A6}" srcOrd="0" destOrd="0" parTransId="{4F1236B5-824C-4115-9332-62E3BB1812BA}" sibTransId="{4F63DEFE-F8B1-4C31-8A1B-A42BA6AA2DEA}"/>
    <dgm:cxn modelId="{D8FF8F9D-2CB7-40F2-9D8C-800A165B6BDB}" type="presParOf" srcId="{4F48C1DC-A727-4FAD-B826-8E978A3B291B}" destId="{76271F03-D9A7-4889-8D2C-D3C4B4E7A017}" srcOrd="0" destOrd="0" presId="urn:microsoft.com/office/officeart/2018/2/layout/IconLabelList"/>
    <dgm:cxn modelId="{1582D43F-1A72-48FE-9D22-216B611782A9}" type="presParOf" srcId="{76271F03-D9A7-4889-8D2C-D3C4B4E7A017}" destId="{22FE98A8-8521-4996-A24B-CDDE31BD54A3}" srcOrd="0" destOrd="0" presId="urn:microsoft.com/office/officeart/2018/2/layout/IconLabelList"/>
    <dgm:cxn modelId="{DEB9C4A4-C47E-445B-9908-354CB9E9808E}" type="presParOf" srcId="{76271F03-D9A7-4889-8D2C-D3C4B4E7A017}" destId="{B46A6FD1-9E37-4EA5-B52F-1EF488CF13D6}" srcOrd="1" destOrd="0" presId="urn:microsoft.com/office/officeart/2018/2/layout/IconLabelList"/>
    <dgm:cxn modelId="{0DA20F6C-74D3-4A67-B644-F3171165D525}" type="presParOf" srcId="{76271F03-D9A7-4889-8D2C-D3C4B4E7A017}" destId="{3A2E99C8-37BD-480D-878E-315F063F96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8B285-392E-4D61-BED6-2641BEB8757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43EECCF2-442F-4E13-AA5E-3EC440A23F25}">
      <dgm:prSet/>
      <dgm:spPr/>
      <dgm:t>
        <a:bodyPr/>
        <a:lstStyle/>
        <a:p>
          <a:r>
            <a:rPr lang="de-DE"/>
            <a:t>Name</a:t>
          </a:r>
          <a:endParaRPr lang="en-US" dirty="0"/>
        </a:p>
      </dgm:t>
    </dgm:pt>
    <dgm:pt modelId="{7E03DCFF-D097-4EC2-8A52-EE86F9320FAF}" type="parTrans" cxnId="{C6CB2B4C-1A5B-4038-A6A5-DA84A0FA2A78}">
      <dgm:prSet/>
      <dgm:spPr/>
      <dgm:t>
        <a:bodyPr/>
        <a:lstStyle/>
        <a:p>
          <a:endParaRPr lang="en-US">
            <a:solidFill>
              <a:schemeClr val="tx1"/>
            </a:solidFill>
          </a:endParaRPr>
        </a:p>
      </dgm:t>
    </dgm:pt>
    <dgm:pt modelId="{C1794D61-B36C-4EAB-BBEE-6AA4F108FE47}" type="sibTrans" cxnId="{C6CB2B4C-1A5B-4038-A6A5-DA84A0FA2A78}">
      <dgm:prSet/>
      <dgm:spPr/>
      <dgm:t>
        <a:bodyPr/>
        <a:lstStyle/>
        <a:p>
          <a:endParaRPr lang="en-US">
            <a:solidFill>
              <a:schemeClr val="tx1"/>
            </a:solidFill>
          </a:endParaRPr>
        </a:p>
      </dgm:t>
    </dgm:pt>
    <dgm:pt modelId="{35F6B41C-443D-46A4-964D-84314CA27FE5}">
      <dgm:prSet/>
      <dgm:spPr/>
      <dgm:t>
        <a:bodyPr/>
        <a:lstStyle/>
        <a:p>
          <a:r>
            <a:rPr lang="de-DE"/>
            <a:t>Alter</a:t>
          </a:r>
          <a:endParaRPr lang="en-US" dirty="0"/>
        </a:p>
      </dgm:t>
    </dgm:pt>
    <dgm:pt modelId="{DE5DA9D0-5BE9-4807-A7FF-A29AD3299DE8}" type="parTrans" cxnId="{D691394A-75AC-41DD-8A55-D5ED35DF8B0B}">
      <dgm:prSet/>
      <dgm:spPr/>
      <dgm:t>
        <a:bodyPr/>
        <a:lstStyle/>
        <a:p>
          <a:endParaRPr lang="en-US">
            <a:solidFill>
              <a:schemeClr val="tx1"/>
            </a:solidFill>
          </a:endParaRPr>
        </a:p>
      </dgm:t>
    </dgm:pt>
    <dgm:pt modelId="{501E45A8-B09B-48EA-8F99-1A3BC763394C}" type="sibTrans" cxnId="{D691394A-75AC-41DD-8A55-D5ED35DF8B0B}">
      <dgm:prSet/>
      <dgm:spPr/>
      <dgm:t>
        <a:bodyPr/>
        <a:lstStyle/>
        <a:p>
          <a:endParaRPr lang="en-US">
            <a:solidFill>
              <a:schemeClr val="tx1"/>
            </a:solidFill>
          </a:endParaRPr>
        </a:p>
      </dgm:t>
    </dgm:pt>
    <dgm:pt modelId="{713B29B2-6F8D-417A-A378-70320B278C35}">
      <dgm:prSet/>
      <dgm:spPr/>
      <dgm:t>
        <a:bodyPr/>
        <a:lstStyle/>
        <a:p>
          <a:r>
            <a:rPr lang="de-DE"/>
            <a:t>Wohnort</a:t>
          </a:r>
          <a:endParaRPr lang="en-US"/>
        </a:p>
      </dgm:t>
    </dgm:pt>
    <dgm:pt modelId="{31336EA9-8F06-4FC0-AAEF-7556F37F6E8E}" type="parTrans" cxnId="{ACDB9EBB-7A1F-4CD5-A16B-88F30375448E}">
      <dgm:prSet/>
      <dgm:spPr/>
      <dgm:t>
        <a:bodyPr/>
        <a:lstStyle/>
        <a:p>
          <a:endParaRPr lang="en-US">
            <a:solidFill>
              <a:schemeClr val="tx1"/>
            </a:solidFill>
          </a:endParaRPr>
        </a:p>
      </dgm:t>
    </dgm:pt>
    <dgm:pt modelId="{A91BC423-CC02-4AA3-BA63-EDA4F4A0E0C7}" type="sibTrans" cxnId="{ACDB9EBB-7A1F-4CD5-A16B-88F30375448E}">
      <dgm:prSet/>
      <dgm:spPr/>
      <dgm:t>
        <a:bodyPr/>
        <a:lstStyle/>
        <a:p>
          <a:endParaRPr lang="en-US">
            <a:solidFill>
              <a:schemeClr val="tx1"/>
            </a:solidFill>
          </a:endParaRPr>
        </a:p>
      </dgm:t>
    </dgm:pt>
    <dgm:pt modelId="{7EAF2348-F0F7-42BB-A19C-7688FED4F7EE}">
      <dgm:prSet/>
      <dgm:spPr/>
      <dgm:t>
        <a:bodyPr/>
        <a:lstStyle/>
        <a:p>
          <a:r>
            <a:rPr lang="de-DE"/>
            <a:t>Kontaktdaten </a:t>
          </a:r>
          <a:endParaRPr lang="en-US"/>
        </a:p>
      </dgm:t>
    </dgm:pt>
    <dgm:pt modelId="{15FFCCA2-F72C-4F23-9E78-FB80ED8B7D08}" type="parTrans" cxnId="{E32CF8C1-30E4-4BF5-9944-E848D3929958}">
      <dgm:prSet/>
      <dgm:spPr/>
      <dgm:t>
        <a:bodyPr/>
        <a:lstStyle/>
        <a:p>
          <a:endParaRPr lang="en-US">
            <a:solidFill>
              <a:schemeClr val="tx1"/>
            </a:solidFill>
          </a:endParaRPr>
        </a:p>
      </dgm:t>
    </dgm:pt>
    <dgm:pt modelId="{956F3888-AE8E-4D58-A5B5-ED711C1E99B9}" type="sibTrans" cxnId="{E32CF8C1-30E4-4BF5-9944-E848D3929958}">
      <dgm:prSet/>
      <dgm:spPr/>
      <dgm:t>
        <a:bodyPr/>
        <a:lstStyle/>
        <a:p>
          <a:endParaRPr lang="en-US">
            <a:solidFill>
              <a:schemeClr val="tx1"/>
            </a:solidFill>
          </a:endParaRPr>
        </a:p>
      </dgm:t>
    </dgm:pt>
    <dgm:pt modelId="{C067E3B5-D07B-4759-9266-7DA1135BB934}">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dirty="0">
              <a:latin typeface="Arial" panose="020B0604020202020204"/>
              <a:ea typeface="+mn-ea"/>
              <a:cs typeface="+mn-cs"/>
            </a:rPr>
            <a:t>Beruf</a:t>
          </a:r>
          <a:endParaRPr lang="en-US" sz="1700" kern="1200" dirty="0">
            <a:latin typeface="Arial" panose="020B0604020202020204"/>
            <a:ea typeface="+mn-ea"/>
            <a:cs typeface="+mn-cs"/>
          </a:endParaRPr>
        </a:p>
      </dgm:t>
    </dgm:pt>
    <dgm:pt modelId="{E0690EB8-0146-4CBB-A39E-5CA33DFBD76A}" type="parTrans" cxnId="{2C63B52D-2C30-4F42-B72B-41056DE2B7CF}">
      <dgm:prSet/>
      <dgm:spPr/>
      <dgm:t>
        <a:bodyPr/>
        <a:lstStyle/>
        <a:p>
          <a:endParaRPr lang="en-US">
            <a:solidFill>
              <a:schemeClr val="tx1"/>
            </a:solidFill>
          </a:endParaRPr>
        </a:p>
      </dgm:t>
    </dgm:pt>
    <dgm:pt modelId="{D6E64925-1BA8-4141-B165-26DC6C184858}" type="sibTrans" cxnId="{2C63B52D-2C30-4F42-B72B-41056DE2B7CF}">
      <dgm:prSet/>
      <dgm:spPr/>
      <dgm:t>
        <a:bodyPr/>
        <a:lstStyle/>
        <a:p>
          <a:endParaRPr lang="en-US">
            <a:solidFill>
              <a:schemeClr val="tx1"/>
            </a:solidFill>
          </a:endParaRPr>
        </a:p>
      </dgm:t>
    </dgm:pt>
    <dgm:pt modelId="{27334F6F-FEF3-42E4-81F0-1F48B067955D}">
      <dgm:prSet/>
      <dgm:spPr/>
      <dgm:t>
        <a:bodyPr/>
        <a:lstStyle/>
        <a:p>
          <a:r>
            <a:rPr lang="de-DE"/>
            <a:t>Familienstand</a:t>
          </a:r>
          <a:endParaRPr lang="en-US"/>
        </a:p>
      </dgm:t>
    </dgm:pt>
    <dgm:pt modelId="{DAAE3A53-21BE-4424-8833-58D24EBD3FA0}" type="parTrans" cxnId="{D097ED56-B7BB-4CD7-98D0-494A78B25B6D}">
      <dgm:prSet/>
      <dgm:spPr/>
      <dgm:t>
        <a:bodyPr/>
        <a:lstStyle/>
        <a:p>
          <a:endParaRPr lang="en-US">
            <a:solidFill>
              <a:schemeClr val="tx1"/>
            </a:solidFill>
          </a:endParaRPr>
        </a:p>
      </dgm:t>
    </dgm:pt>
    <dgm:pt modelId="{25A71A7A-1C42-4DCB-91E0-2A5C516C1DBF}" type="sibTrans" cxnId="{D097ED56-B7BB-4CD7-98D0-494A78B25B6D}">
      <dgm:prSet/>
      <dgm:spPr/>
      <dgm:t>
        <a:bodyPr/>
        <a:lstStyle/>
        <a:p>
          <a:endParaRPr lang="en-US">
            <a:solidFill>
              <a:schemeClr val="tx1"/>
            </a:solidFill>
          </a:endParaRPr>
        </a:p>
      </dgm:t>
    </dgm:pt>
    <dgm:pt modelId="{5156F5DB-7AB0-455E-BE11-6B93BB0E89D9}">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ethnische und kulturelle Herkunft</a:t>
          </a:r>
          <a:endParaRPr lang="en-US" sz="1700" kern="1200" dirty="0">
            <a:latin typeface="Arial" panose="020B0604020202020204"/>
            <a:ea typeface="+mn-ea"/>
            <a:cs typeface="+mn-cs"/>
          </a:endParaRPr>
        </a:p>
      </dgm:t>
    </dgm:pt>
    <dgm:pt modelId="{AE2DBC04-D4CB-4EE0-B861-33B628D6255A}" type="parTrans" cxnId="{EDB117A0-84FD-4DDF-8867-78DBE5448B7D}">
      <dgm:prSet/>
      <dgm:spPr/>
      <dgm:t>
        <a:bodyPr/>
        <a:lstStyle/>
        <a:p>
          <a:endParaRPr lang="en-US">
            <a:solidFill>
              <a:schemeClr val="tx1"/>
            </a:solidFill>
          </a:endParaRPr>
        </a:p>
      </dgm:t>
    </dgm:pt>
    <dgm:pt modelId="{D8B9570B-D684-4D0A-82EE-2E2EDDDC7936}" type="sibTrans" cxnId="{EDB117A0-84FD-4DDF-8867-78DBE5448B7D}">
      <dgm:prSet/>
      <dgm:spPr/>
      <dgm:t>
        <a:bodyPr/>
        <a:lstStyle/>
        <a:p>
          <a:endParaRPr lang="en-US">
            <a:solidFill>
              <a:schemeClr val="tx1"/>
            </a:solidFill>
          </a:endParaRPr>
        </a:p>
      </dgm:t>
    </dgm:pt>
    <dgm:pt modelId="{B0279E5A-9943-4216-AB9E-0829817719FD}">
      <dgm:prSet/>
      <dgm:spPr/>
      <dgm:t>
        <a:bodyPr/>
        <a:lstStyle/>
        <a:p>
          <a:r>
            <a:rPr lang="de-DE"/>
            <a:t>Überzeugungen (politisch, religiös)</a:t>
          </a:r>
          <a:endParaRPr lang="en-US"/>
        </a:p>
      </dgm:t>
    </dgm:pt>
    <dgm:pt modelId="{65082E38-6B11-411D-A452-82CE668B9E83}" type="parTrans" cxnId="{C3292DB4-F352-492B-8A82-A79AD1E8640D}">
      <dgm:prSet/>
      <dgm:spPr/>
      <dgm:t>
        <a:bodyPr/>
        <a:lstStyle/>
        <a:p>
          <a:endParaRPr lang="en-US">
            <a:solidFill>
              <a:schemeClr val="tx1"/>
            </a:solidFill>
          </a:endParaRPr>
        </a:p>
      </dgm:t>
    </dgm:pt>
    <dgm:pt modelId="{2DAA4C3A-A2A6-406E-9C6F-5AE065E478F0}" type="sibTrans" cxnId="{C3292DB4-F352-492B-8A82-A79AD1E8640D}">
      <dgm:prSet/>
      <dgm:spPr/>
      <dgm:t>
        <a:bodyPr/>
        <a:lstStyle/>
        <a:p>
          <a:endParaRPr lang="en-US">
            <a:solidFill>
              <a:schemeClr val="tx1"/>
            </a:solidFill>
          </a:endParaRPr>
        </a:p>
      </dgm:t>
    </dgm:pt>
    <dgm:pt modelId="{0BB8B21A-AE08-488C-AB0F-F88C49293014}">
      <dgm:prSet/>
      <dgm:spPr/>
      <dgm:t>
        <a:bodyPr/>
        <a:lstStyle/>
        <a:p>
          <a:r>
            <a:rPr lang="de-DE"/>
            <a:t>Gesundheit</a:t>
          </a:r>
          <a:endParaRPr lang="en-US"/>
        </a:p>
      </dgm:t>
    </dgm:pt>
    <dgm:pt modelId="{F876488C-31E2-4B5D-B9F6-06DDB8D138BA}" type="parTrans" cxnId="{5582F3E9-6362-4115-BC26-5FB3C84AE288}">
      <dgm:prSet/>
      <dgm:spPr/>
      <dgm:t>
        <a:bodyPr/>
        <a:lstStyle/>
        <a:p>
          <a:endParaRPr lang="en-US">
            <a:solidFill>
              <a:schemeClr val="tx1"/>
            </a:solidFill>
          </a:endParaRPr>
        </a:p>
      </dgm:t>
    </dgm:pt>
    <dgm:pt modelId="{10B721E2-D9F5-4BBF-B4DD-D4AE68460843}" type="sibTrans" cxnId="{5582F3E9-6362-4115-BC26-5FB3C84AE288}">
      <dgm:prSet/>
      <dgm:spPr/>
      <dgm:t>
        <a:bodyPr/>
        <a:lstStyle/>
        <a:p>
          <a:endParaRPr lang="en-US">
            <a:solidFill>
              <a:schemeClr val="tx1"/>
            </a:solidFill>
          </a:endParaRPr>
        </a:p>
      </dgm:t>
    </dgm:pt>
    <dgm:pt modelId="{A5BF9873-5AC7-4205-9470-ADE390E865CE}">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Sexualität</a:t>
          </a:r>
          <a:endParaRPr lang="en-US" sz="1700" kern="1200" dirty="0">
            <a:latin typeface="Arial" panose="020B0604020202020204"/>
            <a:ea typeface="+mn-ea"/>
            <a:cs typeface="+mn-cs"/>
          </a:endParaRPr>
        </a:p>
      </dgm:t>
    </dgm:pt>
    <dgm:pt modelId="{80E9949B-B37E-462F-B23C-183ABF0838D1}" type="parTrans" cxnId="{B9F0D225-A50E-4AA4-AE47-06B4C9CE96AE}">
      <dgm:prSet/>
      <dgm:spPr/>
      <dgm:t>
        <a:bodyPr/>
        <a:lstStyle/>
        <a:p>
          <a:endParaRPr lang="en-US">
            <a:solidFill>
              <a:schemeClr val="tx1"/>
            </a:solidFill>
          </a:endParaRPr>
        </a:p>
      </dgm:t>
    </dgm:pt>
    <dgm:pt modelId="{5D632ECC-665E-4BFC-89F7-7FF2421FBA47}" type="sibTrans" cxnId="{B9F0D225-A50E-4AA4-AE47-06B4C9CE96AE}">
      <dgm:prSet/>
      <dgm:spPr/>
      <dgm:t>
        <a:bodyPr/>
        <a:lstStyle/>
        <a:p>
          <a:endParaRPr lang="en-US">
            <a:solidFill>
              <a:schemeClr val="tx1"/>
            </a:solidFill>
          </a:endParaRPr>
        </a:p>
      </dgm:t>
    </dgm:pt>
    <dgm:pt modelId="{8E1C43B7-747F-41E2-B706-A82F3F58C7A6}">
      <dgm:prSet/>
      <dgm:spPr/>
      <dgm:t>
        <a:bodyPr/>
        <a:lstStyle/>
        <a:p>
          <a:r>
            <a:rPr lang="de-DE"/>
            <a:t>biometrische Informationen</a:t>
          </a:r>
          <a:endParaRPr lang="en-US" dirty="0"/>
        </a:p>
      </dgm:t>
    </dgm:pt>
    <dgm:pt modelId="{423AF7A6-92D8-4F41-9696-BD4CED25A93E}" type="parTrans" cxnId="{D06B3979-8419-4BAA-B4F4-67483EC2CB3C}">
      <dgm:prSet/>
      <dgm:spPr/>
      <dgm:t>
        <a:bodyPr/>
        <a:lstStyle/>
        <a:p>
          <a:endParaRPr lang="en-US">
            <a:solidFill>
              <a:schemeClr val="tx1"/>
            </a:solidFill>
          </a:endParaRPr>
        </a:p>
      </dgm:t>
    </dgm:pt>
    <dgm:pt modelId="{6B04CFCD-DDCB-4BCD-9535-32A0FE45857B}" type="sibTrans" cxnId="{D06B3979-8419-4BAA-B4F4-67483EC2CB3C}">
      <dgm:prSet/>
      <dgm:spPr/>
      <dgm:t>
        <a:bodyPr/>
        <a:lstStyle/>
        <a:p>
          <a:endParaRPr lang="en-US">
            <a:solidFill>
              <a:schemeClr val="tx1"/>
            </a:solidFill>
          </a:endParaRPr>
        </a:p>
      </dgm:t>
    </dgm:pt>
    <dgm:pt modelId="{35AB4A6C-35D9-4A61-97F9-B51EDC0A9FB2}">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Bekanntenkreis</a:t>
          </a:r>
          <a:endParaRPr lang="en-US" sz="1700" kern="1200" dirty="0">
            <a:latin typeface="Arial" panose="020B0604020202020204"/>
            <a:ea typeface="+mn-ea"/>
            <a:cs typeface="+mn-cs"/>
          </a:endParaRPr>
        </a:p>
      </dgm:t>
    </dgm:pt>
    <dgm:pt modelId="{76ED6B90-2E1A-4134-A8F4-DC9C2EB0FF45}" type="parTrans" cxnId="{D3E133E7-0858-40A6-A579-2F194CC7DD00}">
      <dgm:prSet/>
      <dgm:spPr/>
      <dgm:t>
        <a:bodyPr/>
        <a:lstStyle/>
        <a:p>
          <a:endParaRPr lang="en-US">
            <a:solidFill>
              <a:schemeClr val="tx1"/>
            </a:solidFill>
          </a:endParaRPr>
        </a:p>
      </dgm:t>
    </dgm:pt>
    <dgm:pt modelId="{5087289F-E860-4B73-8D3E-0B3E46CAA2FB}" type="sibTrans" cxnId="{D3E133E7-0858-40A6-A579-2F194CC7DD00}">
      <dgm:prSet/>
      <dgm:spPr/>
      <dgm:t>
        <a:bodyPr/>
        <a:lstStyle/>
        <a:p>
          <a:endParaRPr lang="en-US">
            <a:solidFill>
              <a:schemeClr val="tx1"/>
            </a:solidFill>
          </a:endParaRPr>
        </a:p>
      </dgm:t>
    </dgm:pt>
    <dgm:pt modelId="{5D13CCD8-3B00-44F9-8509-32759350E6A0}">
      <dgm:prSet/>
      <dgm:spPr/>
      <dgm:t>
        <a:bodyPr/>
        <a:lstStyle/>
        <a:p>
          <a:r>
            <a:rPr lang="de-DE"/>
            <a:t>Konsum-verhalten</a:t>
          </a:r>
          <a:endParaRPr lang="en-US"/>
        </a:p>
      </dgm:t>
    </dgm:pt>
    <dgm:pt modelId="{914EB400-DA32-4C6C-A093-BF2FC360DB86}" type="parTrans" cxnId="{686CDC9A-51C3-4000-99FC-748C2041F22F}">
      <dgm:prSet/>
      <dgm:spPr/>
      <dgm:t>
        <a:bodyPr/>
        <a:lstStyle/>
        <a:p>
          <a:endParaRPr lang="en-US">
            <a:solidFill>
              <a:schemeClr val="tx1"/>
            </a:solidFill>
          </a:endParaRPr>
        </a:p>
      </dgm:t>
    </dgm:pt>
    <dgm:pt modelId="{BED25770-B8AA-4908-9B7F-BD145AEAE1C8}" type="sibTrans" cxnId="{686CDC9A-51C3-4000-99FC-748C2041F22F}">
      <dgm:prSet/>
      <dgm:spPr/>
      <dgm:t>
        <a:bodyPr/>
        <a:lstStyle/>
        <a:p>
          <a:endParaRPr lang="en-US">
            <a:solidFill>
              <a:schemeClr val="tx1"/>
            </a:solidFill>
          </a:endParaRPr>
        </a:p>
      </dgm:t>
    </dgm:pt>
    <dgm:pt modelId="{BE241D15-8F88-43F6-83E7-08295119EF8A}">
      <dgm:prSet/>
      <dgm:spPr/>
      <dgm:t>
        <a:bodyPr/>
        <a:lstStyle/>
        <a:p>
          <a:r>
            <a:rPr lang="de-DE"/>
            <a:t>Interessen</a:t>
          </a:r>
          <a:endParaRPr lang="en-US"/>
        </a:p>
      </dgm:t>
    </dgm:pt>
    <dgm:pt modelId="{9A536CBA-C189-44B8-93F4-EEE93E010C05}" type="parTrans" cxnId="{369FFE3A-E641-4C32-BCFC-66FBC0BAFAD1}">
      <dgm:prSet/>
      <dgm:spPr/>
      <dgm:t>
        <a:bodyPr/>
        <a:lstStyle/>
        <a:p>
          <a:endParaRPr lang="en-US">
            <a:solidFill>
              <a:schemeClr val="tx1"/>
            </a:solidFill>
          </a:endParaRPr>
        </a:p>
      </dgm:t>
    </dgm:pt>
    <dgm:pt modelId="{8C4BC0B1-8C08-48C0-87B3-043B22FBC8DF}" type="sibTrans" cxnId="{369FFE3A-E641-4C32-BCFC-66FBC0BAFAD1}">
      <dgm:prSet/>
      <dgm:spPr/>
      <dgm:t>
        <a:bodyPr/>
        <a:lstStyle/>
        <a:p>
          <a:endParaRPr lang="en-US">
            <a:solidFill>
              <a:schemeClr val="tx1"/>
            </a:solidFill>
          </a:endParaRPr>
        </a:p>
      </dgm:t>
    </dgm:pt>
    <dgm:pt modelId="{0071F907-EBFE-4DE5-B050-A4EE9C0BFEBB}">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finanzieller Status</a:t>
          </a:r>
          <a:endParaRPr lang="en-US" sz="1700" kern="1200" dirty="0">
            <a:latin typeface="Arial" panose="020B0604020202020204"/>
            <a:ea typeface="+mn-ea"/>
            <a:cs typeface="+mn-cs"/>
          </a:endParaRPr>
        </a:p>
      </dgm:t>
    </dgm:pt>
    <dgm:pt modelId="{01F2B36F-23C4-4C7D-BF72-34DB4A9FE0DF}" type="parTrans" cxnId="{BEF39733-F309-4511-A832-570F3D641164}">
      <dgm:prSet/>
      <dgm:spPr/>
      <dgm:t>
        <a:bodyPr/>
        <a:lstStyle/>
        <a:p>
          <a:endParaRPr lang="en-US">
            <a:solidFill>
              <a:schemeClr val="tx1"/>
            </a:solidFill>
          </a:endParaRPr>
        </a:p>
      </dgm:t>
    </dgm:pt>
    <dgm:pt modelId="{01420158-5EBB-4370-8920-616F71D7CEBF}" type="sibTrans" cxnId="{BEF39733-F309-4511-A832-570F3D641164}">
      <dgm:prSet/>
      <dgm:spPr/>
      <dgm:t>
        <a:bodyPr/>
        <a:lstStyle/>
        <a:p>
          <a:endParaRPr lang="en-US">
            <a:solidFill>
              <a:schemeClr val="tx1"/>
            </a:solidFill>
          </a:endParaRPr>
        </a:p>
      </dgm:t>
    </dgm:pt>
    <dgm:pt modelId="{2437B251-2041-4552-B615-5E80FE7FA5F9}">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Sozialversiche-rungsnummer</a:t>
          </a:r>
          <a:endParaRPr lang="en-US" sz="1700" kern="1200" dirty="0">
            <a:latin typeface="Arial" panose="020B0604020202020204"/>
            <a:ea typeface="+mn-ea"/>
            <a:cs typeface="+mn-cs"/>
          </a:endParaRPr>
        </a:p>
      </dgm:t>
    </dgm:pt>
    <dgm:pt modelId="{A081C4A0-D095-4B21-90AA-B61FA93F1F57}" type="parTrans" cxnId="{6A1384EC-7E57-4B69-8FF7-98B8931EEA65}">
      <dgm:prSet/>
      <dgm:spPr/>
      <dgm:t>
        <a:bodyPr/>
        <a:lstStyle/>
        <a:p>
          <a:endParaRPr lang="en-US">
            <a:solidFill>
              <a:schemeClr val="tx1"/>
            </a:solidFill>
          </a:endParaRPr>
        </a:p>
      </dgm:t>
    </dgm:pt>
    <dgm:pt modelId="{B42BB9A9-32A6-493F-BB5A-5BF23A07619D}" type="sibTrans" cxnId="{6A1384EC-7E57-4B69-8FF7-98B8931EEA65}">
      <dgm:prSet/>
      <dgm:spPr/>
      <dgm:t>
        <a:bodyPr/>
        <a:lstStyle/>
        <a:p>
          <a:endParaRPr lang="en-US">
            <a:solidFill>
              <a:schemeClr val="tx1"/>
            </a:solidFill>
          </a:endParaRPr>
        </a:p>
      </dgm:t>
    </dgm:pt>
    <dgm:pt modelId="{943A869E-21A2-4B0F-B042-FC9EDD98EAB9}">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Bankdaten</a:t>
          </a:r>
          <a:endParaRPr lang="en-US" sz="1700" kern="1200" dirty="0">
            <a:latin typeface="Arial" panose="020B0604020202020204"/>
            <a:ea typeface="+mn-ea"/>
            <a:cs typeface="+mn-cs"/>
          </a:endParaRPr>
        </a:p>
      </dgm:t>
    </dgm:pt>
    <dgm:pt modelId="{406FA25C-6343-4AEC-85E4-D9506554456F}" type="parTrans" cxnId="{2067B5AD-1E0E-4CC2-8C41-43F4A60F7957}">
      <dgm:prSet/>
      <dgm:spPr/>
      <dgm:t>
        <a:bodyPr/>
        <a:lstStyle/>
        <a:p>
          <a:endParaRPr lang="en-US">
            <a:solidFill>
              <a:schemeClr val="tx1"/>
            </a:solidFill>
          </a:endParaRPr>
        </a:p>
      </dgm:t>
    </dgm:pt>
    <dgm:pt modelId="{2D11F434-628B-4F9C-BA11-E11691844385}" type="sibTrans" cxnId="{2067B5AD-1E0E-4CC2-8C41-43F4A60F7957}">
      <dgm:prSet/>
      <dgm:spPr/>
      <dgm:t>
        <a:bodyPr/>
        <a:lstStyle/>
        <a:p>
          <a:endParaRPr lang="en-US">
            <a:solidFill>
              <a:schemeClr val="tx1"/>
            </a:solidFill>
          </a:endParaRPr>
        </a:p>
      </dgm:t>
    </dgm:pt>
    <dgm:pt modelId="{D3E75F86-A03D-4161-9B32-4DB43B9080BD}">
      <dgm:prSet/>
      <dgm:spPr/>
      <dgm:t>
        <a:bodyPr/>
        <a:lstStyle/>
        <a:p>
          <a:r>
            <a:rPr lang="en-US"/>
            <a:t>usw.</a:t>
          </a:r>
          <a:endParaRPr lang="en-US" dirty="0"/>
        </a:p>
      </dgm:t>
    </dgm:pt>
    <dgm:pt modelId="{55954135-AF12-4B8E-BD8D-4722E9273732}" type="parTrans" cxnId="{32ED8DED-EA0B-4510-B364-C4DA2946FC2D}">
      <dgm:prSet/>
      <dgm:spPr/>
      <dgm:t>
        <a:bodyPr/>
        <a:lstStyle/>
        <a:p>
          <a:endParaRPr lang="en-US">
            <a:solidFill>
              <a:schemeClr val="tx1"/>
            </a:solidFill>
          </a:endParaRPr>
        </a:p>
      </dgm:t>
    </dgm:pt>
    <dgm:pt modelId="{20ABA36C-38A0-4C02-9A06-E6189C94C9B8}" type="sibTrans" cxnId="{32ED8DED-EA0B-4510-B364-C4DA2946FC2D}">
      <dgm:prSet/>
      <dgm:spPr/>
      <dgm:t>
        <a:bodyPr/>
        <a:lstStyle/>
        <a:p>
          <a:endParaRPr lang="en-US">
            <a:solidFill>
              <a:schemeClr val="tx1"/>
            </a:solidFill>
          </a:endParaRPr>
        </a:p>
      </dgm:t>
    </dgm:pt>
    <dgm:pt modelId="{C08ED3F1-63BE-6343-9AF0-60E8934909C2}" type="pres">
      <dgm:prSet presAssocID="{E718B285-392E-4D61-BED6-2641BEB87574}" presName="diagram" presStyleCnt="0">
        <dgm:presLayoutVars>
          <dgm:dir/>
          <dgm:resizeHandles val="exact"/>
        </dgm:presLayoutVars>
      </dgm:prSet>
      <dgm:spPr/>
    </dgm:pt>
    <dgm:pt modelId="{2F1F70E8-D013-3A46-8AC7-D3627337DBD2}" type="pres">
      <dgm:prSet presAssocID="{43EECCF2-442F-4E13-AA5E-3EC440A23F25}" presName="node" presStyleLbl="node1" presStyleIdx="0" presStyleCnt="18">
        <dgm:presLayoutVars>
          <dgm:bulletEnabled val="1"/>
        </dgm:presLayoutVars>
      </dgm:prSet>
      <dgm:spPr/>
    </dgm:pt>
    <dgm:pt modelId="{5553BA23-1CCB-4645-B278-FA52DB161F0F}" type="pres">
      <dgm:prSet presAssocID="{C1794D61-B36C-4EAB-BBEE-6AA4F108FE47}" presName="sibTrans" presStyleCnt="0"/>
      <dgm:spPr/>
    </dgm:pt>
    <dgm:pt modelId="{5C4BC114-D0C4-4543-8AC8-BD1962A00FE6}" type="pres">
      <dgm:prSet presAssocID="{35F6B41C-443D-46A4-964D-84314CA27FE5}" presName="node" presStyleLbl="node1" presStyleIdx="1" presStyleCnt="18">
        <dgm:presLayoutVars>
          <dgm:bulletEnabled val="1"/>
        </dgm:presLayoutVars>
      </dgm:prSet>
      <dgm:spPr/>
    </dgm:pt>
    <dgm:pt modelId="{5658CD30-19F6-F34C-8A43-AB0D8A45141A}" type="pres">
      <dgm:prSet presAssocID="{501E45A8-B09B-48EA-8F99-1A3BC763394C}" presName="sibTrans" presStyleCnt="0"/>
      <dgm:spPr/>
    </dgm:pt>
    <dgm:pt modelId="{1DE0A23A-1BA6-7E4F-986E-FD1B9C0917F7}" type="pres">
      <dgm:prSet presAssocID="{713B29B2-6F8D-417A-A378-70320B278C35}" presName="node" presStyleLbl="node1" presStyleIdx="2" presStyleCnt="18">
        <dgm:presLayoutVars>
          <dgm:bulletEnabled val="1"/>
        </dgm:presLayoutVars>
      </dgm:prSet>
      <dgm:spPr/>
    </dgm:pt>
    <dgm:pt modelId="{D01688CF-DE22-B049-AEAC-877BF90D32C0}" type="pres">
      <dgm:prSet presAssocID="{A91BC423-CC02-4AA3-BA63-EDA4F4A0E0C7}" presName="sibTrans" presStyleCnt="0"/>
      <dgm:spPr/>
    </dgm:pt>
    <dgm:pt modelId="{006F0089-95E9-7A48-99CD-E9F33E3D2229}" type="pres">
      <dgm:prSet presAssocID="{7EAF2348-F0F7-42BB-A19C-7688FED4F7EE}" presName="node" presStyleLbl="node1" presStyleIdx="3" presStyleCnt="18">
        <dgm:presLayoutVars>
          <dgm:bulletEnabled val="1"/>
        </dgm:presLayoutVars>
      </dgm:prSet>
      <dgm:spPr/>
    </dgm:pt>
    <dgm:pt modelId="{D704A8EB-710C-8F44-B68A-A658D689A368}" type="pres">
      <dgm:prSet presAssocID="{956F3888-AE8E-4D58-A5B5-ED711C1E99B9}" presName="sibTrans" presStyleCnt="0"/>
      <dgm:spPr/>
    </dgm:pt>
    <dgm:pt modelId="{535F8CE0-79E9-5D49-A8D9-B63B6B9D9792}" type="pres">
      <dgm:prSet presAssocID="{C067E3B5-D07B-4759-9266-7DA1135BB934}" presName="node" presStyleLbl="node1" presStyleIdx="4" presStyleCnt="18">
        <dgm:presLayoutVars>
          <dgm:bulletEnabled val="1"/>
        </dgm:presLayoutVars>
      </dgm:prSet>
      <dgm:spPr>
        <a:xfrm>
          <a:off x="7706649" y="467335"/>
          <a:ext cx="1751195" cy="1050717"/>
        </a:xfrm>
        <a:prstGeom prst="rect">
          <a:avLst/>
        </a:prstGeom>
      </dgm:spPr>
    </dgm:pt>
    <dgm:pt modelId="{5A0F7E4C-3D02-6940-B0AB-A7F586F09CA6}" type="pres">
      <dgm:prSet presAssocID="{D6E64925-1BA8-4141-B165-26DC6C184858}" presName="sibTrans" presStyleCnt="0"/>
      <dgm:spPr/>
    </dgm:pt>
    <dgm:pt modelId="{180C68A5-12BA-0D42-B32A-584CFD285CB7}" type="pres">
      <dgm:prSet presAssocID="{27334F6F-FEF3-42E4-81F0-1F48B067955D}" presName="node" presStyleLbl="node1" presStyleIdx="5" presStyleCnt="18">
        <dgm:presLayoutVars>
          <dgm:bulletEnabled val="1"/>
        </dgm:presLayoutVars>
      </dgm:prSet>
      <dgm:spPr/>
    </dgm:pt>
    <dgm:pt modelId="{7CFC482E-F2F5-8740-8827-1BEE4B3992D7}" type="pres">
      <dgm:prSet presAssocID="{25A71A7A-1C42-4DCB-91E0-2A5C516C1DBF}" presName="sibTrans" presStyleCnt="0"/>
      <dgm:spPr/>
    </dgm:pt>
    <dgm:pt modelId="{C6882F73-58B1-BC40-9E66-C6F525550B5D}" type="pres">
      <dgm:prSet presAssocID="{5156F5DB-7AB0-455E-BE11-6B93BB0E89D9}" presName="node" presStyleLbl="node1" presStyleIdx="6" presStyleCnt="18">
        <dgm:presLayoutVars>
          <dgm:bulletEnabled val="1"/>
        </dgm:presLayoutVars>
      </dgm:prSet>
      <dgm:spPr>
        <a:xfrm>
          <a:off x="1389" y="1693172"/>
          <a:ext cx="1751195" cy="1050717"/>
        </a:xfrm>
        <a:prstGeom prst="rect">
          <a:avLst/>
        </a:prstGeom>
      </dgm:spPr>
    </dgm:pt>
    <dgm:pt modelId="{9FCA0E5A-61FD-104B-847C-06A6B93638F5}" type="pres">
      <dgm:prSet presAssocID="{D8B9570B-D684-4D0A-82EE-2E2EDDDC7936}" presName="sibTrans" presStyleCnt="0"/>
      <dgm:spPr/>
    </dgm:pt>
    <dgm:pt modelId="{1FF38543-0586-2A47-A9D5-C6E305175AF0}" type="pres">
      <dgm:prSet presAssocID="{B0279E5A-9943-4216-AB9E-0829817719FD}" presName="node" presStyleLbl="node1" presStyleIdx="7" presStyleCnt="18">
        <dgm:presLayoutVars>
          <dgm:bulletEnabled val="1"/>
        </dgm:presLayoutVars>
      </dgm:prSet>
      <dgm:spPr/>
    </dgm:pt>
    <dgm:pt modelId="{358273C3-854F-1040-884D-47F729898B34}" type="pres">
      <dgm:prSet presAssocID="{2DAA4C3A-A2A6-406E-9C6F-5AE065E478F0}" presName="sibTrans" presStyleCnt="0"/>
      <dgm:spPr/>
    </dgm:pt>
    <dgm:pt modelId="{8F5C8DB0-B76D-204C-9D1A-66BADC53AC04}" type="pres">
      <dgm:prSet presAssocID="{0BB8B21A-AE08-488C-AB0F-F88C49293014}" presName="node" presStyleLbl="node1" presStyleIdx="8" presStyleCnt="18">
        <dgm:presLayoutVars>
          <dgm:bulletEnabled val="1"/>
        </dgm:presLayoutVars>
      </dgm:prSet>
      <dgm:spPr/>
    </dgm:pt>
    <dgm:pt modelId="{3B977CA6-A77B-BB4A-B1B2-66E932D7C809}" type="pres">
      <dgm:prSet presAssocID="{10B721E2-D9F5-4BBF-B4DD-D4AE68460843}" presName="sibTrans" presStyleCnt="0"/>
      <dgm:spPr/>
    </dgm:pt>
    <dgm:pt modelId="{CEDC9684-991D-494A-8D31-F3017EDEBD1E}" type="pres">
      <dgm:prSet presAssocID="{A5BF9873-5AC7-4205-9470-ADE390E865CE}" presName="node" presStyleLbl="node1" presStyleIdx="9" presStyleCnt="18">
        <dgm:presLayoutVars>
          <dgm:bulletEnabled val="1"/>
        </dgm:presLayoutVars>
      </dgm:prSet>
      <dgm:spPr>
        <a:xfrm>
          <a:off x="5780334" y="1693172"/>
          <a:ext cx="1751195" cy="1050717"/>
        </a:xfrm>
        <a:prstGeom prst="rect">
          <a:avLst/>
        </a:prstGeom>
      </dgm:spPr>
    </dgm:pt>
    <dgm:pt modelId="{0E6BE1B3-649E-DC47-BE75-FFC91846FC80}" type="pres">
      <dgm:prSet presAssocID="{5D632ECC-665E-4BFC-89F7-7FF2421FBA47}" presName="sibTrans" presStyleCnt="0"/>
      <dgm:spPr/>
    </dgm:pt>
    <dgm:pt modelId="{3241A3A6-D8EB-D340-B614-911456E041D1}" type="pres">
      <dgm:prSet presAssocID="{8E1C43B7-747F-41E2-B706-A82F3F58C7A6}" presName="node" presStyleLbl="node1" presStyleIdx="10" presStyleCnt="18">
        <dgm:presLayoutVars>
          <dgm:bulletEnabled val="1"/>
        </dgm:presLayoutVars>
      </dgm:prSet>
      <dgm:spPr/>
    </dgm:pt>
    <dgm:pt modelId="{518D8ED5-2DA5-164E-82E7-E40A67B1B049}" type="pres">
      <dgm:prSet presAssocID="{6B04CFCD-DDCB-4BCD-9535-32A0FE45857B}" presName="sibTrans" presStyleCnt="0"/>
      <dgm:spPr/>
    </dgm:pt>
    <dgm:pt modelId="{9725D20B-BE25-3B49-9A0C-ADCE14DB02D8}" type="pres">
      <dgm:prSet presAssocID="{35AB4A6C-35D9-4A61-97F9-B51EDC0A9FB2}" presName="node" presStyleLbl="node1" presStyleIdx="11" presStyleCnt="18">
        <dgm:presLayoutVars>
          <dgm:bulletEnabled val="1"/>
        </dgm:presLayoutVars>
      </dgm:prSet>
      <dgm:spPr>
        <a:xfrm>
          <a:off x="9632964" y="1693172"/>
          <a:ext cx="1751195" cy="1050717"/>
        </a:xfrm>
        <a:prstGeom prst="rect">
          <a:avLst/>
        </a:prstGeom>
      </dgm:spPr>
    </dgm:pt>
    <dgm:pt modelId="{F25E8A64-295E-5E43-9CB0-5EF2ECC80A74}" type="pres">
      <dgm:prSet presAssocID="{5087289F-E860-4B73-8D3E-0B3E46CAA2FB}" presName="sibTrans" presStyleCnt="0"/>
      <dgm:spPr/>
    </dgm:pt>
    <dgm:pt modelId="{B621F0F5-A8E3-E547-BB4B-A58947B383A9}" type="pres">
      <dgm:prSet presAssocID="{5D13CCD8-3B00-44F9-8509-32759350E6A0}" presName="node" presStyleLbl="node1" presStyleIdx="12" presStyleCnt="18">
        <dgm:presLayoutVars>
          <dgm:bulletEnabled val="1"/>
        </dgm:presLayoutVars>
      </dgm:prSet>
      <dgm:spPr/>
    </dgm:pt>
    <dgm:pt modelId="{FC2C9738-79CA-BC4B-9BD9-3903C38B839F}" type="pres">
      <dgm:prSet presAssocID="{BED25770-B8AA-4908-9B7F-BD145AEAE1C8}" presName="sibTrans" presStyleCnt="0"/>
      <dgm:spPr/>
    </dgm:pt>
    <dgm:pt modelId="{50978396-0903-C047-A706-79C0873F3EA0}" type="pres">
      <dgm:prSet presAssocID="{BE241D15-8F88-43F6-83E7-08295119EF8A}" presName="node" presStyleLbl="node1" presStyleIdx="13" presStyleCnt="18">
        <dgm:presLayoutVars>
          <dgm:bulletEnabled val="1"/>
        </dgm:presLayoutVars>
      </dgm:prSet>
      <dgm:spPr/>
    </dgm:pt>
    <dgm:pt modelId="{FB866794-29ED-7941-8FA1-380C745FBDDA}" type="pres">
      <dgm:prSet presAssocID="{8C4BC0B1-8C08-48C0-87B3-043B22FBC8DF}" presName="sibTrans" presStyleCnt="0"/>
      <dgm:spPr/>
    </dgm:pt>
    <dgm:pt modelId="{A5EF60D7-5A47-FE46-9F98-B5573A1BF4DA}" type="pres">
      <dgm:prSet presAssocID="{0071F907-EBFE-4DE5-B050-A4EE9C0BFEBB}" presName="node" presStyleLbl="node1" presStyleIdx="14" presStyleCnt="18">
        <dgm:presLayoutVars>
          <dgm:bulletEnabled val="1"/>
        </dgm:presLayoutVars>
      </dgm:prSet>
      <dgm:spPr>
        <a:xfrm>
          <a:off x="3854019" y="2919009"/>
          <a:ext cx="1751195" cy="1050717"/>
        </a:xfrm>
        <a:prstGeom prst="rect">
          <a:avLst/>
        </a:prstGeom>
      </dgm:spPr>
    </dgm:pt>
    <dgm:pt modelId="{A0785778-C36B-F64F-9763-1C4A0BC4286C}" type="pres">
      <dgm:prSet presAssocID="{01420158-5EBB-4370-8920-616F71D7CEBF}" presName="sibTrans" presStyleCnt="0"/>
      <dgm:spPr/>
    </dgm:pt>
    <dgm:pt modelId="{2A7C7F1A-1321-174C-B79A-5149459293C0}" type="pres">
      <dgm:prSet presAssocID="{2437B251-2041-4552-B615-5E80FE7FA5F9}" presName="node" presStyleLbl="node1" presStyleIdx="15" presStyleCnt="18">
        <dgm:presLayoutVars>
          <dgm:bulletEnabled val="1"/>
        </dgm:presLayoutVars>
      </dgm:prSet>
      <dgm:spPr>
        <a:xfrm>
          <a:off x="5780334" y="2919009"/>
          <a:ext cx="1751195" cy="1050717"/>
        </a:xfrm>
        <a:prstGeom prst="rect">
          <a:avLst/>
        </a:prstGeom>
      </dgm:spPr>
    </dgm:pt>
    <dgm:pt modelId="{DA799762-3456-CC4E-944B-135A11455885}" type="pres">
      <dgm:prSet presAssocID="{B42BB9A9-32A6-493F-BB5A-5BF23A07619D}" presName="sibTrans" presStyleCnt="0"/>
      <dgm:spPr/>
    </dgm:pt>
    <dgm:pt modelId="{B684EF68-1BB1-3841-B863-C4060C545755}" type="pres">
      <dgm:prSet presAssocID="{943A869E-21A2-4B0F-B042-FC9EDD98EAB9}" presName="node" presStyleLbl="node1" presStyleIdx="16" presStyleCnt="18">
        <dgm:presLayoutVars>
          <dgm:bulletEnabled val="1"/>
        </dgm:presLayoutVars>
      </dgm:prSet>
      <dgm:spPr>
        <a:xfrm>
          <a:off x="7706649" y="2919009"/>
          <a:ext cx="1751195" cy="1050717"/>
        </a:xfrm>
        <a:prstGeom prst="rect">
          <a:avLst/>
        </a:prstGeom>
      </dgm:spPr>
    </dgm:pt>
    <dgm:pt modelId="{13557749-6E1D-BD42-BC40-A98632BE62F4}" type="pres">
      <dgm:prSet presAssocID="{2D11F434-628B-4F9C-BA11-E11691844385}" presName="sibTrans" presStyleCnt="0"/>
      <dgm:spPr/>
    </dgm:pt>
    <dgm:pt modelId="{394ABF16-9D0A-8347-8E1B-18E1578CC02C}" type="pres">
      <dgm:prSet presAssocID="{D3E75F86-A03D-4161-9B32-4DB43B9080BD}" presName="node" presStyleLbl="node1" presStyleIdx="17" presStyleCnt="18">
        <dgm:presLayoutVars>
          <dgm:bulletEnabled val="1"/>
        </dgm:presLayoutVars>
      </dgm:prSet>
      <dgm:spPr/>
    </dgm:pt>
  </dgm:ptLst>
  <dgm:cxnLst>
    <dgm:cxn modelId="{19A11416-1736-C54B-AA52-F9D602882FC8}" type="presOf" srcId="{943A869E-21A2-4B0F-B042-FC9EDD98EAB9}" destId="{B684EF68-1BB1-3841-B863-C4060C545755}" srcOrd="0" destOrd="0" presId="urn:microsoft.com/office/officeart/2005/8/layout/default"/>
    <dgm:cxn modelId="{1EEF9617-94AB-2642-BA75-F3DD29F2C1A0}" type="presOf" srcId="{0BB8B21A-AE08-488C-AB0F-F88C49293014}" destId="{8F5C8DB0-B76D-204C-9D1A-66BADC53AC04}" srcOrd="0" destOrd="0" presId="urn:microsoft.com/office/officeart/2005/8/layout/default"/>
    <dgm:cxn modelId="{B9F0D225-A50E-4AA4-AE47-06B4C9CE96AE}" srcId="{E718B285-392E-4D61-BED6-2641BEB87574}" destId="{A5BF9873-5AC7-4205-9470-ADE390E865CE}" srcOrd="9" destOrd="0" parTransId="{80E9949B-B37E-462F-B23C-183ABF0838D1}" sibTransId="{5D632ECC-665E-4BFC-89F7-7FF2421FBA47}"/>
    <dgm:cxn modelId="{2C63B52D-2C30-4F42-B72B-41056DE2B7CF}" srcId="{E718B285-392E-4D61-BED6-2641BEB87574}" destId="{C067E3B5-D07B-4759-9266-7DA1135BB934}" srcOrd="4" destOrd="0" parTransId="{E0690EB8-0146-4CBB-A39E-5CA33DFBD76A}" sibTransId="{D6E64925-1BA8-4141-B165-26DC6C184858}"/>
    <dgm:cxn modelId="{BEF39733-F309-4511-A832-570F3D641164}" srcId="{E718B285-392E-4D61-BED6-2641BEB87574}" destId="{0071F907-EBFE-4DE5-B050-A4EE9C0BFEBB}" srcOrd="14" destOrd="0" parTransId="{01F2B36F-23C4-4C7D-BF72-34DB4A9FE0DF}" sibTransId="{01420158-5EBB-4370-8920-616F71D7CEBF}"/>
    <dgm:cxn modelId="{369FFE3A-E641-4C32-BCFC-66FBC0BAFAD1}" srcId="{E718B285-392E-4D61-BED6-2641BEB87574}" destId="{BE241D15-8F88-43F6-83E7-08295119EF8A}" srcOrd="13" destOrd="0" parTransId="{9A536CBA-C189-44B8-93F4-EEE93E010C05}" sibTransId="{8C4BC0B1-8C08-48C0-87B3-043B22FBC8DF}"/>
    <dgm:cxn modelId="{3FF4163B-CFF5-5545-A759-11F9ABEEF3EE}" type="presOf" srcId="{43EECCF2-442F-4E13-AA5E-3EC440A23F25}" destId="{2F1F70E8-D013-3A46-8AC7-D3627337DBD2}" srcOrd="0" destOrd="0" presId="urn:microsoft.com/office/officeart/2005/8/layout/default"/>
    <dgm:cxn modelId="{D7823B3D-6BB5-BC4C-921E-472FD695215E}" type="presOf" srcId="{E718B285-392E-4D61-BED6-2641BEB87574}" destId="{C08ED3F1-63BE-6343-9AF0-60E8934909C2}" srcOrd="0" destOrd="0" presId="urn:microsoft.com/office/officeart/2005/8/layout/default"/>
    <dgm:cxn modelId="{588C193E-6786-CB49-BB82-DA00C21673B0}" type="presOf" srcId="{27334F6F-FEF3-42E4-81F0-1F48B067955D}" destId="{180C68A5-12BA-0D42-B32A-584CFD285CB7}" srcOrd="0" destOrd="0" presId="urn:microsoft.com/office/officeart/2005/8/layout/default"/>
    <dgm:cxn modelId="{0B740846-FCD4-C047-A633-A9A6AAAA8612}" type="presOf" srcId="{713B29B2-6F8D-417A-A378-70320B278C35}" destId="{1DE0A23A-1BA6-7E4F-986E-FD1B9C0917F7}" srcOrd="0" destOrd="0" presId="urn:microsoft.com/office/officeart/2005/8/layout/default"/>
    <dgm:cxn modelId="{D691394A-75AC-41DD-8A55-D5ED35DF8B0B}" srcId="{E718B285-392E-4D61-BED6-2641BEB87574}" destId="{35F6B41C-443D-46A4-964D-84314CA27FE5}" srcOrd="1" destOrd="0" parTransId="{DE5DA9D0-5BE9-4807-A7FF-A29AD3299DE8}" sibTransId="{501E45A8-B09B-48EA-8F99-1A3BC763394C}"/>
    <dgm:cxn modelId="{C6CB2B4C-1A5B-4038-A6A5-DA84A0FA2A78}" srcId="{E718B285-392E-4D61-BED6-2641BEB87574}" destId="{43EECCF2-442F-4E13-AA5E-3EC440A23F25}" srcOrd="0" destOrd="0" parTransId="{7E03DCFF-D097-4EC2-8A52-EE86F9320FAF}" sibTransId="{C1794D61-B36C-4EAB-BBEE-6AA4F108FE47}"/>
    <dgm:cxn modelId="{D097ED56-B7BB-4CD7-98D0-494A78B25B6D}" srcId="{E718B285-392E-4D61-BED6-2641BEB87574}" destId="{27334F6F-FEF3-42E4-81F0-1F48B067955D}" srcOrd="5" destOrd="0" parTransId="{DAAE3A53-21BE-4424-8833-58D24EBD3FA0}" sibTransId="{25A71A7A-1C42-4DCB-91E0-2A5C516C1DBF}"/>
    <dgm:cxn modelId="{0A208F6F-0F99-D045-9119-FA2A4400BFED}" type="presOf" srcId="{7EAF2348-F0F7-42BB-A19C-7688FED4F7EE}" destId="{006F0089-95E9-7A48-99CD-E9F33E3D2229}" srcOrd="0" destOrd="0" presId="urn:microsoft.com/office/officeart/2005/8/layout/default"/>
    <dgm:cxn modelId="{9DB55177-C417-2B4C-BCE3-45833E8F7914}" type="presOf" srcId="{35F6B41C-443D-46A4-964D-84314CA27FE5}" destId="{5C4BC114-D0C4-4543-8AC8-BD1962A00FE6}" srcOrd="0" destOrd="0" presId="urn:microsoft.com/office/officeart/2005/8/layout/default"/>
    <dgm:cxn modelId="{D06B3979-8419-4BAA-B4F4-67483EC2CB3C}" srcId="{E718B285-392E-4D61-BED6-2641BEB87574}" destId="{8E1C43B7-747F-41E2-B706-A82F3F58C7A6}" srcOrd="10" destOrd="0" parTransId="{423AF7A6-92D8-4F41-9696-BD4CED25A93E}" sibTransId="{6B04CFCD-DDCB-4BCD-9535-32A0FE45857B}"/>
    <dgm:cxn modelId="{686CDC9A-51C3-4000-99FC-748C2041F22F}" srcId="{E718B285-392E-4D61-BED6-2641BEB87574}" destId="{5D13CCD8-3B00-44F9-8509-32759350E6A0}" srcOrd="12" destOrd="0" parTransId="{914EB400-DA32-4C6C-A093-BF2FC360DB86}" sibTransId="{BED25770-B8AA-4908-9B7F-BD145AEAE1C8}"/>
    <dgm:cxn modelId="{419A919F-CC8E-7A48-99B8-2A30D1BCFFEE}" type="presOf" srcId="{0071F907-EBFE-4DE5-B050-A4EE9C0BFEBB}" destId="{A5EF60D7-5A47-FE46-9F98-B5573A1BF4DA}" srcOrd="0" destOrd="0" presId="urn:microsoft.com/office/officeart/2005/8/layout/default"/>
    <dgm:cxn modelId="{EDB117A0-84FD-4DDF-8867-78DBE5448B7D}" srcId="{E718B285-392E-4D61-BED6-2641BEB87574}" destId="{5156F5DB-7AB0-455E-BE11-6B93BB0E89D9}" srcOrd="6" destOrd="0" parTransId="{AE2DBC04-D4CB-4EE0-B861-33B628D6255A}" sibTransId="{D8B9570B-D684-4D0A-82EE-2E2EDDDC7936}"/>
    <dgm:cxn modelId="{2E6098AA-91D4-FF4F-90D5-B366DA6D24E6}" type="presOf" srcId="{2437B251-2041-4552-B615-5E80FE7FA5F9}" destId="{2A7C7F1A-1321-174C-B79A-5149459293C0}" srcOrd="0" destOrd="0" presId="urn:microsoft.com/office/officeart/2005/8/layout/default"/>
    <dgm:cxn modelId="{2067B5AD-1E0E-4CC2-8C41-43F4A60F7957}" srcId="{E718B285-392E-4D61-BED6-2641BEB87574}" destId="{943A869E-21A2-4B0F-B042-FC9EDD98EAB9}" srcOrd="16" destOrd="0" parTransId="{406FA25C-6343-4AEC-85E4-D9506554456F}" sibTransId="{2D11F434-628B-4F9C-BA11-E11691844385}"/>
    <dgm:cxn modelId="{C3292DB4-F352-492B-8A82-A79AD1E8640D}" srcId="{E718B285-392E-4D61-BED6-2641BEB87574}" destId="{B0279E5A-9943-4216-AB9E-0829817719FD}" srcOrd="7" destOrd="0" parTransId="{65082E38-6B11-411D-A452-82CE668B9E83}" sibTransId="{2DAA4C3A-A2A6-406E-9C6F-5AE065E478F0}"/>
    <dgm:cxn modelId="{ACDB9EBB-7A1F-4CD5-A16B-88F30375448E}" srcId="{E718B285-392E-4D61-BED6-2641BEB87574}" destId="{713B29B2-6F8D-417A-A378-70320B278C35}" srcOrd="2" destOrd="0" parTransId="{31336EA9-8F06-4FC0-AAEF-7556F37F6E8E}" sibTransId="{A91BC423-CC02-4AA3-BA63-EDA4F4A0E0C7}"/>
    <dgm:cxn modelId="{F1F7BBC0-7AB6-1641-BB30-583990992F99}" type="presOf" srcId="{5156F5DB-7AB0-455E-BE11-6B93BB0E89D9}" destId="{C6882F73-58B1-BC40-9E66-C6F525550B5D}" srcOrd="0" destOrd="0" presId="urn:microsoft.com/office/officeart/2005/8/layout/default"/>
    <dgm:cxn modelId="{E32CF8C1-30E4-4BF5-9944-E848D3929958}" srcId="{E718B285-392E-4D61-BED6-2641BEB87574}" destId="{7EAF2348-F0F7-42BB-A19C-7688FED4F7EE}" srcOrd="3" destOrd="0" parTransId="{15FFCCA2-F72C-4F23-9E78-FB80ED8B7D08}" sibTransId="{956F3888-AE8E-4D58-A5B5-ED711C1E99B9}"/>
    <dgm:cxn modelId="{EF0A8CCA-177F-9947-8DF2-B03A4BC7222A}" type="presOf" srcId="{BE241D15-8F88-43F6-83E7-08295119EF8A}" destId="{50978396-0903-C047-A706-79C0873F3EA0}" srcOrd="0" destOrd="0" presId="urn:microsoft.com/office/officeart/2005/8/layout/default"/>
    <dgm:cxn modelId="{A5AC26DA-3C99-E34F-8F03-D359911AFD1F}" type="presOf" srcId="{D3E75F86-A03D-4161-9B32-4DB43B9080BD}" destId="{394ABF16-9D0A-8347-8E1B-18E1578CC02C}" srcOrd="0" destOrd="0" presId="urn:microsoft.com/office/officeart/2005/8/layout/default"/>
    <dgm:cxn modelId="{D41816E2-B753-F24C-A04D-ED1DB4A38F83}" type="presOf" srcId="{8E1C43B7-747F-41E2-B706-A82F3F58C7A6}" destId="{3241A3A6-D8EB-D340-B614-911456E041D1}" srcOrd="0" destOrd="0" presId="urn:microsoft.com/office/officeart/2005/8/layout/default"/>
    <dgm:cxn modelId="{D3E133E7-0858-40A6-A579-2F194CC7DD00}" srcId="{E718B285-392E-4D61-BED6-2641BEB87574}" destId="{35AB4A6C-35D9-4A61-97F9-B51EDC0A9FB2}" srcOrd="11" destOrd="0" parTransId="{76ED6B90-2E1A-4134-A8F4-DC9C2EB0FF45}" sibTransId="{5087289F-E860-4B73-8D3E-0B3E46CAA2FB}"/>
    <dgm:cxn modelId="{5582F3E9-6362-4115-BC26-5FB3C84AE288}" srcId="{E718B285-392E-4D61-BED6-2641BEB87574}" destId="{0BB8B21A-AE08-488C-AB0F-F88C49293014}" srcOrd="8" destOrd="0" parTransId="{F876488C-31E2-4B5D-B9F6-06DDB8D138BA}" sibTransId="{10B721E2-D9F5-4BBF-B4DD-D4AE68460843}"/>
    <dgm:cxn modelId="{1DBEA7EA-A4FC-B64B-A3CA-A0552EA33CC2}" type="presOf" srcId="{5D13CCD8-3B00-44F9-8509-32759350E6A0}" destId="{B621F0F5-A8E3-E547-BB4B-A58947B383A9}" srcOrd="0" destOrd="0" presId="urn:microsoft.com/office/officeart/2005/8/layout/default"/>
    <dgm:cxn modelId="{6A1384EC-7E57-4B69-8FF7-98B8931EEA65}" srcId="{E718B285-392E-4D61-BED6-2641BEB87574}" destId="{2437B251-2041-4552-B615-5E80FE7FA5F9}" srcOrd="15" destOrd="0" parTransId="{A081C4A0-D095-4B21-90AA-B61FA93F1F57}" sibTransId="{B42BB9A9-32A6-493F-BB5A-5BF23A07619D}"/>
    <dgm:cxn modelId="{32ED8DED-EA0B-4510-B364-C4DA2946FC2D}" srcId="{E718B285-392E-4D61-BED6-2641BEB87574}" destId="{D3E75F86-A03D-4161-9B32-4DB43B9080BD}" srcOrd="17" destOrd="0" parTransId="{55954135-AF12-4B8E-BD8D-4722E9273732}" sibTransId="{20ABA36C-38A0-4C02-9A06-E6189C94C9B8}"/>
    <dgm:cxn modelId="{1FA588F9-AF46-254F-9084-494F47F4B1A4}" type="presOf" srcId="{35AB4A6C-35D9-4A61-97F9-B51EDC0A9FB2}" destId="{9725D20B-BE25-3B49-9A0C-ADCE14DB02D8}" srcOrd="0" destOrd="0" presId="urn:microsoft.com/office/officeart/2005/8/layout/default"/>
    <dgm:cxn modelId="{1B131CFB-57B6-CE40-B0C7-194398D59C8B}" type="presOf" srcId="{B0279E5A-9943-4216-AB9E-0829817719FD}" destId="{1FF38543-0586-2A47-A9D5-C6E305175AF0}" srcOrd="0" destOrd="0" presId="urn:microsoft.com/office/officeart/2005/8/layout/default"/>
    <dgm:cxn modelId="{98EE72FC-5812-B54D-B42F-0E503224CC5E}" type="presOf" srcId="{A5BF9873-5AC7-4205-9470-ADE390E865CE}" destId="{CEDC9684-991D-494A-8D31-F3017EDEBD1E}" srcOrd="0" destOrd="0" presId="urn:microsoft.com/office/officeart/2005/8/layout/default"/>
    <dgm:cxn modelId="{6CDDDFFF-C1C3-8A4D-BDF6-B9975DD968B1}" type="presOf" srcId="{C067E3B5-D07B-4759-9266-7DA1135BB934}" destId="{535F8CE0-79E9-5D49-A8D9-B63B6B9D9792}" srcOrd="0" destOrd="0" presId="urn:microsoft.com/office/officeart/2005/8/layout/default"/>
    <dgm:cxn modelId="{F20A7D04-5313-DD43-A354-DDF2A6D367B5}" type="presParOf" srcId="{C08ED3F1-63BE-6343-9AF0-60E8934909C2}" destId="{2F1F70E8-D013-3A46-8AC7-D3627337DBD2}" srcOrd="0" destOrd="0" presId="urn:microsoft.com/office/officeart/2005/8/layout/default"/>
    <dgm:cxn modelId="{681570CE-C383-A84E-BB7B-B8C19E69352B}" type="presParOf" srcId="{C08ED3F1-63BE-6343-9AF0-60E8934909C2}" destId="{5553BA23-1CCB-4645-B278-FA52DB161F0F}" srcOrd="1" destOrd="0" presId="urn:microsoft.com/office/officeart/2005/8/layout/default"/>
    <dgm:cxn modelId="{16050B7F-DC7F-B841-AB4B-17A22205CBB1}" type="presParOf" srcId="{C08ED3F1-63BE-6343-9AF0-60E8934909C2}" destId="{5C4BC114-D0C4-4543-8AC8-BD1962A00FE6}" srcOrd="2" destOrd="0" presId="urn:microsoft.com/office/officeart/2005/8/layout/default"/>
    <dgm:cxn modelId="{2A015513-B487-FA44-9E56-23671D4B6613}" type="presParOf" srcId="{C08ED3F1-63BE-6343-9AF0-60E8934909C2}" destId="{5658CD30-19F6-F34C-8A43-AB0D8A45141A}" srcOrd="3" destOrd="0" presId="urn:microsoft.com/office/officeart/2005/8/layout/default"/>
    <dgm:cxn modelId="{89D2D023-D0EF-3845-9132-5F994503ADAA}" type="presParOf" srcId="{C08ED3F1-63BE-6343-9AF0-60E8934909C2}" destId="{1DE0A23A-1BA6-7E4F-986E-FD1B9C0917F7}" srcOrd="4" destOrd="0" presId="urn:microsoft.com/office/officeart/2005/8/layout/default"/>
    <dgm:cxn modelId="{7F78C51B-4610-B441-8E06-21D7BEED8A4E}" type="presParOf" srcId="{C08ED3F1-63BE-6343-9AF0-60E8934909C2}" destId="{D01688CF-DE22-B049-AEAC-877BF90D32C0}" srcOrd="5" destOrd="0" presId="urn:microsoft.com/office/officeart/2005/8/layout/default"/>
    <dgm:cxn modelId="{6E6E20FF-9F79-484A-8734-FE12494489B9}" type="presParOf" srcId="{C08ED3F1-63BE-6343-9AF0-60E8934909C2}" destId="{006F0089-95E9-7A48-99CD-E9F33E3D2229}" srcOrd="6" destOrd="0" presId="urn:microsoft.com/office/officeart/2005/8/layout/default"/>
    <dgm:cxn modelId="{B59211CB-7CC9-5143-A1A3-2D390501F41B}" type="presParOf" srcId="{C08ED3F1-63BE-6343-9AF0-60E8934909C2}" destId="{D704A8EB-710C-8F44-B68A-A658D689A368}" srcOrd="7" destOrd="0" presId="urn:microsoft.com/office/officeart/2005/8/layout/default"/>
    <dgm:cxn modelId="{A412B5E9-0323-8340-BC45-0E965DB4AE82}" type="presParOf" srcId="{C08ED3F1-63BE-6343-9AF0-60E8934909C2}" destId="{535F8CE0-79E9-5D49-A8D9-B63B6B9D9792}" srcOrd="8" destOrd="0" presId="urn:microsoft.com/office/officeart/2005/8/layout/default"/>
    <dgm:cxn modelId="{C3AC967B-4691-3947-B2D1-07CF9720C943}" type="presParOf" srcId="{C08ED3F1-63BE-6343-9AF0-60E8934909C2}" destId="{5A0F7E4C-3D02-6940-B0AB-A7F586F09CA6}" srcOrd="9" destOrd="0" presId="urn:microsoft.com/office/officeart/2005/8/layout/default"/>
    <dgm:cxn modelId="{E38AAFFF-422B-074A-83E5-136901B8017D}" type="presParOf" srcId="{C08ED3F1-63BE-6343-9AF0-60E8934909C2}" destId="{180C68A5-12BA-0D42-B32A-584CFD285CB7}" srcOrd="10" destOrd="0" presId="urn:microsoft.com/office/officeart/2005/8/layout/default"/>
    <dgm:cxn modelId="{6083CFA6-5209-0046-8372-03E7D7601736}" type="presParOf" srcId="{C08ED3F1-63BE-6343-9AF0-60E8934909C2}" destId="{7CFC482E-F2F5-8740-8827-1BEE4B3992D7}" srcOrd="11" destOrd="0" presId="urn:microsoft.com/office/officeart/2005/8/layout/default"/>
    <dgm:cxn modelId="{EC1EB18F-D052-7547-8363-DC24C865DDA2}" type="presParOf" srcId="{C08ED3F1-63BE-6343-9AF0-60E8934909C2}" destId="{C6882F73-58B1-BC40-9E66-C6F525550B5D}" srcOrd="12" destOrd="0" presId="urn:microsoft.com/office/officeart/2005/8/layout/default"/>
    <dgm:cxn modelId="{9547F9A4-C703-3F4A-BA91-0775CC695DBB}" type="presParOf" srcId="{C08ED3F1-63BE-6343-9AF0-60E8934909C2}" destId="{9FCA0E5A-61FD-104B-847C-06A6B93638F5}" srcOrd="13" destOrd="0" presId="urn:microsoft.com/office/officeart/2005/8/layout/default"/>
    <dgm:cxn modelId="{E8C5F600-A335-D140-8105-C57B627892FE}" type="presParOf" srcId="{C08ED3F1-63BE-6343-9AF0-60E8934909C2}" destId="{1FF38543-0586-2A47-A9D5-C6E305175AF0}" srcOrd="14" destOrd="0" presId="urn:microsoft.com/office/officeart/2005/8/layout/default"/>
    <dgm:cxn modelId="{E401708C-89F7-7947-92AE-2130C69A8412}" type="presParOf" srcId="{C08ED3F1-63BE-6343-9AF0-60E8934909C2}" destId="{358273C3-854F-1040-884D-47F729898B34}" srcOrd="15" destOrd="0" presId="urn:microsoft.com/office/officeart/2005/8/layout/default"/>
    <dgm:cxn modelId="{63081113-D3E3-8A48-8EDF-685B6C827C5E}" type="presParOf" srcId="{C08ED3F1-63BE-6343-9AF0-60E8934909C2}" destId="{8F5C8DB0-B76D-204C-9D1A-66BADC53AC04}" srcOrd="16" destOrd="0" presId="urn:microsoft.com/office/officeart/2005/8/layout/default"/>
    <dgm:cxn modelId="{E5498AFF-F168-F940-A216-748D8A8CA22F}" type="presParOf" srcId="{C08ED3F1-63BE-6343-9AF0-60E8934909C2}" destId="{3B977CA6-A77B-BB4A-B1B2-66E932D7C809}" srcOrd="17" destOrd="0" presId="urn:microsoft.com/office/officeart/2005/8/layout/default"/>
    <dgm:cxn modelId="{74762F5E-8BEB-A247-B55E-7CB369B2ED04}" type="presParOf" srcId="{C08ED3F1-63BE-6343-9AF0-60E8934909C2}" destId="{CEDC9684-991D-494A-8D31-F3017EDEBD1E}" srcOrd="18" destOrd="0" presId="urn:microsoft.com/office/officeart/2005/8/layout/default"/>
    <dgm:cxn modelId="{85035C89-6086-E44E-A274-05EBED256DA7}" type="presParOf" srcId="{C08ED3F1-63BE-6343-9AF0-60E8934909C2}" destId="{0E6BE1B3-649E-DC47-BE75-FFC91846FC80}" srcOrd="19" destOrd="0" presId="urn:microsoft.com/office/officeart/2005/8/layout/default"/>
    <dgm:cxn modelId="{C6F66DC2-ECAA-4446-AA68-23D9DF7C248A}" type="presParOf" srcId="{C08ED3F1-63BE-6343-9AF0-60E8934909C2}" destId="{3241A3A6-D8EB-D340-B614-911456E041D1}" srcOrd="20" destOrd="0" presId="urn:microsoft.com/office/officeart/2005/8/layout/default"/>
    <dgm:cxn modelId="{885AB488-EC56-C344-9FCF-176018D07C2C}" type="presParOf" srcId="{C08ED3F1-63BE-6343-9AF0-60E8934909C2}" destId="{518D8ED5-2DA5-164E-82E7-E40A67B1B049}" srcOrd="21" destOrd="0" presId="urn:microsoft.com/office/officeart/2005/8/layout/default"/>
    <dgm:cxn modelId="{DCF3D05A-F023-8441-B7AD-EA6D0117ED1A}" type="presParOf" srcId="{C08ED3F1-63BE-6343-9AF0-60E8934909C2}" destId="{9725D20B-BE25-3B49-9A0C-ADCE14DB02D8}" srcOrd="22" destOrd="0" presId="urn:microsoft.com/office/officeart/2005/8/layout/default"/>
    <dgm:cxn modelId="{97FC6DA8-BA49-8D40-9D4A-676736409BB8}" type="presParOf" srcId="{C08ED3F1-63BE-6343-9AF0-60E8934909C2}" destId="{F25E8A64-295E-5E43-9CB0-5EF2ECC80A74}" srcOrd="23" destOrd="0" presId="urn:microsoft.com/office/officeart/2005/8/layout/default"/>
    <dgm:cxn modelId="{E39286BB-F0CF-B345-B7B2-3F4129E09310}" type="presParOf" srcId="{C08ED3F1-63BE-6343-9AF0-60E8934909C2}" destId="{B621F0F5-A8E3-E547-BB4B-A58947B383A9}" srcOrd="24" destOrd="0" presId="urn:microsoft.com/office/officeart/2005/8/layout/default"/>
    <dgm:cxn modelId="{03931E8F-CB7B-A24F-A26C-0835171527D0}" type="presParOf" srcId="{C08ED3F1-63BE-6343-9AF0-60E8934909C2}" destId="{FC2C9738-79CA-BC4B-9BD9-3903C38B839F}" srcOrd="25" destOrd="0" presId="urn:microsoft.com/office/officeart/2005/8/layout/default"/>
    <dgm:cxn modelId="{C61753C1-E024-5449-8A11-948AA08637C5}" type="presParOf" srcId="{C08ED3F1-63BE-6343-9AF0-60E8934909C2}" destId="{50978396-0903-C047-A706-79C0873F3EA0}" srcOrd="26" destOrd="0" presId="urn:microsoft.com/office/officeart/2005/8/layout/default"/>
    <dgm:cxn modelId="{93227D71-FE07-8749-B949-8DF7348CED1E}" type="presParOf" srcId="{C08ED3F1-63BE-6343-9AF0-60E8934909C2}" destId="{FB866794-29ED-7941-8FA1-380C745FBDDA}" srcOrd="27" destOrd="0" presId="urn:microsoft.com/office/officeart/2005/8/layout/default"/>
    <dgm:cxn modelId="{38FC11B0-3902-B14B-A03C-66CF3F1C0835}" type="presParOf" srcId="{C08ED3F1-63BE-6343-9AF0-60E8934909C2}" destId="{A5EF60D7-5A47-FE46-9F98-B5573A1BF4DA}" srcOrd="28" destOrd="0" presId="urn:microsoft.com/office/officeart/2005/8/layout/default"/>
    <dgm:cxn modelId="{3DC57334-2D28-8C4E-9E67-BD122AAB988E}" type="presParOf" srcId="{C08ED3F1-63BE-6343-9AF0-60E8934909C2}" destId="{A0785778-C36B-F64F-9763-1C4A0BC4286C}" srcOrd="29" destOrd="0" presId="urn:microsoft.com/office/officeart/2005/8/layout/default"/>
    <dgm:cxn modelId="{FF9B5105-2655-1144-97A5-C37E16913475}" type="presParOf" srcId="{C08ED3F1-63BE-6343-9AF0-60E8934909C2}" destId="{2A7C7F1A-1321-174C-B79A-5149459293C0}" srcOrd="30" destOrd="0" presId="urn:microsoft.com/office/officeart/2005/8/layout/default"/>
    <dgm:cxn modelId="{B33B6319-E93C-DE46-BEA1-D63D629C8BEB}" type="presParOf" srcId="{C08ED3F1-63BE-6343-9AF0-60E8934909C2}" destId="{DA799762-3456-CC4E-944B-135A11455885}" srcOrd="31" destOrd="0" presId="urn:microsoft.com/office/officeart/2005/8/layout/default"/>
    <dgm:cxn modelId="{25AA97CC-6DB1-7543-8B1B-8A5647779EF3}" type="presParOf" srcId="{C08ED3F1-63BE-6343-9AF0-60E8934909C2}" destId="{B684EF68-1BB1-3841-B863-C4060C545755}" srcOrd="32" destOrd="0" presId="urn:microsoft.com/office/officeart/2005/8/layout/default"/>
    <dgm:cxn modelId="{29BE6233-EEBD-7A4C-9093-B674D2AA4688}" type="presParOf" srcId="{C08ED3F1-63BE-6343-9AF0-60E8934909C2}" destId="{13557749-6E1D-BD42-BC40-A98632BE62F4}" srcOrd="33" destOrd="0" presId="urn:microsoft.com/office/officeart/2005/8/layout/default"/>
    <dgm:cxn modelId="{0C415C03-A176-8540-973A-FE5BAD9206F5}" type="presParOf" srcId="{C08ED3F1-63BE-6343-9AF0-60E8934909C2}" destId="{394ABF16-9D0A-8347-8E1B-18E1578CC02C}"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EF6A5-C88F-6E4D-B062-73B4A1670E57}" type="doc">
      <dgm:prSet loTypeId="urn:microsoft.com/office/officeart/2005/8/layout/hierarchy4" loCatId="" qsTypeId="urn:microsoft.com/office/officeart/2005/8/quickstyle/simple1" qsCatId="simple" csTypeId="urn:microsoft.com/office/officeart/2005/8/colors/colorful3" csCatId="colorful" phldr="1"/>
      <dgm:spPr/>
      <dgm:t>
        <a:bodyPr/>
        <a:lstStyle/>
        <a:p>
          <a:endParaRPr lang="de-DE"/>
        </a:p>
      </dgm:t>
    </dgm:pt>
    <dgm:pt modelId="{C4696733-8E7F-C941-BEC9-D4BCD89C7365}">
      <dgm:prSet phldrT="[Text]" custT="1"/>
      <dgm:spPr/>
      <dgm:t>
        <a:bodyPr/>
        <a:lstStyle/>
        <a:p>
          <a:r>
            <a:rPr lang="de-DE" sz="1800" dirty="0"/>
            <a:t>E-Mails: </a:t>
          </a:r>
        </a:p>
        <a:p>
          <a:r>
            <a:rPr lang="de-DE" sz="1800" dirty="0"/>
            <a:t>294 Mrd. </a:t>
          </a:r>
        </a:p>
      </dgm:t>
      <dgm:extLst>
        <a:ext uri="{E40237B7-FDA0-4F09-8148-C483321AD2D9}">
          <dgm14:cNvPr xmlns:dgm14="http://schemas.microsoft.com/office/drawing/2010/diagram" id="0" name=""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
      </dgm:extLst>
    </dgm:pt>
    <dgm:pt modelId="{177B2DC2-934D-A54C-95B1-4E32E465F11D}" type="parTrans" cxnId="{7F627322-1F13-3848-B090-09F4F0F7D2FB}">
      <dgm:prSet/>
      <dgm:spPr/>
      <dgm:t>
        <a:bodyPr/>
        <a:lstStyle/>
        <a:p>
          <a:endParaRPr lang="de-DE"/>
        </a:p>
      </dgm:t>
    </dgm:pt>
    <dgm:pt modelId="{4BCAA7A9-DB09-1941-BBB7-0538815A5D97}" type="sibTrans" cxnId="{7F627322-1F13-3848-B090-09F4F0F7D2FB}">
      <dgm:prSet/>
      <dgm:spPr/>
      <dgm:t>
        <a:bodyPr/>
        <a:lstStyle/>
        <a:p>
          <a:endParaRPr lang="de-DE"/>
        </a:p>
      </dgm:t>
    </dgm:pt>
    <dgm:pt modelId="{3E47C772-0A8B-784D-AC2E-A4BD7398C6A7}">
      <dgm:prSet phldrT="[Text]" custT="1"/>
      <dgm:spPr/>
      <dgm:t>
        <a:bodyPr/>
        <a:lstStyle/>
        <a:p>
          <a:r>
            <a:rPr lang="de-DE" sz="1800" dirty="0"/>
            <a:t>WhatsApp-Nachrichten:</a:t>
          </a:r>
        </a:p>
        <a:p>
          <a:r>
            <a:rPr lang="de-DE" sz="1800" dirty="0"/>
            <a:t>65 Mrd. </a:t>
          </a:r>
        </a:p>
      </dgm:t>
      <dgm:extLst>
        <a:ext uri="{E40237B7-FDA0-4F09-8148-C483321AD2D9}">
          <dgm14:cNvPr xmlns:dgm14="http://schemas.microsoft.com/office/drawing/2010/diagram" id="0" name=""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
      </dgm:extLst>
    </dgm:pt>
    <dgm:pt modelId="{063B919D-6BC9-9E42-8259-AC55CB71B681}" type="parTrans" cxnId="{3A8B0360-B6A4-DF40-BC30-26EB5F005F66}">
      <dgm:prSet/>
      <dgm:spPr/>
      <dgm:t>
        <a:bodyPr/>
        <a:lstStyle/>
        <a:p>
          <a:endParaRPr lang="de-DE"/>
        </a:p>
      </dgm:t>
    </dgm:pt>
    <dgm:pt modelId="{C37C5964-9DA8-7049-AF2D-22D778DF0132}" type="sibTrans" cxnId="{3A8B0360-B6A4-DF40-BC30-26EB5F005F66}">
      <dgm:prSet/>
      <dgm:spPr/>
      <dgm:t>
        <a:bodyPr/>
        <a:lstStyle/>
        <a:p>
          <a:endParaRPr lang="de-DE"/>
        </a:p>
      </dgm:t>
    </dgm:pt>
    <dgm:pt modelId="{5EC20C77-06F9-AB4A-9EE3-F93D9419C07B}">
      <dgm:prSet phldrT="[Text]" custT="1"/>
      <dgm:spPr/>
      <dgm:t>
        <a:bodyPr/>
        <a:lstStyle/>
        <a:p>
          <a:r>
            <a:rPr lang="de-DE" sz="1800" dirty="0"/>
            <a:t>Facebook: </a:t>
          </a:r>
        </a:p>
        <a:p>
          <a:r>
            <a:rPr lang="de-DE" sz="1800" dirty="0"/>
            <a:t>4 </a:t>
          </a:r>
          <a:r>
            <a:rPr lang="de-DE" sz="1800" dirty="0" err="1"/>
            <a:t>Petabyte</a:t>
          </a:r>
          <a:r>
            <a:rPr lang="de-DE" sz="1800" dirty="0"/>
            <a:t> an Daten, darunter 350 Mio. Fotos, 100 Mio. Std. Videos</a:t>
          </a:r>
        </a:p>
      </dgm:t>
      <dgm:extLst>
        <a:ext uri="{E40237B7-FDA0-4F09-8148-C483321AD2D9}">
          <dgm14:cNvPr xmlns:dgm14="http://schemas.microsoft.com/office/drawing/2010/diagram" id="0" name=""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
      </dgm:extLst>
    </dgm:pt>
    <dgm:pt modelId="{B48404F4-BD7B-0F46-8129-B8EC44F4A9AC}" type="parTrans" cxnId="{4AEFFCBA-EA6C-DF48-8166-D31CC7B22562}">
      <dgm:prSet/>
      <dgm:spPr/>
      <dgm:t>
        <a:bodyPr/>
        <a:lstStyle/>
        <a:p>
          <a:endParaRPr lang="de-DE"/>
        </a:p>
      </dgm:t>
    </dgm:pt>
    <dgm:pt modelId="{D918FB89-BB2D-5841-BB89-8880F8447310}" type="sibTrans" cxnId="{4AEFFCBA-EA6C-DF48-8166-D31CC7B22562}">
      <dgm:prSet/>
      <dgm:spPr/>
      <dgm:t>
        <a:bodyPr/>
        <a:lstStyle/>
        <a:p>
          <a:endParaRPr lang="de-DE"/>
        </a:p>
      </dgm:t>
    </dgm:pt>
    <dgm:pt modelId="{C392C932-BF72-7148-BEDA-729F02601ADA}">
      <dgm:prSet phldrT="[Text]" custT="1"/>
      <dgm:spPr/>
      <dgm:t>
        <a:bodyPr/>
        <a:lstStyle/>
        <a:p>
          <a:r>
            <a:rPr lang="de-DE" sz="1800" dirty="0"/>
            <a:t>Gesamte jemals </a:t>
          </a:r>
          <a:r>
            <a:rPr lang="de-DE" sz="1800" dirty="0" err="1"/>
            <a:t>angesam-melte</a:t>
          </a:r>
          <a:r>
            <a:rPr lang="de-DE" sz="1800" dirty="0"/>
            <a:t> Daten-menge</a:t>
          </a:r>
        </a:p>
        <a:p>
          <a:r>
            <a:rPr lang="de-DE" sz="1800" dirty="0"/>
            <a:t>Bis 2013: 4.4 </a:t>
          </a:r>
          <a:r>
            <a:rPr lang="de-DE" sz="1800" dirty="0" err="1"/>
            <a:t>Zetabyte</a:t>
          </a:r>
          <a:endParaRPr lang="de-DE" sz="1800" dirty="0"/>
        </a:p>
        <a:p>
          <a:r>
            <a:rPr lang="de-DE" sz="1800" dirty="0"/>
            <a:t>Bis 2020: 44 </a:t>
          </a:r>
          <a:r>
            <a:rPr lang="de-DE" sz="1800" dirty="0" err="1"/>
            <a:t>Zetabyte</a:t>
          </a:r>
          <a:r>
            <a:rPr lang="de-DE" sz="1800" dirty="0"/>
            <a:t> </a:t>
          </a:r>
        </a:p>
        <a:p>
          <a:endParaRPr lang="de-DE" sz="1600" dirty="0"/>
        </a:p>
      </dgm:t>
      <dgm:extLst>
        <a:ext uri="{E40237B7-FDA0-4F09-8148-C483321AD2D9}">
          <dgm14:cNvPr xmlns:dgm14="http://schemas.microsoft.com/office/drawing/2010/diagram" id="0" name=""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
      </dgm:extLst>
    </dgm:pt>
    <dgm:pt modelId="{B7E41050-951B-F340-8EEB-FCCD75B362F0}" type="parTrans" cxnId="{6E3B3EE5-D397-AB4C-BEAA-60F30D4ABAEC}">
      <dgm:prSet/>
      <dgm:spPr/>
      <dgm:t>
        <a:bodyPr/>
        <a:lstStyle/>
        <a:p>
          <a:endParaRPr lang="de-DE"/>
        </a:p>
      </dgm:t>
    </dgm:pt>
    <dgm:pt modelId="{16B04DE1-1D22-2D4C-BCF3-C3EF99A96DA6}" type="sibTrans" cxnId="{6E3B3EE5-D397-AB4C-BEAA-60F30D4ABAEC}">
      <dgm:prSet/>
      <dgm:spPr/>
      <dgm:t>
        <a:bodyPr/>
        <a:lstStyle/>
        <a:p>
          <a:endParaRPr lang="de-DE"/>
        </a:p>
      </dgm:t>
    </dgm:pt>
    <dgm:pt modelId="{68C66400-1BA0-3B43-9824-6230248EFD8C}">
      <dgm:prSet phldrT="[Text]" custT="1"/>
      <dgm:spPr/>
      <dgm:t>
        <a:bodyPr/>
        <a:lstStyle/>
        <a:p>
          <a:r>
            <a:rPr lang="de-DE" sz="1800" dirty="0"/>
            <a:t>Such-anfragen: </a:t>
          </a:r>
        </a:p>
        <a:p>
          <a:r>
            <a:rPr lang="de-DE" sz="1800" dirty="0"/>
            <a:t>5 Mrd., davon 3,5 Mrd. über Google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B1156A7-1629-7B4B-953D-8455880C8643}" type="parTrans" cxnId="{FFA393E6-E377-3947-BC49-994C739E90D2}">
      <dgm:prSet/>
      <dgm:spPr/>
      <dgm:t>
        <a:bodyPr/>
        <a:lstStyle/>
        <a:p>
          <a:endParaRPr lang="de-DE"/>
        </a:p>
      </dgm:t>
    </dgm:pt>
    <dgm:pt modelId="{F3AC3EF8-DF4F-F34E-A7AB-684F75274238}" type="sibTrans" cxnId="{FFA393E6-E377-3947-BC49-994C739E90D2}">
      <dgm:prSet/>
      <dgm:spPr/>
      <dgm:t>
        <a:bodyPr/>
        <a:lstStyle/>
        <a:p>
          <a:endParaRPr lang="de-DE"/>
        </a:p>
      </dgm:t>
    </dgm:pt>
    <dgm:pt modelId="{74038633-11E5-A340-91CE-A5DDAE7F4D38}">
      <dgm:prSet phldrT="[Text]" custT="1"/>
      <dgm:spPr/>
      <dgm:t>
        <a:bodyPr/>
        <a:lstStyle/>
        <a:p>
          <a:r>
            <a:rPr lang="de-DE" sz="1800" dirty="0"/>
            <a:t>Twitter: </a:t>
          </a:r>
        </a:p>
        <a:p>
          <a:r>
            <a:rPr lang="de-DE" sz="1800" dirty="0"/>
            <a:t>500 </a:t>
          </a:r>
          <a:r>
            <a:rPr lang="de-DE" sz="1800" dirty="0" err="1"/>
            <a:t>Mio</a:t>
          </a:r>
          <a:r>
            <a:rPr lang="de-DE" sz="1800" dirty="0"/>
            <a:t> Tweets</a:t>
          </a:r>
        </a:p>
      </dgm:t>
      <dgm:extLst>
        <a:ext uri="{E40237B7-FDA0-4F09-8148-C483321AD2D9}">
          <dgm14:cNvPr xmlns:dgm14="http://schemas.microsoft.com/office/drawing/2010/diagram" id="0" name=""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
      </dgm:extLst>
    </dgm:pt>
    <dgm:pt modelId="{FCE71775-1228-BA43-9804-6A5D3C6D990F}" type="parTrans" cxnId="{9BFCAC4F-DDAB-4E4F-AA5B-2BC5683FCF22}">
      <dgm:prSet/>
      <dgm:spPr/>
      <dgm:t>
        <a:bodyPr/>
        <a:lstStyle/>
        <a:p>
          <a:endParaRPr lang="de-DE"/>
        </a:p>
      </dgm:t>
    </dgm:pt>
    <dgm:pt modelId="{8288A08F-6345-C04B-ACAA-27BC915DB94D}" type="sibTrans" cxnId="{9BFCAC4F-DDAB-4E4F-AA5B-2BC5683FCF22}">
      <dgm:prSet/>
      <dgm:spPr/>
      <dgm:t>
        <a:bodyPr/>
        <a:lstStyle/>
        <a:p>
          <a:endParaRPr lang="de-DE"/>
        </a:p>
      </dgm:t>
    </dgm:pt>
    <dgm:pt modelId="{2B8EDE17-270B-7246-AC97-C3881652B2E5}">
      <dgm:prSet phldrT="[Text]" custT="1"/>
      <dgm:spPr/>
      <dgm:t>
        <a:bodyPr/>
        <a:lstStyle/>
        <a:p>
          <a:r>
            <a:rPr lang="de-DE" sz="1800" dirty="0"/>
            <a:t>Instagram:</a:t>
          </a:r>
        </a:p>
        <a:p>
          <a:r>
            <a:rPr lang="de-DE" sz="1800" dirty="0"/>
            <a:t> 95 Mio. Fotos und Videos</a:t>
          </a:r>
        </a:p>
      </dgm:t>
      <dgm:extLst>
        <a:ext uri="{E40237B7-FDA0-4F09-8148-C483321AD2D9}">
          <dgm14:cNvPr xmlns:dgm14="http://schemas.microsoft.com/office/drawing/2010/diagram" id="0" name=""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
      </dgm:extLst>
    </dgm:pt>
    <dgm:pt modelId="{BDD989E5-36F1-D14D-9068-995361B11847}" type="parTrans" cxnId="{EC643A57-7871-A04E-ADFA-9CA3A4F6B9F4}">
      <dgm:prSet/>
      <dgm:spPr/>
      <dgm:t>
        <a:bodyPr/>
        <a:lstStyle/>
        <a:p>
          <a:endParaRPr lang="de-DE"/>
        </a:p>
      </dgm:t>
    </dgm:pt>
    <dgm:pt modelId="{1FA36144-4974-174B-8013-40B42FCFE215}" type="sibTrans" cxnId="{EC643A57-7871-A04E-ADFA-9CA3A4F6B9F4}">
      <dgm:prSet/>
      <dgm:spPr/>
      <dgm:t>
        <a:bodyPr/>
        <a:lstStyle/>
        <a:p>
          <a:endParaRPr lang="de-DE"/>
        </a:p>
      </dgm:t>
    </dgm:pt>
    <dgm:pt modelId="{35E6A43F-28C8-6E4E-8D0B-E0BBC4A1996D}" type="pres">
      <dgm:prSet presAssocID="{274EF6A5-C88F-6E4D-B062-73B4A1670E57}" presName="Name0" presStyleCnt="0">
        <dgm:presLayoutVars>
          <dgm:chPref val="1"/>
          <dgm:dir/>
          <dgm:animOne val="branch"/>
          <dgm:animLvl val="lvl"/>
          <dgm:resizeHandles/>
        </dgm:presLayoutVars>
      </dgm:prSet>
      <dgm:spPr/>
    </dgm:pt>
    <dgm:pt modelId="{6826F9A1-53FB-C946-A999-B2C1578004C1}" type="pres">
      <dgm:prSet presAssocID="{C4696733-8E7F-C941-BEC9-D4BCD89C7365}" presName="vertOne" presStyleCnt="0"/>
      <dgm:spPr/>
    </dgm:pt>
    <dgm:pt modelId="{F65CF1E7-24A1-FF48-88D6-90B184E42066}" type="pres">
      <dgm:prSet presAssocID="{C4696733-8E7F-C941-BEC9-D4BCD89C7365}" presName="txOne" presStyleLbl="node0" presStyleIdx="0" presStyleCnt="7" custLinFactNeighborX="-897">
        <dgm:presLayoutVars>
          <dgm:chPref val="3"/>
        </dgm:presLayoutVars>
      </dgm:prSet>
      <dgm:spPr/>
    </dgm:pt>
    <dgm:pt modelId="{C34A09A1-DFE2-9C49-8938-66FE0FD579AA}" type="pres">
      <dgm:prSet presAssocID="{C4696733-8E7F-C941-BEC9-D4BCD89C7365}" presName="horzOne" presStyleCnt="0"/>
      <dgm:spPr/>
    </dgm:pt>
    <dgm:pt modelId="{617B4B29-17BC-4349-BCFD-90D51BC467BB}" type="pres">
      <dgm:prSet presAssocID="{4BCAA7A9-DB09-1941-BBB7-0538815A5D97}" presName="sibSpaceOne" presStyleCnt="0"/>
      <dgm:spPr/>
    </dgm:pt>
    <dgm:pt modelId="{5B46E315-1CB4-6A4A-8563-6439709E1864}" type="pres">
      <dgm:prSet presAssocID="{3E47C772-0A8B-784D-AC2E-A4BD7398C6A7}" presName="vertOne" presStyleCnt="0"/>
      <dgm:spPr/>
    </dgm:pt>
    <dgm:pt modelId="{B8FAA078-CC75-594A-8AE5-ED3D992EF8E5}" type="pres">
      <dgm:prSet presAssocID="{3E47C772-0A8B-784D-AC2E-A4BD7398C6A7}" presName="txOne" presStyleLbl="node0" presStyleIdx="1" presStyleCnt="7" custScaleX="105692">
        <dgm:presLayoutVars>
          <dgm:chPref val="3"/>
        </dgm:presLayoutVars>
      </dgm:prSet>
      <dgm:spPr/>
    </dgm:pt>
    <dgm:pt modelId="{DFE6B65B-EB64-7943-B47C-F1B7A6DF5DA7}" type="pres">
      <dgm:prSet presAssocID="{3E47C772-0A8B-784D-AC2E-A4BD7398C6A7}" presName="horzOne" presStyleCnt="0"/>
      <dgm:spPr/>
    </dgm:pt>
    <dgm:pt modelId="{99AEF9A5-41ED-814F-B48A-75FB1CB11916}" type="pres">
      <dgm:prSet presAssocID="{C37C5964-9DA8-7049-AF2D-22D778DF0132}" presName="sibSpaceOne" presStyleCnt="0"/>
      <dgm:spPr/>
    </dgm:pt>
    <dgm:pt modelId="{81B33D2F-BF1C-334D-ACCF-434EA101EC64}" type="pres">
      <dgm:prSet presAssocID="{5EC20C77-06F9-AB4A-9EE3-F93D9419C07B}" presName="vertOne" presStyleCnt="0"/>
      <dgm:spPr/>
    </dgm:pt>
    <dgm:pt modelId="{6DDED6C8-22EF-9A43-A2A3-5A25E0275EA4}" type="pres">
      <dgm:prSet presAssocID="{5EC20C77-06F9-AB4A-9EE3-F93D9419C07B}" presName="txOne" presStyleLbl="node0" presStyleIdx="2" presStyleCnt="7">
        <dgm:presLayoutVars>
          <dgm:chPref val="3"/>
        </dgm:presLayoutVars>
      </dgm:prSet>
      <dgm:spPr/>
    </dgm:pt>
    <dgm:pt modelId="{1EC24188-671C-C242-A057-9D3BA0F74756}" type="pres">
      <dgm:prSet presAssocID="{5EC20C77-06F9-AB4A-9EE3-F93D9419C07B}" presName="horzOne" presStyleCnt="0"/>
      <dgm:spPr/>
    </dgm:pt>
    <dgm:pt modelId="{5F7DFAA4-F1B5-D04F-BD79-08BD53BA1BCD}" type="pres">
      <dgm:prSet presAssocID="{D918FB89-BB2D-5841-BB89-8880F8447310}" presName="sibSpaceOne" presStyleCnt="0"/>
      <dgm:spPr/>
    </dgm:pt>
    <dgm:pt modelId="{79384B51-DA1A-D64F-AF6E-DC752E1ED779}" type="pres">
      <dgm:prSet presAssocID="{68C66400-1BA0-3B43-9824-6230248EFD8C}" presName="vertOne" presStyleCnt="0"/>
      <dgm:spPr/>
    </dgm:pt>
    <dgm:pt modelId="{2DFB4387-8627-BE4D-9917-58906D315A8B}" type="pres">
      <dgm:prSet presAssocID="{68C66400-1BA0-3B43-9824-6230248EFD8C}" presName="txOne" presStyleLbl="node0" presStyleIdx="3" presStyleCnt="7">
        <dgm:presLayoutVars>
          <dgm:chPref val="3"/>
        </dgm:presLayoutVars>
      </dgm:prSet>
      <dgm:spPr/>
    </dgm:pt>
    <dgm:pt modelId="{966C4E87-79A8-084A-A376-91271D641AFB}" type="pres">
      <dgm:prSet presAssocID="{68C66400-1BA0-3B43-9824-6230248EFD8C}" presName="horzOne" presStyleCnt="0"/>
      <dgm:spPr/>
    </dgm:pt>
    <dgm:pt modelId="{05C20FB1-86BC-C246-A4F3-F70CA0846FA2}" type="pres">
      <dgm:prSet presAssocID="{F3AC3EF8-DF4F-F34E-A7AB-684F75274238}" presName="sibSpaceOne" presStyleCnt="0"/>
      <dgm:spPr/>
    </dgm:pt>
    <dgm:pt modelId="{53E9DA7C-52C1-8F45-A987-A0F7F8BD267E}" type="pres">
      <dgm:prSet presAssocID="{74038633-11E5-A340-91CE-A5DDAE7F4D38}" presName="vertOne" presStyleCnt="0"/>
      <dgm:spPr/>
    </dgm:pt>
    <dgm:pt modelId="{DC070DBA-E050-6246-9BB3-46ED22D7DAD1}" type="pres">
      <dgm:prSet presAssocID="{74038633-11E5-A340-91CE-A5DDAE7F4D38}" presName="txOne" presStyleLbl="node0" presStyleIdx="4" presStyleCnt="7">
        <dgm:presLayoutVars>
          <dgm:chPref val="3"/>
        </dgm:presLayoutVars>
      </dgm:prSet>
      <dgm:spPr/>
    </dgm:pt>
    <dgm:pt modelId="{3910ABD0-1398-C545-97C2-6E018A2D0FA6}" type="pres">
      <dgm:prSet presAssocID="{74038633-11E5-A340-91CE-A5DDAE7F4D38}" presName="horzOne" presStyleCnt="0"/>
      <dgm:spPr/>
    </dgm:pt>
    <dgm:pt modelId="{678ACB6C-0633-1747-A026-6C6BD2719FFD}" type="pres">
      <dgm:prSet presAssocID="{8288A08F-6345-C04B-ACAA-27BC915DB94D}" presName="sibSpaceOne" presStyleCnt="0"/>
      <dgm:spPr/>
    </dgm:pt>
    <dgm:pt modelId="{2EAA9D44-FF3C-5247-937C-6FAC4AF0B0C1}" type="pres">
      <dgm:prSet presAssocID="{2B8EDE17-270B-7246-AC97-C3881652B2E5}" presName="vertOne" presStyleCnt="0"/>
      <dgm:spPr/>
    </dgm:pt>
    <dgm:pt modelId="{7EE88EAF-49D1-FF42-B295-AB6BBC039456}" type="pres">
      <dgm:prSet presAssocID="{2B8EDE17-270B-7246-AC97-C3881652B2E5}" presName="txOne" presStyleLbl="node0" presStyleIdx="5" presStyleCnt="7">
        <dgm:presLayoutVars>
          <dgm:chPref val="3"/>
        </dgm:presLayoutVars>
      </dgm:prSet>
      <dgm:spPr/>
    </dgm:pt>
    <dgm:pt modelId="{9C82E263-67F1-5D4C-8540-B9EA3520F6CB}" type="pres">
      <dgm:prSet presAssocID="{2B8EDE17-270B-7246-AC97-C3881652B2E5}" presName="horzOne" presStyleCnt="0"/>
      <dgm:spPr/>
    </dgm:pt>
    <dgm:pt modelId="{B75802EB-4136-BF49-8E1F-3271EF09C17E}" type="pres">
      <dgm:prSet presAssocID="{1FA36144-4974-174B-8013-40B42FCFE215}" presName="sibSpaceOne" presStyleCnt="0"/>
      <dgm:spPr/>
    </dgm:pt>
    <dgm:pt modelId="{09FAE38D-701E-2D47-A28A-A461D9C92516}" type="pres">
      <dgm:prSet presAssocID="{C392C932-BF72-7148-BEDA-729F02601ADA}" presName="vertOne" presStyleCnt="0"/>
      <dgm:spPr/>
    </dgm:pt>
    <dgm:pt modelId="{EE1E4DAC-1A33-E64E-9A32-F9CC4710D98A}" type="pres">
      <dgm:prSet presAssocID="{C392C932-BF72-7148-BEDA-729F02601ADA}" presName="txOne" presStyleLbl="node0" presStyleIdx="6" presStyleCnt="7">
        <dgm:presLayoutVars>
          <dgm:chPref val="3"/>
        </dgm:presLayoutVars>
      </dgm:prSet>
      <dgm:spPr/>
    </dgm:pt>
    <dgm:pt modelId="{A6A0CED6-C55D-014B-826B-A87A8E91C258}" type="pres">
      <dgm:prSet presAssocID="{C392C932-BF72-7148-BEDA-729F02601ADA}" presName="horzOne" presStyleCnt="0"/>
      <dgm:spPr/>
    </dgm:pt>
  </dgm:ptLst>
  <dgm:cxnLst>
    <dgm:cxn modelId="{17F0FB16-72F1-E44F-8C1E-0B21182EC075}" type="presOf" srcId="{3E47C772-0A8B-784D-AC2E-A4BD7398C6A7}" destId="{B8FAA078-CC75-594A-8AE5-ED3D992EF8E5}" srcOrd="0" destOrd="0" presId="urn:microsoft.com/office/officeart/2005/8/layout/hierarchy4"/>
    <dgm:cxn modelId="{7F627322-1F13-3848-B090-09F4F0F7D2FB}" srcId="{274EF6A5-C88F-6E4D-B062-73B4A1670E57}" destId="{C4696733-8E7F-C941-BEC9-D4BCD89C7365}" srcOrd="0" destOrd="0" parTransId="{177B2DC2-934D-A54C-95B1-4E32E465F11D}" sibTransId="{4BCAA7A9-DB09-1941-BBB7-0538815A5D97}"/>
    <dgm:cxn modelId="{087A4D3E-018B-F74B-A34B-CCCDED87AD53}" type="presOf" srcId="{74038633-11E5-A340-91CE-A5DDAE7F4D38}" destId="{DC070DBA-E050-6246-9BB3-46ED22D7DAD1}" srcOrd="0" destOrd="0" presId="urn:microsoft.com/office/officeart/2005/8/layout/hierarchy4"/>
    <dgm:cxn modelId="{9BFCAC4F-DDAB-4E4F-AA5B-2BC5683FCF22}" srcId="{274EF6A5-C88F-6E4D-B062-73B4A1670E57}" destId="{74038633-11E5-A340-91CE-A5DDAE7F4D38}" srcOrd="4" destOrd="0" parTransId="{FCE71775-1228-BA43-9804-6A5D3C6D990F}" sibTransId="{8288A08F-6345-C04B-ACAA-27BC915DB94D}"/>
    <dgm:cxn modelId="{EC643A57-7871-A04E-ADFA-9CA3A4F6B9F4}" srcId="{274EF6A5-C88F-6E4D-B062-73B4A1670E57}" destId="{2B8EDE17-270B-7246-AC97-C3881652B2E5}" srcOrd="5" destOrd="0" parTransId="{BDD989E5-36F1-D14D-9068-995361B11847}" sibTransId="{1FA36144-4974-174B-8013-40B42FCFE215}"/>
    <dgm:cxn modelId="{3A8B0360-B6A4-DF40-BC30-26EB5F005F66}" srcId="{274EF6A5-C88F-6E4D-B062-73B4A1670E57}" destId="{3E47C772-0A8B-784D-AC2E-A4BD7398C6A7}" srcOrd="1" destOrd="0" parTransId="{063B919D-6BC9-9E42-8259-AC55CB71B681}" sibTransId="{C37C5964-9DA8-7049-AF2D-22D778DF0132}"/>
    <dgm:cxn modelId="{9DDEE3A0-9C51-5B4D-8A45-FC8B852F48D4}" type="presOf" srcId="{274EF6A5-C88F-6E4D-B062-73B4A1670E57}" destId="{35E6A43F-28C8-6E4E-8D0B-E0BBC4A1996D}" srcOrd="0" destOrd="0" presId="urn:microsoft.com/office/officeart/2005/8/layout/hierarchy4"/>
    <dgm:cxn modelId="{D5AE5AA7-340C-0348-9BA0-E158C1C75DC3}" type="presOf" srcId="{68C66400-1BA0-3B43-9824-6230248EFD8C}" destId="{2DFB4387-8627-BE4D-9917-58906D315A8B}" srcOrd="0" destOrd="0" presId="urn:microsoft.com/office/officeart/2005/8/layout/hierarchy4"/>
    <dgm:cxn modelId="{4255A3B8-9D0A-8C4D-BF83-88FC3CD59681}" type="presOf" srcId="{5EC20C77-06F9-AB4A-9EE3-F93D9419C07B}" destId="{6DDED6C8-22EF-9A43-A2A3-5A25E0275EA4}" srcOrd="0" destOrd="0" presId="urn:microsoft.com/office/officeart/2005/8/layout/hierarchy4"/>
    <dgm:cxn modelId="{4AEFFCBA-EA6C-DF48-8166-D31CC7B22562}" srcId="{274EF6A5-C88F-6E4D-B062-73B4A1670E57}" destId="{5EC20C77-06F9-AB4A-9EE3-F93D9419C07B}" srcOrd="2" destOrd="0" parTransId="{B48404F4-BD7B-0F46-8129-B8EC44F4A9AC}" sibTransId="{D918FB89-BB2D-5841-BB89-8880F8447310}"/>
    <dgm:cxn modelId="{F0CFBABD-32E3-6B4B-A904-4E3C0C6D5085}" type="presOf" srcId="{C4696733-8E7F-C941-BEC9-D4BCD89C7365}" destId="{F65CF1E7-24A1-FF48-88D6-90B184E42066}" srcOrd="0" destOrd="0" presId="urn:microsoft.com/office/officeart/2005/8/layout/hierarchy4"/>
    <dgm:cxn modelId="{0AAA85C1-8F28-6E4D-8219-D76EC96CB9F3}" type="presOf" srcId="{2B8EDE17-270B-7246-AC97-C3881652B2E5}" destId="{7EE88EAF-49D1-FF42-B295-AB6BBC039456}" srcOrd="0" destOrd="0" presId="urn:microsoft.com/office/officeart/2005/8/layout/hierarchy4"/>
    <dgm:cxn modelId="{D392C9D8-A9A8-1D4F-B90E-5DE9B27D42AE}" type="presOf" srcId="{C392C932-BF72-7148-BEDA-729F02601ADA}" destId="{EE1E4DAC-1A33-E64E-9A32-F9CC4710D98A}" srcOrd="0" destOrd="0" presId="urn:microsoft.com/office/officeart/2005/8/layout/hierarchy4"/>
    <dgm:cxn modelId="{6E3B3EE5-D397-AB4C-BEAA-60F30D4ABAEC}" srcId="{274EF6A5-C88F-6E4D-B062-73B4A1670E57}" destId="{C392C932-BF72-7148-BEDA-729F02601ADA}" srcOrd="6" destOrd="0" parTransId="{B7E41050-951B-F340-8EEB-FCCD75B362F0}" sibTransId="{16B04DE1-1D22-2D4C-BCF3-C3EF99A96DA6}"/>
    <dgm:cxn modelId="{FFA393E6-E377-3947-BC49-994C739E90D2}" srcId="{274EF6A5-C88F-6E4D-B062-73B4A1670E57}" destId="{68C66400-1BA0-3B43-9824-6230248EFD8C}" srcOrd="3" destOrd="0" parTransId="{3B1156A7-1629-7B4B-953D-8455880C8643}" sibTransId="{F3AC3EF8-DF4F-F34E-A7AB-684F75274238}"/>
    <dgm:cxn modelId="{497C3F2B-85B8-CA4C-BA7A-1A29A22B84BD}" type="presParOf" srcId="{35E6A43F-28C8-6E4E-8D0B-E0BBC4A1996D}" destId="{6826F9A1-53FB-C946-A999-B2C1578004C1}" srcOrd="0" destOrd="0" presId="urn:microsoft.com/office/officeart/2005/8/layout/hierarchy4"/>
    <dgm:cxn modelId="{83FBF31F-81C0-3F43-87F5-00F2DFD88912}" type="presParOf" srcId="{6826F9A1-53FB-C946-A999-B2C1578004C1}" destId="{F65CF1E7-24A1-FF48-88D6-90B184E42066}" srcOrd="0" destOrd="0" presId="urn:microsoft.com/office/officeart/2005/8/layout/hierarchy4"/>
    <dgm:cxn modelId="{1D1FA26D-9054-CF43-9B1C-E9F8AF9D76D9}" type="presParOf" srcId="{6826F9A1-53FB-C946-A999-B2C1578004C1}" destId="{C34A09A1-DFE2-9C49-8938-66FE0FD579AA}" srcOrd="1" destOrd="0" presId="urn:microsoft.com/office/officeart/2005/8/layout/hierarchy4"/>
    <dgm:cxn modelId="{10C71197-706E-2E4B-8918-815AFA195411}" type="presParOf" srcId="{35E6A43F-28C8-6E4E-8D0B-E0BBC4A1996D}" destId="{617B4B29-17BC-4349-BCFD-90D51BC467BB}" srcOrd="1" destOrd="0" presId="urn:microsoft.com/office/officeart/2005/8/layout/hierarchy4"/>
    <dgm:cxn modelId="{7F6B32CD-338C-734F-8F00-908FD61B5F70}" type="presParOf" srcId="{35E6A43F-28C8-6E4E-8D0B-E0BBC4A1996D}" destId="{5B46E315-1CB4-6A4A-8563-6439709E1864}" srcOrd="2" destOrd="0" presId="urn:microsoft.com/office/officeart/2005/8/layout/hierarchy4"/>
    <dgm:cxn modelId="{21E46B9B-9DC2-A040-8EF3-714E8C7B1D61}" type="presParOf" srcId="{5B46E315-1CB4-6A4A-8563-6439709E1864}" destId="{B8FAA078-CC75-594A-8AE5-ED3D992EF8E5}" srcOrd="0" destOrd="0" presId="urn:microsoft.com/office/officeart/2005/8/layout/hierarchy4"/>
    <dgm:cxn modelId="{09A25EF1-EC87-A341-BEE5-9E7730EE8FAF}" type="presParOf" srcId="{5B46E315-1CB4-6A4A-8563-6439709E1864}" destId="{DFE6B65B-EB64-7943-B47C-F1B7A6DF5DA7}" srcOrd="1" destOrd="0" presId="urn:microsoft.com/office/officeart/2005/8/layout/hierarchy4"/>
    <dgm:cxn modelId="{F7B141EB-E09C-664D-9E2D-30A33F36D2A7}" type="presParOf" srcId="{35E6A43F-28C8-6E4E-8D0B-E0BBC4A1996D}" destId="{99AEF9A5-41ED-814F-B48A-75FB1CB11916}" srcOrd="3" destOrd="0" presId="urn:microsoft.com/office/officeart/2005/8/layout/hierarchy4"/>
    <dgm:cxn modelId="{38879844-7E92-3348-B27E-1E453D55430C}" type="presParOf" srcId="{35E6A43F-28C8-6E4E-8D0B-E0BBC4A1996D}" destId="{81B33D2F-BF1C-334D-ACCF-434EA101EC64}" srcOrd="4" destOrd="0" presId="urn:microsoft.com/office/officeart/2005/8/layout/hierarchy4"/>
    <dgm:cxn modelId="{35B4E699-E0AE-3649-A054-7BFD34B385A4}" type="presParOf" srcId="{81B33D2F-BF1C-334D-ACCF-434EA101EC64}" destId="{6DDED6C8-22EF-9A43-A2A3-5A25E0275EA4}" srcOrd="0" destOrd="0" presId="urn:microsoft.com/office/officeart/2005/8/layout/hierarchy4"/>
    <dgm:cxn modelId="{EF76F2E4-60F5-E743-9FEB-D0A2B45A3E1A}" type="presParOf" srcId="{81B33D2F-BF1C-334D-ACCF-434EA101EC64}" destId="{1EC24188-671C-C242-A057-9D3BA0F74756}" srcOrd="1" destOrd="0" presId="urn:microsoft.com/office/officeart/2005/8/layout/hierarchy4"/>
    <dgm:cxn modelId="{09E399D6-C28E-3248-B3A1-B22D924B5AC4}" type="presParOf" srcId="{35E6A43F-28C8-6E4E-8D0B-E0BBC4A1996D}" destId="{5F7DFAA4-F1B5-D04F-BD79-08BD53BA1BCD}" srcOrd="5" destOrd="0" presId="urn:microsoft.com/office/officeart/2005/8/layout/hierarchy4"/>
    <dgm:cxn modelId="{9519F523-201F-8C4C-A929-403777F9D0CC}" type="presParOf" srcId="{35E6A43F-28C8-6E4E-8D0B-E0BBC4A1996D}" destId="{79384B51-DA1A-D64F-AF6E-DC752E1ED779}" srcOrd="6" destOrd="0" presId="urn:microsoft.com/office/officeart/2005/8/layout/hierarchy4"/>
    <dgm:cxn modelId="{0906B95D-5212-794A-B52B-211F61F89EA4}" type="presParOf" srcId="{79384B51-DA1A-D64F-AF6E-DC752E1ED779}" destId="{2DFB4387-8627-BE4D-9917-58906D315A8B}" srcOrd="0" destOrd="0" presId="urn:microsoft.com/office/officeart/2005/8/layout/hierarchy4"/>
    <dgm:cxn modelId="{4BD9651F-874D-224D-A1EA-2BB01309B708}" type="presParOf" srcId="{79384B51-DA1A-D64F-AF6E-DC752E1ED779}" destId="{966C4E87-79A8-084A-A376-91271D641AFB}" srcOrd="1" destOrd="0" presId="urn:microsoft.com/office/officeart/2005/8/layout/hierarchy4"/>
    <dgm:cxn modelId="{2F76DB0D-6DEC-0C45-AE23-CC7879B51046}" type="presParOf" srcId="{35E6A43F-28C8-6E4E-8D0B-E0BBC4A1996D}" destId="{05C20FB1-86BC-C246-A4F3-F70CA0846FA2}" srcOrd="7" destOrd="0" presId="urn:microsoft.com/office/officeart/2005/8/layout/hierarchy4"/>
    <dgm:cxn modelId="{7528F7D5-FCAD-D844-9998-A1EED2D233F6}" type="presParOf" srcId="{35E6A43F-28C8-6E4E-8D0B-E0BBC4A1996D}" destId="{53E9DA7C-52C1-8F45-A987-A0F7F8BD267E}" srcOrd="8" destOrd="0" presId="urn:microsoft.com/office/officeart/2005/8/layout/hierarchy4"/>
    <dgm:cxn modelId="{1084AC51-5190-6D4F-AFB5-4C7E563B9F74}" type="presParOf" srcId="{53E9DA7C-52C1-8F45-A987-A0F7F8BD267E}" destId="{DC070DBA-E050-6246-9BB3-46ED22D7DAD1}" srcOrd="0" destOrd="0" presId="urn:microsoft.com/office/officeart/2005/8/layout/hierarchy4"/>
    <dgm:cxn modelId="{7F7F0577-A8A4-9444-BC68-703BFFF78D51}" type="presParOf" srcId="{53E9DA7C-52C1-8F45-A987-A0F7F8BD267E}" destId="{3910ABD0-1398-C545-97C2-6E018A2D0FA6}" srcOrd="1" destOrd="0" presId="urn:microsoft.com/office/officeart/2005/8/layout/hierarchy4"/>
    <dgm:cxn modelId="{BED48678-A142-F049-A7B9-4D9F57B92388}" type="presParOf" srcId="{35E6A43F-28C8-6E4E-8D0B-E0BBC4A1996D}" destId="{678ACB6C-0633-1747-A026-6C6BD2719FFD}" srcOrd="9" destOrd="0" presId="urn:microsoft.com/office/officeart/2005/8/layout/hierarchy4"/>
    <dgm:cxn modelId="{840D1E7D-33A0-C540-8C00-A27D58267617}" type="presParOf" srcId="{35E6A43F-28C8-6E4E-8D0B-E0BBC4A1996D}" destId="{2EAA9D44-FF3C-5247-937C-6FAC4AF0B0C1}" srcOrd="10" destOrd="0" presId="urn:microsoft.com/office/officeart/2005/8/layout/hierarchy4"/>
    <dgm:cxn modelId="{C133AE2C-4C26-4247-A766-89EC55191014}" type="presParOf" srcId="{2EAA9D44-FF3C-5247-937C-6FAC4AF0B0C1}" destId="{7EE88EAF-49D1-FF42-B295-AB6BBC039456}" srcOrd="0" destOrd="0" presId="urn:microsoft.com/office/officeart/2005/8/layout/hierarchy4"/>
    <dgm:cxn modelId="{07916C53-20F1-8744-A3B8-61FC52B51558}" type="presParOf" srcId="{2EAA9D44-FF3C-5247-937C-6FAC4AF0B0C1}" destId="{9C82E263-67F1-5D4C-8540-B9EA3520F6CB}" srcOrd="1" destOrd="0" presId="urn:microsoft.com/office/officeart/2005/8/layout/hierarchy4"/>
    <dgm:cxn modelId="{ABFBA3B1-5A19-4842-84F8-2914395B578B}" type="presParOf" srcId="{35E6A43F-28C8-6E4E-8D0B-E0BBC4A1996D}" destId="{B75802EB-4136-BF49-8E1F-3271EF09C17E}" srcOrd="11" destOrd="0" presId="urn:microsoft.com/office/officeart/2005/8/layout/hierarchy4"/>
    <dgm:cxn modelId="{C89E9577-50A6-D54D-ADE3-F8770F483F8E}" type="presParOf" srcId="{35E6A43F-28C8-6E4E-8D0B-E0BBC4A1996D}" destId="{09FAE38D-701E-2D47-A28A-A461D9C92516}" srcOrd="12" destOrd="0" presId="urn:microsoft.com/office/officeart/2005/8/layout/hierarchy4"/>
    <dgm:cxn modelId="{DF74B20D-E417-914F-89AC-E31365A03481}" type="presParOf" srcId="{09FAE38D-701E-2D47-A28A-A461D9C92516}" destId="{EE1E4DAC-1A33-E64E-9A32-F9CC4710D98A}" srcOrd="0" destOrd="0" presId="urn:microsoft.com/office/officeart/2005/8/layout/hierarchy4"/>
    <dgm:cxn modelId="{F52E3494-FF4E-C247-97BB-FF5F40052A1C}" type="presParOf" srcId="{09FAE38D-701E-2D47-A28A-A461D9C92516}" destId="{A6A0CED6-C55D-014B-826B-A87A8E91C25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1DF60E-9787-0347-A87E-6537284EDB9E}"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de-DE"/>
        </a:p>
      </dgm:t>
    </dgm:pt>
    <dgm:pt modelId="{1C611BB7-BF5D-0543-A5EA-200AFA09C068}">
      <dgm:prSet phldrT="[Text]"/>
      <dgm:spPr/>
      <dgm:t>
        <a:bodyPr/>
        <a:lstStyle/>
        <a:p>
          <a:pPr algn="l"/>
          <a:r>
            <a:rPr lang="de-DE" dirty="0">
              <a:solidFill>
                <a:schemeClr val="tx1"/>
              </a:solidFill>
            </a:rPr>
            <a:t>  10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682358-B855-C643-B498-CC57A5BBC5B0}" type="parTrans" cxnId="{708E751A-C355-474F-9A16-B6C54DE07A07}">
      <dgm:prSet/>
      <dgm:spPr/>
      <dgm:t>
        <a:bodyPr/>
        <a:lstStyle/>
        <a:p>
          <a:endParaRPr lang="de-DE">
            <a:solidFill>
              <a:schemeClr val="tx1"/>
            </a:solidFill>
          </a:endParaRPr>
        </a:p>
      </dgm:t>
    </dgm:pt>
    <dgm:pt modelId="{8C788288-EC36-9E4E-980A-0F8F00641C4D}" type="sibTrans" cxnId="{708E751A-C355-474F-9A16-B6C54DE07A07}">
      <dgm:prSet/>
      <dgm:spPr/>
      <dgm:t>
        <a:bodyPr/>
        <a:lstStyle/>
        <a:p>
          <a:endParaRPr lang="de-DE">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5947A24-312B-4B4D-B68C-A710BD0BBB12}">
      <dgm:prSet phldrT="[Text]"/>
      <dgm:spPr/>
      <dgm:t>
        <a:bodyPr/>
        <a:lstStyle/>
        <a:p>
          <a:pPr>
            <a:buFontTx/>
            <a:buNone/>
          </a:pPr>
          <a:endParaRPr lang="de-DE"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FD1320D-9CEF-FE48-84B4-AA13FC58A091}" type="parTrans" cxnId="{E1DB474E-4E37-3D4A-B0E8-EDC8C66F09DA}">
      <dgm:prSet/>
      <dgm:spPr/>
      <dgm:t>
        <a:bodyPr/>
        <a:lstStyle/>
        <a:p>
          <a:endParaRPr lang="de-DE">
            <a:solidFill>
              <a:schemeClr val="tx1"/>
            </a:solidFill>
          </a:endParaRPr>
        </a:p>
      </dgm:t>
    </dgm:pt>
    <dgm:pt modelId="{EF2C2ED4-1099-2549-9737-F134B990F26D}" type="sibTrans" cxnId="{E1DB474E-4E37-3D4A-B0E8-EDC8C66F09DA}">
      <dgm:prSet/>
      <dgm:spPr/>
      <dgm:t>
        <a:bodyPr/>
        <a:lstStyle/>
        <a:p>
          <a:endParaRPr lang="de-DE">
            <a:solidFill>
              <a:schemeClr val="tx1"/>
            </a:solidFill>
          </a:endParaRPr>
        </a:p>
      </dgm:t>
    </dgm:pt>
    <dgm:pt modelId="{4211BBD1-287D-8746-94B0-1155B0DD7230}">
      <dgm:prSet phldrT="[Text]"/>
      <dgm:spPr/>
      <dgm:t>
        <a:bodyPr/>
        <a:lstStyle/>
        <a:p>
          <a:pPr>
            <a:buFontTx/>
            <a:buNone/>
          </a:pPr>
          <a:endParaRPr lang="de-DE" dirty="0">
            <a:solidFill>
              <a:schemeClr val="tx1"/>
            </a:solidFill>
          </a:endParaRPr>
        </a:p>
      </dgm:t>
    </dgm:pt>
    <dgm:pt modelId="{E268A397-D3A1-E94B-9A43-30DDE5580BCA}" type="parTrans" cxnId="{347BAC10-4059-BC48-9E5D-E5B1160A9180}">
      <dgm:prSet/>
      <dgm:spPr/>
      <dgm:t>
        <a:bodyPr/>
        <a:lstStyle/>
        <a:p>
          <a:endParaRPr lang="de-DE">
            <a:solidFill>
              <a:schemeClr val="tx1"/>
            </a:solidFill>
          </a:endParaRPr>
        </a:p>
      </dgm:t>
    </dgm:pt>
    <dgm:pt modelId="{B405E664-9FCF-6348-9C89-93B797799F2B}" type="sibTrans" cxnId="{347BAC10-4059-BC48-9E5D-E5B1160A9180}">
      <dgm:prSet/>
      <dgm:spPr/>
      <dgm:t>
        <a:bodyPr/>
        <a:lstStyle/>
        <a:p>
          <a:endParaRPr lang="de-DE">
            <a:solidFill>
              <a:schemeClr val="tx1"/>
            </a:solidFill>
          </a:endParaRPr>
        </a:p>
      </dgm:t>
    </dgm:pt>
    <dgm:pt modelId="{85F99FCC-F622-BE41-B73D-B5D607CF5305}">
      <dgm:prSet phldrT="[Text]"/>
      <dgm:spPr/>
      <dgm:t>
        <a:bodyPr/>
        <a:lstStyle/>
        <a:p>
          <a:pPr>
            <a:buFontTx/>
            <a:buNone/>
          </a:pPr>
          <a:endParaRPr lang="de-DE" dirty="0">
            <a:solidFill>
              <a:schemeClr val="tx1"/>
            </a:solidFill>
          </a:endParaRPr>
        </a:p>
      </dgm:t>
    </dgm:pt>
    <dgm:pt modelId="{584649C0-1B05-4843-8431-AA12E352BB43}" type="parTrans" cxnId="{6034D614-8B06-E24A-A927-74542811EE01}">
      <dgm:prSet/>
      <dgm:spPr/>
      <dgm:t>
        <a:bodyPr/>
        <a:lstStyle/>
        <a:p>
          <a:endParaRPr lang="de-DE">
            <a:solidFill>
              <a:schemeClr val="tx1"/>
            </a:solidFill>
          </a:endParaRPr>
        </a:p>
      </dgm:t>
    </dgm:pt>
    <dgm:pt modelId="{1C96077E-8746-6544-BB32-F6D7BF1965EF}" type="sibTrans" cxnId="{6034D614-8B06-E24A-A927-74542811EE01}">
      <dgm:prSet/>
      <dgm:spPr/>
      <dgm:t>
        <a:bodyPr/>
        <a:lstStyle/>
        <a:p>
          <a:endParaRPr lang="de-DE">
            <a:solidFill>
              <a:schemeClr val="tx1"/>
            </a:solidFill>
          </a:endParaRPr>
        </a:p>
      </dgm:t>
    </dgm:pt>
    <dgm:pt modelId="{7DE4FE91-0871-D644-A007-9B10DF264736}">
      <dgm:prSet phldrT="[Text]"/>
      <dgm:spPr/>
      <dgm:t>
        <a:bodyPr/>
        <a:lstStyle/>
        <a:p>
          <a:pPr>
            <a:buFontTx/>
            <a:buNone/>
          </a:pPr>
          <a:endParaRPr lang="de-DE" dirty="0">
            <a:solidFill>
              <a:schemeClr val="tx1"/>
            </a:solidFill>
          </a:endParaRPr>
        </a:p>
      </dgm:t>
    </dgm:pt>
    <dgm:pt modelId="{7C42A7F8-884E-BD4A-B1F3-C41D4D9E296C}" type="parTrans" cxnId="{DC75CE90-FAB4-2141-87A3-9D78EE66441A}">
      <dgm:prSet/>
      <dgm:spPr/>
      <dgm:t>
        <a:bodyPr/>
        <a:lstStyle/>
        <a:p>
          <a:endParaRPr lang="de-DE">
            <a:solidFill>
              <a:schemeClr val="tx1"/>
            </a:solidFill>
          </a:endParaRPr>
        </a:p>
      </dgm:t>
    </dgm:pt>
    <dgm:pt modelId="{E171F27F-0081-774B-AFD4-229BD2B40345}" type="sibTrans" cxnId="{DC75CE90-FAB4-2141-87A3-9D78EE66441A}">
      <dgm:prSet/>
      <dgm:spPr/>
      <dgm:t>
        <a:bodyPr/>
        <a:lstStyle/>
        <a:p>
          <a:endParaRPr lang="de-DE">
            <a:solidFill>
              <a:schemeClr val="tx1"/>
            </a:solidFill>
          </a:endParaRPr>
        </a:p>
      </dgm:t>
    </dgm:pt>
    <dgm:pt modelId="{7B5048F7-B125-9A4A-808D-3318CFB0C2C3}">
      <dgm:prSet phldrT="[Text]"/>
      <dgm:spPr/>
      <dgm:t>
        <a:bodyPr/>
        <a:lstStyle/>
        <a:p>
          <a:pPr algn="l"/>
          <a:r>
            <a:rPr lang="de-DE" dirty="0">
              <a:solidFill>
                <a:schemeClr val="tx1"/>
              </a:solidFill>
            </a:rPr>
            <a:t>  70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67FC7C9-E37A-2741-82C4-61811A3A12A2}" type="parTrans" cxnId="{30204B83-FC31-404A-A86F-7289D9864891}">
      <dgm:prSet/>
      <dgm:spPr/>
      <dgm:t>
        <a:bodyPr/>
        <a:lstStyle/>
        <a:p>
          <a:endParaRPr lang="de-DE">
            <a:solidFill>
              <a:schemeClr val="tx1"/>
            </a:solidFill>
          </a:endParaRPr>
        </a:p>
      </dgm:t>
    </dgm:pt>
    <dgm:pt modelId="{2978CF35-B87A-D44F-B125-26611FCA7DFA}" type="sibTrans" cxnId="{30204B83-FC31-404A-A86F-7289D9864891}">
      <dgm:prSet/>
      <dgm:spPr/>
      <dgm:t>
        <a:bodyPr/>
        <a:lstStyle/>
        <a:p>
          <a:endParaRPr lang="de-DE">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E8E5245-2C57-554F-8E50-DEE751EB7DB1}">
      <dgm:prSet phldrT="[Text]"/>
      <dgm:spPr/>
      <dgm:t>
        <a:bodyPr/>
        <a:lstStyle/>
        <a:p>
          <a:pPr algn="l"/>
          <a:r>
            <a:rPr lang="de-DE" dirty="0">
              <a:solidFill>
                <a:schemeClr val="tx1"/>
              </a:solidFill>
            </a:rPr>
            <a:t> 150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746F30E-AFDC-6446-B50E-F83A83F99BC3}" type="parTrans" cxnId="{0E1552CB-EC66-9348-A60F-2326DD8161FD}">
      <dgm:prSet/>
      <dgm:spPr/>
      <dgm:t>
        <a:bodyPr/>
        <a:lstStyle/>
        <a:p>
          <a:endParaRPr lang="de-DE">
            <a:solidFill>
              <a:schemeClr val="tx1"/>
            </a:solidFill>
          </a:endParaRPr>
        </a:p>
      </dgm:t>
    </dgm:pt>
    <dgm:pt modelId="{09BC66F6-A375-6343-81C3-09F3E74BAD9C}" type="sibTrans" cxnId="{0E1552CB-EC66-9348-A60F-2326DD8161FD}">
      <dgm:prSet/>
      <dgm:spPr/>
      <dgm:t>
        <a:bodyPr/>
        <a:lstStyle/>
        <a:p>
          <a:endParaRPr lang="de-DE">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777BEA2-C77D-D148-BFF8-1A31B2684A1A}">
      <dgm:prSet phldrT="[Text]"/>
      <dgm:spPr/>
      <dgm:t>
        <a:bodyPr/>
        <a:lstStyle/>
        <a:p>
          <a:pPr algn="l"/>
          <a:r>
            <a:rPr lang="de-DE" dirty="0">
              <a:solidFill>
                <a:schemeClr val="tx1"/>
              </a:solidFill>
            </a:rPr>
            <a:t> 300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79DFBFD-809C-914C-A54E-978F1EB04226}" type="parTrans" cxnId="{F7B23ED1-66AD-CA40-A911-7F2BC9ACC6EE}">
      <dgm:prSet/>
      <dgm:spPr/>
      <dgm:t>
        <a:bodyPr/>
        <a:lstStyle/>
        <a:p>
          <a:endParaRPr lang="de-DE">
            <a:solidFill>
              <a:schemeClr val="tx1"/>
            </a:solidFill>
          </a:endParaRPr>
        </a:p>
      </dgm:t>
    </dgm:pt>
    <dgm:pt modelId="{BE8F28D8-B218-C249-9917-18B9E54CCF42}" type="sibTrans" cxnId="{F7B23ED1-66AD-CA40-A911-7F2BC9ACC6EE}">
      <dgm:prSet/>
      <dgm:spPr/>
      <dgm:t>
        <a:bodyPr/>
        <a:lstStyle/>
        <a:p>
          <a:endParaRPr lang="de-DE">
            <a:solidFill>
              <a:schemeClr val="tx1"/>
            </a:solidFill>
          </a:endParaRPr>
        </a:p>
      </dgm:t>
    </dgm:pt>
    <dgm:pt modelId="{3E74AA01-A97A-F547-A05E-897AFE6EBDDD}" type="pres">
      <dgm:prSet presAssocID="{9C1DF60E-9787-0347-A87E-6537284EDB9E}" presName="Name0" presStyleCnt="0">
        <dgm:presLayoutVars>
          <dgm:dir/>
          <dgm:animLvl val="lvl"/>
          <dgm:resizeHandles val="exact"/>
        </dgm:presLayoutVars>
      </dgm:prSet>
      <dgm:spPr/>
    </dgm:pt>
    <dgm:pt modelId="{4A171DC8-E8B8-F34B-B597-980F318E34E5}" type="pres">
      <dgm:prSet presAssocID="{9C1DF60E-9787-0347-A87E-6537284EDB9E}" presName="tSp" presStyleCnt="0"/>
      <dgm:spPr/>
    </dgm:pt>
    <dgm:pt modelId="{06098898-61E4-794B-8D51-512E45721335}" type="pres">
      <dgm:prSet presAssocID="{9C1DF60E-9787-0347-A87E-6537284EDB9E}" presName="bSp" presStyleCnt="0"/>
      <dgm:spPr/>
    </dgm:pt>
    <dgm:pt modelId="{A4807861-02A9-CE40-9073-2FB727452340}" type="pres">
      <dgm:prSet presAssocID="{9C1DF60E-9787-0347-A87E-6537284EDB9E}" presName="process" presStyleCnt="0"/>
      <dgm:spPr/>
    </dgm:pt>
    <dgm:pt modelId="{27D66788-B5BA-E647-842F-A2612C4B7464}" type="pres">
      <dgm:prSet presAssocID="{1C611BB7-BF5D-0543-A5EA-200AFA09C068}" presName="composite1" presStyleCnt="0"/>
      <dgm:spPr/>
    </dgm:pt>
    <dgm:pt modelId="{6AC9E60D-E298-5C45-BF02-55CBC4EFF7BF}" type="pres">
      <dgm:prSet presAssocID="{1C611BB7-BF5D-0543-A5EA-200AFA09C068}" presName="dummyNode1" presStyleLbl="node1" presStyleIdx="0" presStyleCnt="4"/>
      <dgm:spPr/>
    </dgm:pt>
    <dgm:pt modelId="{2FFF00E1-DDD2-D841-9F52-C47C78588161}" type="pres">
      <dgm:prSet presAssocID="{1C611BB7-BF5D-0543-A5EA-200AFA09C068}" presName="childNode1" presStyleLbl="bgAcc1" presStyleIdx="0" presStyleCnt="4">
        <dgm:presLayoutVars>
          <dgm:bulletEnabled val="1"/>
        </dgm:presLayoutVars>
      </dgm:prSet>
      <dgm:spPr/>
    </dgm:pt>
    <dgm:pt modelId="{4ADB0DD5-70DD-3947-9B87-5A37B87BEFDE}" type="pres">
      <dgm:prSet presAssocID="{1C611BB7-BF5D-0543-A5EA-200AFA09C068}" presName="childNode1tx" presStyleLbl="bgAcc1" presStyleIdx="0" presStyleCnt="4">
        <dgm:presLayoutVars>
          <dgm:bulletEnabled val="1"/>
        </dgm:presLayoutVars>
      </dgm:prSet>
      <dgm:spPr/>
    </dgm:pt>
    <dgm:pt modelId="{98DE6DE2-7087-9945-B59A-E77FE9C042D7}" type="pres">
      <dgm:prSet presAssocID="{1C611BB7-BF5D-0543-A5EA-200AFA09C068}" presName="parentNode1" presStyleLbl="node1" presStyleIdx="0" presStyleCnt="4" custScaleX="106970" custScaleY="122415">
        <dgm:presLayoutVars>
          <dgm:chMax val="1"/>
          <dgm:bulletEnabled val="1"/>
        </dgm:presLayoutVars>
      </dgm:prSet>
      <dgm:spPr/>
    </dgm:pt>
    <dgm:pt modelId="{2180E46B-F565-324C-B082-FAA2DDE0E73F}" type="pres">
      <dgm:prSet presAssocID="{1C611BB7-BF5D-0543-A5EA-200AFA09C068}" presName="connSite1" presStyleCnt="0"/>
      <dgm:spPr/>
    </dgm:pt>
    <dgm:pt modelId="{D35F053B-D525-8C40-AFA4-5D4688D16ABB}" type="pres">
      <dgm:prSet presAssocID="{8C788288-EC36-9E4E-980A-0F8F00641C4D}" presName="Name9" presStyleLbl="sibTrans2D1" presStyleIdx="0" presStyleCnt="3"/>
      <dgm:spPr/>
    </dgm:pt>
    <dgm:pt modelId="{AA0E3136-6E9B-4949-AFA1-25EBE23B9089}" type="pres">
      <dgm:prSet presAssocID="{7B5048F7-B125-9A4A-808D-3318CFB0C2C3}" presName="composite2" presStyleCnt="0"/>
      <dgm:spPr/>
    </dgm:pt>
    <dgm:pt modelId="{483DD257-5FFE-8447-AF69-DDA28B694A8A}" type="pres">
      <dgm:prSet presAssocID="{7B5048F7-B125-9A4A-808D-3318CFB0C2C3}" presName="dummyNode2" presStyleLbl="node1" presStyleIdx="0" presStyleCnt="4"/>
      <dgm:spPr/>
    </dgm:pt>
    <dgm:pt modelId="{41DD86F5-7B2B-0F46-A6F1-01BEDDDC3CBA}" type="pres">
      <dgm:prSet presAssocID="{7B5048F7-B125-9A4A-808D-3318CFB0C2C3}" presName="childNode2" presStyleLbl="bgAcc1" presStyleIdx="1" presStyleCnt="4" custLinFactNeighborX="0">
        <dgm:presLayoutVars>
          <dgm:bulletEnabled val="1"/>
        </dgm:presLayoutVars>
      </dgm:prSet>
      <dgm:spPr>
        <a:ln>
          <a:solidFill>
            <a:schemeClr val="accent1"/>
          </a:solidFill>
          <a:prstDash val="solid"/>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AB341E-2FBB-B943-9088-41C2EE71B62A}" type="pres">
      <dgm:prSet presAssocID="{7B5048F7-B125-9A4A-808D-3318CFB0C2C3}" presName="childNode2tx" presStyleLbl="bgAcc1" presStyleIdx="1" presStyleCnt="4">
        <dgm:presLayoutVars>
          <dgm:bulletEnabled val="1"/>
        </dgm:presLayoutVars>
      </dgm:prSet>
      <dgm:spPr/>
    </dgm:pt>
    <dgm:pt modelId="{74C82950-B2F9-394B-AF0A-3DBAD1360AA4}" type="pres">
      <dgm:prSet presAssocID="{7B5048F7-B125-9A4A-808D-3318CFB0C2C3}" presName="parentNode2" presStyleLbl="node1" presStyleIdx="1" presStyleCnt="4" custScaleX="106312" custScaleY="122415">
        <dgm:presLayoutVars>
          <dgm:chMax val="0"/>
          <dgm:bulletEnabled val="1"/>
        </dgm:presLayoutVars>
      </dgm:prSet>
      <dgm:spPr/>
    </dgm:pt>
    <dgm:pt modelId="{53DA8DB9-36A7-1249-BD2E-D6B3C1E73222}" type="pres">
      <dgm:prSet presAssocID="{7B5048F7-B125-9A4A-808D-3318CFB0C2C3}" presName="connSite2" presStyleCnt="0"/>
      <dgm:spPr/>
    </dgm:pt>
    <dgm:pt modelId="{BFF570FB-2042-3942-9219-114A7C0A494B}" type="pres">
      <dgm:prSet presAssocID="{2978CF35-B87A-D44F-B125-26611FCA7DFA}" presName="Name18" presStyleLbl="sibTrans2D1" presStyleIdx="1" presStyleCnt="3"/>
      <dgm:spPr/>
    </dgm:pt>
    <dgm:pt modelId="{66D177D0-BF67-1C41-A5B5-79620BCDA32A}" type="pres">
      <dgm:prSet presAssocID="{4E8E5245-2C57-554F-8E50-DEE751EB7DB1}" presName="composite1" presStyleCnt="0"/>
      <dgm:spPr/>
    </dgm:pt>
    <dgm:pt modelId="{FB4BAA13-C0AC-DE4B-9A33-0515407310DD}" type="pres">
      <dgm:prSet presAssocID="{4E8E5245-2C57-554F-8E50-DEE751EB7DB1}" presName="dummyNode1" presStyleLbl="node1" presStyleIdx="1" presStyleCnt="4"/>
      <dgm:spPr/>
    </dgm:pt>
    <dgm:pt modelId="{94305CD3-DDE7-BE44-A64F-B5E2DF815006}" type="pres">
      <dgm:prSet presAssocID="{4E8E5245-2C57-554F-8E50-DEE751EB7DB1}" presName="childNode1" presStyleLbl="bgAcc1" presStyleIdx="2" presStyleCnt="4">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C129FA6-7239-6741-B1F9-79117CAED295}" type="pres">
      <dgm:prSet presAssocID="{4E8E5245-2C57-554F-8E50-DEE751EB7DB1}" presName="childNode1tx" presStyleLbl="bgAcc1" presStyleIdx="2" presStyleCnt="4">
        <dgm:presLayoutVars>
          <dgm:bulletEnabled val="1"/>
        </dgm:presLayoutVars>
      </dgm:prSet>
      <dgm:spPr/>
    </dgm:pt>
    <dgm:pt modelId="{5F4A21A8-E9B9-D640-87E2-22C74EFCB72D}" type="pres">
      <dgm:prSet presAssocID="{4E8E5245-2C57-554F-8E50-DEE751EB7DB1}" presName="parentNode1" presStyleLbl="node1" presStyleIdx="2" presStyleCnt="4" custScaleX="107635" custScaleY="122415">
        <dgm:presLayoutVars>
          <dgm:chMax val="1"/>
          <dgm:bulletEnabled val="1"/>
        </dgm:presLayoutVars>
      </dgm:prSet>
      <dgm:spPr/>
    </dgm:pt>
    <dgm:pt modelId="{2929DA2C-6FF3-4F41-B38F-7616BD922954}" type="pres">
      <dgm:prSet presAssocID="{4E8E5245-2C57-554F-8E50-DEE751EB7DB1}" presName="connSite1" presStyleCnt="0"/>
      <dgm:spPr/>
    </dgm:pt>
    <dgm:pt modelId="{DC8E35B6-4473-D348-A39F-9899B0EEABBE}" type="pres">
      <dgm:prSet presAssocID="{09BC66F6-A375-6343-81C3-09F3E74BAD9C}" presName="Name9" presStyleLbl="sibTrans2D1" presStyleIdx="2" presStyleCnt="3"/>
      <dgm:spPr/>
    </dgm:pt>
    <dgm:pt modelId="{8280661E-820A-1941-849E-F19C4A1A683E}" type="pres">
      <dgm:prSet presAssocID="{4777BEA2-C77D-D148-BFF8-1A31B2684A1A}" presName="composite2" presStyleCnt="0"/>
      <dgm:spPr/>
    </dgm:pt>
    <dgm:pt modelId="{BF8A21C8-3727-504C-AF00-A63C1530D6A0}" type="pres">
      <dgm:prSet presAssocID="{4777BEA2-C77D-D148-BFF8-1A31B2684A1A}" presName="dummyNode2" presStyleLbl="node1" presStyleIdx="2" presStyleCnt="4"/>
      <dgm:spPr/>
    </dgm:pt>
    <dgm:pt modelId="{37864003-D8CA-B14A-B0D2-F800BCECC045}" type="pres">
      <dgm:prSet presAssocID="{4777BEA2-C77D-D148-BFF8-1A31B2684A1A}" presName="childNode2" presStyleLbl="bgAcc1" presStyleIdx="3" presStyleCnt="4">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4E3DBD0-62EC-7249-92F2-FF743FBA4012}" type="pres">
      <dgm:prSet presAssocID="{4777BEA2-C77D-D148-BFF8-1A31B2684A1A}" presName="childNode2tx" presStyleLbl="bgAcc1" presStyleIdx="3" presStyleCnt="4">
        <dgm:presLayoutVars>
          <dgm:bulletEnabled val="1"/>
        </dgm:presLayoutVars>
      </dgm:prSet>
      <dgm:spPr/>
    </dgm:pt>
    <dgm:pt modelId="{A4C04558-A458-B14B-BC3D-87952960A7B1}" type="pres">
      <dgm:prSet presAssocID="{4777BEA2-C77D-D148-BFF8-1A31B2684A1A}" presName="parentNode2" presStyleLbl="node1" presStyleIdx="3" presStyleCnt="4" custScaleX="105663" custScaleY="122415">
        <dgm:presLayoutVars>
          <dgm:chMax val="0"/>
          <dgm:bulletEnabled val="1"/>
        </dgm:presLayoutVars>
      </dgm:prSet>
      <dgm:spPr/>
    </dgm:pt>
    <dgm:pt modelId="{8AEAAE96-FBDC-FB41-8529-47CB6C42E064}" type="pres">
      <dgm:prSet presAssocID="{4777BEA2-C77D-D148-BFF8-1A31B2684A1A}" presName="connSite2" presStyleCnt="0"/>
      <dgm:spPr/>
    </dgm:pt>
  </dgm:ptLst>
  <dgm:cxnLst>
    <dgm:cxn modelId="{38A4F70A-6E82-4046-97DF-E8DEAB50BAF2}" type="presOf" srcId="{2978CF35-B87A-D44F-B125-26611FCA7DFA}" destId="{BFF570FB-2042-3942-9219-114A7C0A494B}" srcOrd="0" destOrd="0" presId="urn:microsoft.com/office/officeart/2005/8/layout/hProcess4"/>
    <dgm:cxn modelId="{347BAC10-4059-BC48-9E5D-E5B1160A9180}" srcId="{1C611BB7-BF5D-0543-A5EA-200AFA09C068}" destId="{4211BBD1-287D-8746-94B0-1155B0DD7230}" srcOrd="1" destOrd="0" parTransId="{E268A397-D3A1-E94B-9A43-30DDE5580BCA}" sibTransId="{B405E664-9FCF-6348-9C89-93B797799F2B}"/>
    <dgm:cxn modelId="{6034D614-8B06-E24A-A927-74542811EE01}" srcId="{1C611BB7-BF5D-0543-A5EA-200AFA09C068}" destId="{85F99FCC-F622-BE41-B73D-B5D607CF5305}" srcOrd="2" destOrd="0" parTransId="{584649C0-1B05-4843-8431-AA12E352BB43}" sibTransId="{1C96077E-8746-6544-BB32-F6D7BF1965EF}"/>
    <dgm:cxn modelId="{708E751A-C355-474F-9A16-B6C54DE07A07}" srcId="{9C1DF60E-9787-0347-A87E-6537284EDB9E}" destId="{1C611BB7-BF5D-0543-A5EA-200AFA09C068}" srcOrd="0" destOrd="0" parTransId="{A4682358-B855-C643-B498-CC57A5BBC5B0}" sibTransId="{8C788288-EC36-9E4E-980A-0F8F00641C4D}"/>
    <dgm:cxn modelId="{719A131D-CC5F-5141-8C1A-1FA09B463F2B}" type="presOf" srcId="{65947A24-312B-4B4D-B68C-A710BD0BBB12}" destId="{4ADB0DD5-70DD-3947-9B87-5A37B87BEFDE}" srcOrd="1" destOrd="0" presId="urn:microsoft.com/office/officeart/2005/8/layout/hProcess4"/>
    <dgm:cxn modelId="{359FDF2E-0B98-0F43-B73D-622CD84F4E5D}" type="presOf" srcId="{7DE4FE91-0871-D644-A007-9B10DF264736}" destId="{4ADB0DD5-70DD-3947-9B87-5A37B87BEFDE}" srcOrd="1" destOrd="3" presId="urn:microsoft.com/office/officeart/2005/8/layout/hProcess4"/>
    <dgm:cxn modelId="{2E3D5C3E-0992-184D-8EDC-172E6CBC0AF1}" type="presOf" srcId="{65947A24-312B-4B4D-B68C-A710BD0BBB12}" destId="{2FFF00E1-DDD2-D841-9F52-C47C78588161}" srcOrd="0" destOrd="0" presId="urn:microsoft.com/office/officeart/2005/8/layout/hProcess4"/>
    <dgm:cxn modelId="{E5EFDC49-D590-E14C-A34F-92F3261FEEA4}" type="presOf" srcId="{7B5048F7-B125-9A4A-808D-3318CFB0C2C3}" destId="{74C82950-B2F9-394B-AF0A-3DBAD1360AA4}" srcOrd="0" destOrd="0" presId="urn:microsoft.com/office/officeart/2005/8/layout/hProcess4"/>
    <dgm:cxn modelId="{53595F4D-937F-684B-96C5-CB334AB7D74C}" type="presOf" srcId="{8C788288-EC36-9E4E-980A-0F8F00641C4D}" destId="{D35F053B-D525-8C40-AFA4-5D4688D16ABB}" srcOrd="0" destOrd="0" presId="urn:microsoft.com/office/officeart/2005/8/layout/hProcess4"/>
    <dgm:cxn modelId="{E1DB474E-4E37-3D4A-B0E8-EDC8C66F09DA}" srcId="{1C611BB7-BF5D-0543-A5EA-200AFA09C068}" destId="{65947A24-312B-4B4D-B68C-A710BD0BBB12}" srcOrd="0" destOrd="0" parTransId="{FFD1320D-9CEF-FE48-84B4-AA13FC58A091}" sibTransId="{EF2C2ED4-1099-2549-9737-F134B990F26D}"/>
    <dgm:cxn modelId="{28A13858-2CA4-8C40-AAC3-2935831D6603}" type="presOf" srcId="{4777BEA2-C77D-D148-BFF8-1A31B2684A1A}" destId="{A4C04558-A458-B14B-BC3D-87952960A7B1}" srcOrd="0" destOrd="0" presId="urn:microsoft.com/office/officeart/2005/8/layout/hProcess4"/>
    <dgm:cxn modelId="{54F18C5E-15C2-804C-86F6-F4946583F7BF}" type="presOf" srcId="{85F99FCC-F622-BE41-B73D-B5D607CF5305}" destId="{2FFF00E1-DDD2-D841-9F52-C47C78588161}" srcOrd="0" destOrd="2" presId="urn:microsoft.com/office/officeart/2005/8/layout/hProcess4"/>
    <dgm:cxn modelId="{632D3D5F-BED4-5D4C-BA3E-E9662252CBB1}" type="presOf" srcId="{7DE4FE91-0871-D644-A007-9B10DF264736}" destId="{2FFF00E1-DDD2-D841-9F52-C47C78588161}" srcOrd="0" destOrd="3" presId="urn:microsoft.com/office/officeart/2005/8/layout/hProcess4"/>
    <dgm:cxn modelId="{3D1BFF67-2007-974F-ABC8-4E368A743CB9}" type="presOf" srcId="{09BC66F6-A375-6343-81C3-09F3E74BAD9C}" destId="{DC8E35B6-4473-D348-A39F-9899B0EEABBE}" srcOrd="0" destOrd="0" presId="urn:microsoft.com/office/officeart/2005/8/layout/hProcess4"/>
    <dgm:cxn modelId="{30204B83-FC31-404A-A86F-7289D9864891}" srcId="{9C1DF60E-9787-0347-A87E-6537284EDB9E}" destId="{7B5048F7-B125-9A4A-808D-3318CFB0C2C3}" srcOrd="1" destOrd="0" parTransId="{767FC7C9-E37A-2741-82C4-61811A3A12A2}" sibTransId="{2978CF35-B87A-D44F-B125-26611FCA7DFA}"/>
    <dgm:cxn modelId="{D487CF88-88BD-5047-84BE-C13A75FD5403}" type="presOf" srcId="{1C611BB7-BF5D-0543-A5EA-200AFA09C068}" destId="{98DE6DE2-7087-9945-B59A-E77FE9C042D7}" srcOrd="0" destOrd="0" presId="urn:microsoft.com/office/officeart/2005/8/layout/hProcess4"/>
    <dgm:cxn modelId="{A321F48A-A0A3-B04A-A79D-4701FD0979F5}" type="presOf" srcId="{85F99FCC-F622-BE41-B73D-B5D607CF5305}" destId="{4ADB0DD5-70DD-3947-9B87-5A37B87BEFDE}" srcOrd="1" destOrd="2" presId="urn:microsoft.com/office/officeart/2005/8/layout/hProcess4"/>
    <dgm:cxn modelId="{7CD1048C-5894-DF44-B320-05F9194D6AE1}" type="presOf" srcId="{4211BBD1-287D-8746-94B0-1155B0DD7230}" destId="{2FFF00E1-DDD2-D841-9F52-C47C78588161}" srcOrd="0" destOrd="1" presId="urn:microsoft.com/office/officeart/2005/8/layout/hProcess4"/>
    <dgm:cxn modelId="{DC75CE90-FAB4-2141-87A3-9D78EE66441A}" srcId="{1C611BB7-BF5D-0543-A5EA-200AFA09C068}" destId="{7DE4FE91-0871-D644-A007-9B10DF264736}" srcOrd="3" destOrd="0" parTransId="{7C42A7F8-884E-BD4A-B1F3-C41D4D9E296C}" sibTransId="{E171F27F-0081-774B-AFD4-229BD2B40345}"/>
    <dgm:cxn modelId="{FBB8CAA6-2372-6346-A523-44AC53A37F04}" type="presOf" srcId="{4E8E5245-2C57-554F-8E50-DEE751EB7DB1}" destId="{5F4A21A8-E9B9-D640-87E2-22C74EFCB72D}" srcOrd="0" destOrd="0" presId="urn:microsoft.com/office/officeart/2005/8/layout/hProcess4"/>
    <dgm:cxn modelId="{C1A15FAF-FDE8-0544-BA1D-CF4A12BA71B9}" type="presOf" srcId="{4211BBD1-287D-8746-94B0-1155B0DD7230}" destId="{4ADB0DD5-70DD-3947-9B87-5A37B87BEFDE}" srcOrd="1" destOrd="1" presId="urn:microsoft.com/office/officeart/2005/8/layout/hProcess4"/>
    <dgm:cxn modelId="{FD69C7C1-6725-C046-8BAD-514E6EC5FB62}" type="presOf" srcId="{9C1DF60E-9787-0347-A87E-6537284EDB9E}" destId="{3E74AA01-A97A-F547-A05E-897AFE6EBDDD}" srcOrd="0" destOrd="0" presId="urn:microsoft.com/office/officeart/2005/8/layout/hProcess4"/>
    <dgm:cxn modelId="{0E1552CB-EC66-9348-A60F-2326DD8161FD}" srcId="{9C1DF60E-9787-0347-A87E-6537284EDB9E}" destId="{4E8E5245-2C57-554F-8E50-DEE751EB7DB1}" srcOrd="2" destOrd="0" parTransId="{9746F30E-AFDC-6446-B50E-F83A83F99BC3}" sibTransId="{09BC66F6-A375-6343-81C3-09F3E74BAD9C}"/>
    <dgm:cxn modelId="{F7B23ED1-66AD-CA40-A911-7F2BC9ACC6EE}" srcId="{9C1DF60E-9787-0347-A87E-6537284EDB9E}" destId="{4777BEA2-C77D-D148-BFF8-1A31B2684A1A}" srcOrd="3" destOrd="0" parTransId="{B79DFBFD-809C-914C-A54E-978F1EB04226}" sibTransId="{BE8F28D8-B218-C249-9917-18B9E54CCF42}"/>
    <dgm:cxn modelId="{7E69D6ED-8967-494D-ACE9-FBD29A085EA5}" type="presParOf" srcId="{3E74AA01-A97A-F547-A05E-897AFE6EBDDD}" destId="{4A171DC8-E8B8-F34B-B597-980F318E34E5}" srcOrd="0" destOrd="0" presId="urn:microsoft.com/office/officeart/2005/8/layout/hProcess4"/>
    <dgm:cxn modelId="{3E7337DA-A33C-D641-A052-FC54C81ACFAA}" type="presParOf" srcId="{3E74AA01-A97A-F547-A05E-897AFE6EBDDD}" destId="{06098898-61E4-794B-8D51-512E45721335}" srcOrd="1" destOrd="0" presId="urn:microsoft.com/office/officeart/2005/8/layout/hProcess4"/>
    <dgm:cxn modelId="{650603B3-CA05-8941-BFB1-3762B0F60FC7}" type="presParOf" srcId="{3E74AA01-A97A-F547-A05E-897AFE6EBDDD}" destId="{A4807861-02A9-CE40-9073-2FB727452340}" srcOrd="2" destOrd="0" presId="urn:microsoft.com/office/officeart/2005/8/layout/hProcess4"/>
    <dgm:cxn modelId="{14CF1ACF-436B-6F48-8C27-67AF8FAB81E7}" type="presParOf" srcId="{A4807861-02A9-CE40-9073-2FB727452340}" destId="{27D66788-B5BA-E647-842F-A2612C4B7464}" srcOrd="0" destOrd="0" presId="urn:microsoft.com/office/officeart/2005/8/layout/hProcess4"/>
    <dgm:cxn modelId="{4062A211-F01E-7E46-AD02-592DD96DBA0F}" type="presParOf" srcId="{27D66788-B5BA-E647-842F-A2612C4B7464}" destId="{6AC9E60D-E298-5C45-BF02-55CBC4EFF7BF}" srcOrd="0" destOrd="0" presId="urn:microsoft.com/office/officeart/2005/8/layout/hProcess4"/>
    <dgm:cxn modelId="{A408FD22-EBED-EB4A-8983-39E3558F85F2}" type="presParOf" srcId="{27D66788-B5BA-E647-842F-A2612C4B7464}" destId="{2FFF00E1-DDD2-D841-9F52-C47C78588161}" srcOrd="1" destOrd="0" presId="urn:microsoft.com/office/officeart/2005/8/layout/hProcess4"/>
    <dgm:cxn modelId="{FE38C9B7-A237-0C4F-8C0C-5E8272EA0823}" type="presParOf" srcId="{27D66788-B5BA-E647-842F-A2612C4B7464}" destId="{4ADB0DD5-70DD-3947-9B87-5A37B87BEFDE}" srcOrd="2" destOrd="0" presId="urn:microsoft.com/office/officeart/2005/8/layout/hProcess4"/>
    <dgm:cxn modelId="{F1171C30-C4DB-FE44-8054-FDFF8D3705FB}" type="presParOf" srcId="{27D66788-B5BA-E647-842F-A2612C4B7464}" destId="{98DE6DE2-7087-9945-B59A-E77FE9C042D7}" srcOrd="3" destOrd="0" presId="urn:microsoft.com/office/officeart/2005/8/layout/hProcess4"/>
    <dgm:cxn modelId="{FDD349BB-9D1D-2545-AE6E-122591C698AE}" type="presParOf" srcId="{27D66788-B5BA-E647-842F-A2612C4B7464}" destId="{2180E46B-F565-324C-B082-FAA2DDE0E73F}" srcOrd="4" destOrd="0" presId="urn:microsoft.com/office/officeart/2005/8/layout/hProcess4"/>
    <dgm:cxn modelId="{814025D7-B079-9643-A7C9-9C0E2D20B014}" type="presParOf" srcId="{A4807861-02A9-CE40-9073-2FB727452340}" destId="{D35F053B-D525-8C40-AFA4-5D4688D16ABB}" srcOrd="1" destOrd="0" presId="urn:microsoft.com/office/officeart/2005/8/layout/hProcess4"/>
    <dgm:cxn modelId="{8D0947AC-2449-B342-B06E-FB6AC7281079}" type="presParOf" srcId="{A4807861-02A9-CE40-9073-2FB727452340}" destId="{AA0E3136-6E9B-4949-AFA1-25EBE23B9089}" srcOrd="2" destOrd="0" presId="urn:microsoft.com/office/officeart/2005/8/layout/hProcess4"/>
    <dgm:cxn modelId="{7BEEBD74-9C68-AE41-8501-DC9654378BC0}" type="presParOf" srcId="{AA0E3136-6E9B-4949-AFA1-25EBE23B9089}" destId="{483DD257-5FFE-8447-AF69-DDA28B694A8A}" srcOrd="0" destOrd="0" presId="urn:microsoft.com/office/officeart/2005/8/layout/hProcess4"/>
    <dgm:cxn modelId="{FDF08B83-2580-B449-B0A9-05A46AA9F26E}" type="presParOf" srcId="{AA0E3136-6E9B-4949-AFA1-25EBE23B9089}" destId="{41DD86F5-7B2B-0F46-A6F1-01BEDDDC3CBA}" srcOrd="1" destOrd="0" presId="urn:microsoft.com/office/officeart/2005/8/layout/hProcess4"/>
    <dgm:cxn modelId="{32483DAD-319C-AA47-B31E-708419AF9761}" type="presParOf" srcId="{AA0E3136-6E9B-4949-AFA1-25EBE23B9089}" destId="{E6AB341E-2FBB-B943-9088-41C2EE71B62A}" srcOrd="2" destOrd="0" presId="urn:microsoft.com/office/officeart/2005/8/layout/hProcess4"/>
    <dgm:cxn modelId="{491B0091-0418-4247-B5DA-E4754A918DF5}" type="presParOf" srcId="{AA0E3136-6E9B-4949-AFA1-25EBE23B9089}" destId="{74C82950-B2F9-394B-AF0A-3DBAD1360AA4}" srcOrd="3" destOrd="0" presId="urn:microsoft.com/office/officeart/2005/8/layout/hProcess4"/>
    <dgm:cxn modelId="{9DAD0A67-9BB8-4742-8DFB-5E18226ED01C}" type="presParOf" srcId="{AA0E3136-6E9B-4949-AFA1-25EBE23B9089}" destId="{53DA8DB9-36A7-1249-BD2E-D6B3C1E73222}" srcOrd="4" destOrd="0" presId="urn:microsoft.com/office/officeart/2005/8/layout/hProcess4"/>
    <dgm:cxn modelId="{22406748-343D-1E48-945D-5C02D84BAF4A}" type="presParOf" srcId="{A4807861-02A9-CE40-9073-2FB727452340}" destId="{BFF570FB-2042-3942-9219-114A7C0A494B}" srcOrd="3" destOrd="0" presId="urn:microsoft.com/office/officeart/2005/8/layout/hProcess4"/>
    <dgm:cxn modelId="{E9E3315C-DCD0-134D-9B79-AEC9D2FA419B}" type="presParOf" srcId="{A4807861-02A9-CE40-9073-2FB727452340}" destId="{66D177D0-BF67-1C41-A5B5-79620BCDA32A}" srcOrd="4" destOrd="0" presId="urn:microsoft.com/office/officeart/2005/8/layout/hProcess4"/>
    <dgm:cxn modelId="{4AB67E65-8BB0-274E-A2AB-7CBDE4C5606B}" type="presParOf" srcId="{66D177D0-BF67-1C41-A5B5-79620BCDA32A}" destId="{FB4BAA13-C0AC-DE4B-9A33-0515407310DD}" srcOrd="0" destOrd="0" presId="urn:microsoft.com/office/officeart/2005/8/layout/hProcess4"/>
    <dgm:cxn modelId="{ACF12205-D88D-C248-8420-067507CB2A98}" type="presParOf" srcId="{66D177D0-BF67-1C41-A5B5-79620BCDA32A}" destId="{94305CD3-DDE7-BE44-A64F-B5E2DF815006}" srcOrd="1" destOrd="0" presId="urn:microsoft.com/office/officeart/2005/8/layout/hProcess4"/>
    <dgm:cxn modelId="{227F031A-8C3D-1C46-950C-F89D021BDB41}" type="presParOf" srcId="{66D177D0-BF67-1C41-A5B5-79620BCDA32A}" destId="{DC129FA6-7239-6741-B1F9-79117CAED295}" srcOrd="2" destOrd="0" presId="urn:microsoft.com/office/officeart/2005/8/layout/hProcess4"/>
    <dgm:cxn modelId="{20FC1E61-DC66-1347-BE04-BA093BE6ACA9}" type="presParOf" srcId="{66D177D0-BF67-1C41-A5B5-79620BCDA32A}" destId="{5F4A21A8-E9B9-D640-87E2-22C74EFCB72D}" srcOrd="3" destOrd="0" presId="urn:microsoft.com/office/officeart/2005/8/layout/hProcess4"/>
    <dgm:cxn modelId="{BF9C15EF-D24A-8042-AD7A-087233872AD5}" type="presParOf" srcId="{66D177D0-BF67-1C41-A5B5-79620BCDA32A}" destId="{2929DA2C-6FF3-4F41-B38F-7616BD922954}" srcOrd="4" destOrd="0" presId="urn:microsoft.com/office/officeart/2005/8/layout/hProcess4"/>
    <dgm:cxn modelId="{0F13422A-6581-454E-B37B-9FB24A82D79F}" type="presParOf" srcId="{A4807861-02A9-CE40-9073-2FB727452340}" destId="{DC8E35B6-4473-D348-A39F-9899B0EEABBE}" srcOrd="5" destOrd="0" presId="urn:microsoft.com/office/officeart/2005/8/layout/hProcess4"/>
    <dgm:cxn modelId="{612FE9B0-B148-A14C-A136-F9FED6491249}" type="presParOf" srcId="{A4807861-02A9-CE40-9073-2FB727452340}" destId="{8280661E-820A-1941-849E-F19C4A1A683E}" srcOrd="6" destOrd="0" presId="urn:microsoft.com/office/officeart/2005/8/layout/hProcess4"/>
    <dgm:cxn modelId="{547F2F52-2E75-C94E-83A8-F3212B5B2B06}" type="presParOf" srcId="{8280661E-820A-1941-849E-F19C4A1A683E}" destId="{BF8A21C8-3727-504C-AF00-A63C1530D6A0}" srcOrd="0" destOrd="0" presId="urn:microsoft.com/office/officeart/2005/8/layout/hProcess4"/>
    <dgm:cxn modelId="{DD725B98-DCEB-0642-9368-F8588B129575}" type="presParOf" srcId="{8280661E-820A-1941-849E-F19C4A1A683E}" destId="{37864003-D8CA-B14A-B0D2-F800BCECC045}" srcOrd="1" destOrd="0" presId="urn:microsoft.com/office/officeart/2005/8/layout/hProcess4"/>
    <dgm:cxn modelId="{CBD2CB51-AB34-5547-804F-6E227506120F}" type="presParOf" srcId="{8280661E-820A-1941-849E-F19C4A1A683E}" destId="{F4E3DBD0-62EC-7249-92F2-FF743FBA4012}" srcOrd="2" destOrd="0" presId="urn:microsoft.com/office/officeart/2005/8/layout/hProcess4"/>
    <dgm:cxn modelId="{5E1500A1-727E-C043-BFC1-7731975D7C1E}" type="presParOf" srcId="{8280661E-820A-1941-849E-F19C4A1A683E}" destId="{A4C04558-A458-B14B-BC3D-87952960A7B1}" srcOrd="3" destOrd="0" presId="urn:microsoft.com/office/officeart/2005/8/layout/hProcess4"/>
    <dgm:cxn modelId="{67D008D0-29C0-2A4D-AEE3-35E6753D34C0}" type="presParOf" srcId="{8280661E-820A-1941-849E-F19C4A1A683E}" destId="{8AEAAE96-FBDC-FB41-8529-47CB6C42E064}"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7D19EA-D772-A74B-9E41-BFC5FA925E37}"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de-DE"/>
        </a:p>
      </dgm:t>
    </dgm:pt>
    <dgm:pt modelId="{A0E99585-4FCA-A24F-933C-E7B59285425B}">
      <dgm:prSet phldrT="[Text]" custT="1"/>
      <dgm:spPr>
        <a:solidFill>
          <a:schemeClr val="accent2"/>
        </a:solidFill>
      </dgm:spPr>
      <dgm:t>
        <a:bodyPr/>
        <a:lstStyle/>
        <a:p>
          <a:r>
            <a:rPr lang="de-DE" sz="2000" dirty="0">
              <a:solidFill>
                <a:schemeClr val="bg1"/>
              </a:solidFill>
            </a:rPr>
            <a:t>Automatische, computerbasierte Verarbeitung großer Datenmengen aus unterschiedlichsten Quellen</a:t>
          </a:r>
        </a:p>
      </dgm:t>
    </dgm:pt>
    <dgm:pt modelId="{BB033763-0FA3-3346-B8F4-738D3BE5C5D5}" type="parTrans" cxnId="{F66D50D2-AA26-B044-8331-07184E212716}">
      <dgm:prSet/>
      <dgm:spPr/>
      <dgm:t>
        <a:bodyPr/>
        <a:lstStyle/>
        <a:p>
          <a:endParaRPr lang="de-DE"/>
        </a:p>
      </dgm:t>
    </dgm:pt>
    <dgm:pt modelId="{13247201-57C4-C542-95FB-0D595CCC8E37}" type="sibTrans" cxnId="{F66D50D2-AA26-B044-8331-07184E212716}">
      <dgm:prSet phldrT="02" phldr="0"/>
      <dgm:spPr>
        <a:solidFill>
          <a:schemeClr val="accent2"/>
        </a:solidFill>
      </dgm:spPr>
      <dgm:t>
        <a:bodyPr/>
        <a:lstStyle/>
        <a:p>
          <a:endParaRPr lang="de-DE" dirty="0"/>
        </a:p>
      </dgm:t>
    </dgm:pt>
    <dgm:pt modelId="{37F9AC41-5C46-2E4A-A0B2-1B2C7BE849C2}">
      <dgm:prSet phldrT="[Text]" custT="1"/>
      <dgm:spPr/>
      <dgm:t>
        <a:bodyPr/>
        <a:lstStyle/>
        <a:p>
          <a:r>
            <a:rPr lang="de-DE" sz="2000" dirty="0">
              <a:sym typeface="Wingdings" pitchFamily="2" charset="2"/>
            </a:rPr>
            <a:t>Erstellung von Nutzerprofilen („</a:t>
          </a:r>
          <a:r>
            <a:rPr lang="de-DE" sz="2000" dirty="0" err="1">
              <a:sym typeface="Wingdings" pitchFamily="2" charset="2"/>
            </a:rPr>
            <a:t>Profiling</a:t>
          </a:r>
          <a:r>
            <a:rPr lang="de-DE" sz="2000" dirty="0">
              <a:sym typeface="Wingdings" pitchFamily="2" charset="2"/>
            </a:rPr>
            <a:t>“) durch Unternehmen</a:t>
          </a:r>
          <a:endParaRPr lang="de-DE" sz="2000" dirty="0"/>
        </a:p>
      </dgm:t>
    </dgm:pt>
    <dgm:pt modelId="{78D733E0-9936-6D4A-A3C0-C959338CE231}" type="parTrans" cxnId="{473A41D8-CD9B-AB4C-8BF8-015189AEBD1E}">
      <dgm:prSet/>
      <dgm:spPr/>
      <dgm:t>
        <a:bodyPr/>
        <a:lstStyle/>
        <a:p>
          <a:endParaRPr lang="de-DE"/>
        </a:p>
      </dgm:t>
    </dgm:pt>
    <dgm:pt modelId="{337E45F6-CE13-E940-933C-1B0897DD08AB}" type="sibTrans" cxnId="{473A41D8-CD9B-AB4C-8BF8-015189AEBD1E}">
      <dgm:prSet phldrT="03" phldr="0"/>
      <dgm:spPr/>
      <dgm:t>
        <a:bodyPr/>
        <a:lstStyle/>
        <a:p>
          <a:endParaRPr lang="de-DE" dirty="0"/>
        </a:p>
      </dgm:t>
    </dgm:pt>
    <dgm:pt modelId="{3FB4B038-FB52-4D44-91EB-B54ACC8918F9}">
      <dgm:prSet phldrT="[Text]" custT="1"/>
      <dgm:spPr/>
      <dgm:t>
        <a:bodyPr/>
        <a:lstStyle/>
        <a:p>
          <a:r>
            <a:rPr lang="de-DE" sz="2000">
              <a:sym typeface="Wingdings" pitchFamily="2" charset="2"/>
            </a:rPr>
            <a:t>Strukturierung von (teilweise sehr spezifischen) Zielgruppen für Werbung, Wahlkämpfe etc. </a:t>
          </a:r>
          <a:endParaRPr lang="de-DE" sz="2000" dirty="0"/>
        </a:p>
      </dgm:t>
    </dgm:pt>
    <dgm:pt modelId="{9CF4E362-60C5-C140-8288-684C8D44302C}" type="parTrans" cxnId="{8F54842C-E3FF-3844-B616-1081DB8B643D}">
      <dgm:prSet/>
      <dgm:spPr/>
      <dgm:t>
        <a:bodyPr/>
        <a:lstStyle/>
        <a:p>
          <a:endParaRPr lang="de-DE"/>
        </a:p>
      </dgm:t>
    </dgm:pt>
    <dgm:pt modelId="{D589B2E6-07AF-5C4D-83C6-57784826B8D9}" type="sibTrans" cxnId="{8F54842C-E3FF-3844-B616-1081DB8B643D}">
      <dgm:prSet phldrT="04" phldr="0"/>
      <dgm:spPr/>
      <dgm:t>
        <a:bodyPr/>
        <a:lstStyle/>
        <a:p>
          <a:endParaRPr lang="de-DE"/>
        </a:p>
      </dgm:t>
    </dgm:pt>
    <dgm:pt modelId="{0674529D-8124-A141-88B4-63CBFB2E5258}">
      <dgm:prSet phldrT="[Text]" custT="1"/>
      <dgm:spPr>
        <a:solidFill>
          <a:schemeClr val="tx2"/>
        </a:solidFill>
      </dgm:spPr>
      <dgm:t>
        <a:bodyPr/>
        <a:lstStyle/>
        <a:p>
          <a:r>
            <a:rPr lang="de-DE" sz="2000" dirty="0"/>
            <a:t>Internetnutzung: Personenbezogene Daten werden erhoben</a:t>
          </a:r>
        </a:p>
      </dgm:t>
    </dgm:pt>
    <dgm:pt modelId="{5851BB27-0245-374A-A6C3-5F74C50B9EAF}" type="parTrans" cxnId="{C52CC875-6FDC-B445-9716-20C636FD471E}">
      <dgm:prSet/>
      <dgm:spPr/>
      <dgm:t>
        <a:bodyPr/>
        <a:lstStyle/>
        <a:p>
          <a:endParaRPr lang="de-DE"/>
        </a:p>
      </dgm:t>
    </dgm:pt>
    <dgm:pt modelId="{A77960FB-B552-9043-9268-9C663CEBDE1C}" type="sibTrans" cxnId="{C52CC875-6FDC-B445-9716-20C636FD471E}">
      <dgm:prSet phldrT="01" phldr="0"/>
      <dgm:spPr>
        <a:solidFill>
          <a:schemeClr val="tx2"/>
        </a:solidFill>
      </dgm:spPr>
      <dgm:t>
        <a:bodyPr/>
        <a:lstStyle/>
        <a:p>
          <a:endParaRPr lang="de-DE" dirty="0"/>
        </a:p>
      </dgm:t>
    </dgm:pt>
    <dgm:pt modelId="{9748B9A0-A364-1040-9A15-AB8D4B52024F}" type="pres">
      <dgm:prSet presAssocID="{F67D19EA-D772-A74B-9E41-BFC5FA925E37}" presName="diagram" presStyleCnt="0">
        <dgm:presLayoutVars>
          <dgm:dir/>
          <dgm:resizeHandles val="exact"/>
        </dgm:presLayoutVars>
      </dgm:prSet>
      <dgm:spPr/>
    </dgm:pt>
    <dgm:pt modelId="{AA538210-77F1-BC46-B931-5657D18E7BBB}" type="pres">
      <dgm:prSet presAssocID="{0674529D-8124-A141-88B4-63CBFB2E5258}" presName="node" presStyleLbl="node1" presStyleIdx="0" presStyleCnt="4">
        <dgm:presLayoutVars>
          <dgm:bulletEnabled val="1"/>
        </dgm:presLayoutVars>
      </dgm:prSet>
      <dgm:spPr/>
    </dgm:pt>
    <dgm:pt modelId="{5F27B082-1E08-8A4D-ABBA-C9C1D96FA65C}" type="pres">
      <dgm:prSet presAssocID="{A77960FB-B552-9043-9268-9C663CEBDE1C}" presName="sibTrans" presStyleLbl="sibTrans2D1" presStyleIdx="0" presStyleCnt="3"/>
      <dgm:spPr/>
    </dgm:pt>
    <dgm:pt modelId="{40F584AB-FBCB-2848-ABC5-AAD86B68839F}" type="pres">
      <dgm:prSet presAssocID="{A77960FB-B552-9043-9268-9C663CEBDE1C}" presName="connectorText" presStyleLbl="sibTrans2D1" presStyleIdx="0" presStyleCnt="3"/>
      <dgm:spPr/>
    </dgm:pt>
    <dgm:pt modelId="{EE634910-36EC-5B4A-A5D0-A1A1B8D60782}" type="pres">
      <dgm:prSet presAssocID="{A0E99585-4FCA-A24F-933C-E7B59285425B}" presName="node" presStyleLbl="node1" presStyleIdx="1" presStyleCnt="4">
        <dgm:presLayoutVars>
          <dgm:bulletEnabled val="1"/>
        </dgm:presLayoutVars>
      </dgm:prSet>
      <dgm:spPr/>
    </dgm:pt>
    <dgm:pt modelId="{12FA6BCA-0564-244B-8A2D-9F9B774B4DDF}" type="pres">
      <dgm:prSet presAssocID="{13247201-57C4-C542-95FB-0D595CCC8E37}" presName="sibTrans" presStyleLbl="sibTrans2D1" presStyleIdx="1" presStyleCnt="3"/>
      <dgm:spPr/>
    </dgm:pt>
    <dgm:pt modelId="{44B386E8-EAED-1D47-B2E6-D26F62DAB455}" type="pres">
      <dgm:prSet presAssocID="{13247201-57C4-C542-95FB-0D595CCC8E37}" presName="connectorText" presStyleLbl="sibTrans2D1" presStyleIdx="1" presStyleCnt="3"/>
      <dgm:spPr/>
    </dgm:pt>
    <dgm:pt modelId="{B100CE87-0DB8-F44D-99D3-01DAF9FFFC03}" type="pres">
      <dgm:prSet presAssocID="{37F9AC41-5C46-2E4A-A0B2-1B2C7BE849C2}" presName="node" presStyleLbl="node1" presStyleIdx="2" presStyleCnt="4">
        <dgm:presLayoutVars>
          <dgm:bulletEnabled val="1"/>
        </dgm:presLayoutVars>
      </dgm:prSet>
      <dgm:spPr/>
    </dgm:pt>
    <dgm:pt modelId="{A90E48B5-F1D6-BE48-942C-3CA7B09348DF}" type="pres">
      <dgm:prSet presAssocID="{337E45F6-CE13-E940-933C-1B0897DD08AB}" presName="sibTrans" presStyleLbl="sibTrans2D1" presStyleIdx="2" presStyleCnt="3"/>
      <dgm:spPr/>
    </dgm:pt>
    <dgm:pt modelId="{58E1AEFE-672E-6844-A02A-18BD6D83A6CE}" type="pres">
      <dgm:prSet presAssocID="{337E45F6-CE13-E940-933C-1B0897DD08AB}" presName="connectorText" presStyleLbl="sibTrans2D1" presStyleIdx="2" presStyleCnt="3"/>
      <dgm:spPr/>
    </dgm:pt>
    <dgm:pt modelId="{2DA25A29-315A-CE48-8146-2BA34853297C}" type="pres">
      <dgm:prSet presAssocID="{3FB4B038-FB52-4D44-91EB-B54ACC8918F9}" presName="node" presStyleLbl="node1" presStyleIdx="3" presStyleCnt="4">
        <dgm:presLayoutVars>
          <dgm:bulletEnabled val="1"/>
        </dgm:presLayoutVars>
      </dgm:prSet>
      <dgm:spPr/>
    </dgm:pt>
  </dgm:ptLst>
  <dgm:cxnLst>
    <dgm:cxn modelId="{66437729-8D26-2742-AE7A-81AFD32B6A28}" type="presOf" srcId="{337E45F6-CE13-E940-933C-1B0897DD08AB}" destId="{58E1AEFE-672E-6844-A02A-18BD6D83A6CE}" srcOrd="1" destOrd="0" presId="urn:microsoft.com/office/officeart/2005/8/layout/process5"/>
    <dgm:cxn modelId="{8F54842C-E3FF-3844-B616-1081DB8B643D}" srcId="{F67D19EA-D772-A74B-9E41-BFC5FA925E37}" destId="{3FB4B038-FB52-4D44-91EB-B54ACC8918F9}" srcOrd="3" destOrd="0" parTransId="{9CF4E362-60C5-C140-8288-684C8D44302C}" sibTransId="{D589B2E6-07AF-5C4D-83C6-57784826B8D9}"/>
    <dgm:cxn modelId="{833DFA2D-B7D3-E148-840D-A3BC14FB4734}" type="presOf" srcId="{A77960FB-B552-9043-9268-9C663CEBDE1C}" destId="{5F27B082-1E08-8A4D-ABBA-C9C1D96FA65C}" srcOrd="0" destOrd="0" presId="urn:microsoft.com/office/officeart/2005/8/layout/process5"/>
    <dgm:cxn modelId="{CFED892E-A0E2-514D-8A94-1BB29C4B7061}" type="presOf" srcId="{337E45F6-CE13-E940-933C-1B0897DD08AB}" destId="{A90E48B5-F1D6-BE48-942C-3CA7B09348DF}" srcOrd="0" destOrd="0" presId="urn:microsoft.com/office/officeart/2005/8/layout/process5"/>
    <dgm:cxn modelId="{ED610D33-4C6E-F646-B9E1-E58C536164A1}" type="presOf" srcId="{37F9AC41-5C46-2E4A-A0B2-1B2C7BE849C2}" destId="{B100CE87-0DB8-F44D-99D3-01DAF9FFFC03}" srcOrd="0" destOrd="0" presId="urn:microsoft.com/office/officeart/2005/8/layout/process5"/>
    <dgm:cxn modelId="{4E151A45-84CF-5444-8493-45E405FF9640}" type="presOf" srcId="{A0E99585-4FCA-A24F-933C-E7B59285425B}" destId="{EE634910-36EC-5B4A-A5D0-A1A1B8D60782}" srcOrd="0" destOrd="0" presId="urn:microsoft.com/office/officeart/2005/8/layout/process5"/>
    <dgm:cxn modelId="{C52CC875-6FDC-B445-9716-20C636FD471E}" srcId="{F67D19EA-D772-A74B-9E41-BFC5FA925E37}" destId="{0674529D-8124-A141-88B4-63CBFB2E5258}" srcOrd="0" destOrd="0" parTransId="{5851BB27-0245-374A-A6C3-5F74C50B9EAF}" sibTransId="{A77960FB-B552-9043-9268-9C663CEBDE1C}"/>
    <dgm:cxn modelId="{3D1D908B-1DFB-A148-86E8-9639ABCC16A3}" type="presOf" srcId="{3FB4B038-FB52-4D44-91EB-B54ACC8918F9}" destId="{2DA25A29-315A-CE48-8146-2BA34853297C}" srcOrd="0" destOrd="0" presId="urn:microsoft.com/office/officeart/2005/8/layout/process5"/>
    <dgm:cxn modelId="{1C4A7C8C-0767-A14C-BBB3-3AC8AE80D0F4}" type="presOf" srcId="{F67D19EA-D772-A74B-9E41-BFC5FA925E37}" destId="{9748B9A0-A364-1040-9A15-AB8D4B52024F}" srcOrd="0" destOrd="0" presId="urn:microsoft.com/office/officeart/2005/8/layout/process5"/>
    <dgm:cxn modelId="{9874D5A1-9F65-8245-BD96-7FB977B98255}" type="presOf" srcId="{A77960FB-B552-9043-9268-9C663CEBDE1C}" destId="{40F584AB-FBCB-2848-ABC5-AAD86B68839F}" srcOrd="1" destOrd="0" presId="urn:microsoft.com/office/officeart/2005/8/layout/process5"/>
    <dgm:cxn modelId="{7A82E4AB-7362-6345-91E1-CE56B744DC9C}" type="presOf" srcId="{0674529D-8124-A141-88B4-63CBFB2E5258}" destId="{AA538210-77F1-BC46-B931-5657D18E7BBB}" srcOrd="0" destOrd="0" presId="urn:microsoft.com/office/officeart/2005/8/layout/process5"/>
    <dgm:cxn modelId="{AB47B4B4-DC16-C44C-BB1F-EEB79A447E4D}" type="presOf" srcId="{13247201-57C4-C542-95FB-0D595CCC8E37}" destId="{12FA6BCA-0564-244B-8A2D-9F9B774B4DDF}" srcOrd="0" destOrd="0" presId="urn:microsoft.com/office/officeart/2005/8/layout/process5"/>
    <dgm:cxn modelId="{F16049BC-36E6-A749-B705-156B5BE8253A}" type="presOf" srcId="{13247201-57C4-C542-95FB-0D595CCC8E37}" destId="{44B386E8-EAED-1D47-B2E6-D26F62DAB455}" srcOrd="1" destOrd="0" presId="urn:microsoft.com/office/officeart/2005/8/layout/process5"/>
    <dgm:cxn modelId="{F66D50D2-AA26-B044-8331-07184E212716}" srcId="{F67D19EA-D772-A74B-9E41-BFC5FA925E37}" destId="{A0E99585-4FCA-A24F-933C-E7B59285425B}" srcOrd="1" destOrd="0" parTransId="{BB033763-0FA3-3346-B8F4-738D3BE5C5D5}" sibTransId="{13247201-57C4-C542-95FB-0D595CCC8E37}"/>
    <dgm:cxn modelId="{473A41D8-CD9B-AB4C-8BF8-015189AEBD1E}" srcId="{F67D19EA-D772-A74B-9E41-BFC5FA925E37}" destId="{37F9AC41-5C46-2E4A-A0B2-1B2C7BE849C2}" srcOrd="2" destOrd="0" parTransId="{78D733E0-9936-6D4A-A3C0-C959338CE231}" sibTransId="{337E45F6-CE13-E940-933C-1B0897DD08AB}"/>
    <dgm:cxn modelId="{20C3BCC9-B106-2640-8FE4-AB06F4496947}" type="presParOf" srcId="{9748B9A0-A364-1040-9A15-AB8D4B52024F}" destId="{AA538210-77F1-BC46-B931-5657D18E7BBB}" srcOrd="0" destOrd="0" presId="urn:microsoft.com/office/officeart/2005/8/layout/process5"/>
    <dgm:cxn modelId="{AE8DB7BA-2050-4346-8169-4E2BF33F65B5}" type="presParOf" srcId="{9748B9A0-A364-1040-9A15-AB8D4B52024F}" destId="{5F27B082-1E08-8A4D-ABBA-C9C1D96FA65C}" srcOrd="1" destOrd="0" presId="urn:microsoft.com/office/officeart/2005/8/layout/process5"/>
    <dgm:cxn modelId="{C3F063B8-3100-1F48-86EE-3E3F37325D6C}" type="presParOf" srcId="{5F27B082-1E08-8A4D-ABBA-C9C1D96FA65C}" destId="{40F584AB-FBCB-2848-ABC5-AAD86B68839F}" srcOrd="0" destOrd="0" presId="urn:microsoft.com/office/officeart/2005/8/layout/process5"/>
    <dgm:cxn modelId="{B279387D-CE8F-9C4B-A69A-BD3883AB06FB}" type="presParOf" srcId="{9748B9A0-A364-1040-9A15-AB8D4B52024F}" destId="{EE634910-36EC-5B4A-A5D0-A1A1B8D60782}" srcOrd="2" destOrd="0" presId="urn:microsoft.com/office/officeart/2005/8/layout/process5"/>
    <dgm:cxn modelId="{60C551F3-7F55-B84D-8767-20D6A154FC62}" type="presParOf" srcId="{9748B9A0-A364-1040-9A15-AB8D4B52024F}" destId="{12FA6BCA-0564-244B-8A2D-9F9B774B4DDF}" srcOrd="3" destOrd="0" presId="urn:microsoft.com/office/officeart/2005/8/layout/process5"/>
    <dgm:cxn modelId="{D689F2F2-A5E7-7F49-BC64-3F5D55B5A1BE}" type="presParOf" srcId="{12FA6BCA-0564-244B-8A2D-9F9B774B4DDF}" destId="{44B386E8-EAED-1D47-B2E6-D26F62DAB455}" srcOrd="0" destOrd="0" presId="urn:microsoft.com/office/officeart/2005/8/layout/process5"/>
    <dgm:cxn modelId="{372A1F66-C2BF-F348-B07A-12C0F29A4D11}" type="presParOf" srcId="{9748B9A0-A364-1040-9A15-AB8D4B52024F}" destId="{B100CE87-0DB8-F44D-99D3-01DAF9FFFC03}" srcOrd="4" destOrd="0" presId="urn:microsoft.com/office/officeart/2005/8/layout/process5"/>
    <dgm:cxn modelId="{2ADCAAB7-88BF-0C4C-92CB-03BD6A6BD983}" type="presParOf" srcId="{9748B9A0-A364-1040-9A15-AB8D4B52024F}" destId="{A90E48B5-F1D6-BE48-942C-3CA7B09348DF}" srcOrd="5" destOrd="0" presId="urn:microsoft.com/office/officeart/2005/8/layout/process5"/>
    <dgm:cxn modelId="{70F5CB09-98D1-4D47-BD04-A6788051BB0D}" type="presParOf" srcId="{A90E48B5-F1D6-BE48-942C-3CA7B09348DF}" destId="{58E1AEFE-672E-6844-A02A-18BD6D83A6CE}" srcOrd="0" destOrd="0" presId="urn:microsoft.com/office/officeart/2005/8/layout/process5"/>
    <dgm:cxn modelId="{4AED26DA-930B-E441-B587-8ECBBCD21779}" type="presParOf" srcId="{9748B9A0-A364-1040-9A15-AB8D4B52024F}" destId="{2DA25A29-315A-CE48-8146-2BA34853297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79B9C-BF30-412D-B037-1B380E7A95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434000-4DFD-468F-A4C6-12B0906CDC60}">
      <dgm:prSet/>
      <dgm:spPr/>
      <dgm:t>
        <a:bodyPr/>
        <a:lstStyle/>
        <a:p>
          <a:pPr>
            <a:lnSpc>
              <a:spcPct val="100000"/>
            </a:lnSpc>
          </a:pPr>
          <a:r>
            <a:rPr lang="de-DE" dirty="0"/>
            <a:t>Bsp. 2: Jemand besucht regelmäßig eine Bekannte, die in einem Haus wohnt, in dem auch eine Beratungsstelle für Krebspatienten ist. Google analysiert die Bewegungsdaten und schließt daraus, dass die Person an Krebs erkrankt ist.</a:t>
          </a:r>
          <a:endParaRPr lang="en-US" dirty="0"/>
        </a:p>
      </dgm:t>
    </dgm:pt>
    <dgm:pt modelId="{8D693200-7CAF-45D3-9CDC-65050A569D45}" type="parTrans" cxnId="{B6DB0D9F-979C-4737-9A7F-5582B9E8E04D}">
      <dgm:prSet/>
      <dgm:spPr/>
      <dgm:t>
        <a:bodyPr/>
        <a:lstStyle/>
        <a:p>
          <a:endParaRPr lang="en-US"/>
        </a:p>
      </dgm:t>
    </dgm:pt>
    <dgm:pt modelId="{6BFE4F52-674D-43E5-83B4-CEABA4B0371C}" type="sibTrans" cxnId="{B6DB0D9F-979C-4737-9A7F-5582B9E8E04D}">
      <dgm:prSet/>
      <dgm:spPr/>
      <dgm:t>
        <a:bodyPr/>
        <a:lstStyle/>
        <a:p>
          <a:endParaRPr lang="en-US"/>
        </a:p>
      </dgm:t>
    </dgm:pt>
    <dgm:pt modelId="{16FA333D-753B-4709-A6A1-AB6EEC77358A}">
      <dgm:prSet/>
      <dgm:spPr/>
      <dgm:t>
        <a:bodyPr/>
        <a:lstStyle/>
        <a:p>
          <a:pPr>
            <a:lnSpc>
              <a:spcPct val="100000"/>
            </a:lnSpc>
          </a:pPr>
          <a:r>
            <a:rPr lang="de-DE" dirty="0"/>
            <a:t>Bsp. 1: Einstufung einer Person als zahlungsunfähig, weil sie in einem Stadtteil wohnt, wo vermehrt Menschen mit geringer Kreditwürdigkeit wohnen. </a:t>
          </a:r>
          <a:endParaRPr lang="en-US" dirty="0"/>
        </a:p>
      </dgm:t>
      <dgm:extLst>
        <a:ext uri="{E40237B7-FDA0-4F09-8148-C483321AD2D9}">
          <dgm14:cNvPr xmlns:dgm14="http://schemas.microsoft.com/office/drawing/2010/diagram" id="0" name="" descr="&#10;"/>
        </a:ext>
      </dgm:extLst>
    </dgm:pt>
    <dgm:pt modelId="{DF7EC742-2D47-4EA5-B33D-F8A5153009F0}" type="sibTrans" cxnId="{31B84E41-2E05-4BDC-BCA9-E6498FD8FAD2}">
      <dgm:prSet/>
      <dgm:spPr/>
      <dgm:t>
        <a:bodyPr/>
        <a:lstStyle/>
        <a:p>
          <a:endParaRPr lang="en-US"/>
        </a:p>
      </dgm:t>
    </dgm:pt>
    <dgm:pt modelId="{6D8EE3A6-FBE3-4F5C-8B2A-190C10F08DF5}" type="parTrans" cxnId="{31B84E41-2E05-4BDC-BCA9-E6498FD8FAD2}">
      <dgm:prSet/>
      <dgm:spPr/>
      <dgm:t>
        <a:bodyPr/>
        <a:lstStyle/>
        <a:p>
          <a:endParaRPr lang="en-US"/>
        </a:p>
      </dgm:t>
    </dgm:pt>
    <dgm:pt modelId="{5B8560E7-D872-465A-A2B6-4A3382CA891B}" type="pres">
      <dgm:prSet presAssocID="{F5479B9C-BF30-412D-B037-1B380E7A950D}" presName="root" presStyleCnt="0">
        <dgm:presLayoutVars>
          <dgm:dir/>
          <dgm:resizeHandles val="exact"/>
        </dgm:presLayoutVars>
      </dgm:prSet>
      <dgm:spPr/>
    </dgm:pt>
    <dgm:pt modelId="{99D66B22-CB0E-47E5-874B-3168A27E6E6F}" type="pres">
      <dgm:prSet presAssocID="{16FA333D-753B-4709-A6A1-AB6EEC77358A}" presName="compNode" presStyleCnt="0"/>
      <dgm:spPr/>
    </dgm:pt>
    <dgm:pt modelId="{8DEBEE04-A1F8-4B13-8FDA-BE0A929F796C}" type="pres">
      <dgm:prSet presAssocID="{16FA333D-753B-4709-A6A1-AB6EEC77358A}" presName="bgRect" presStyleLbl="bgShp" presStyleIdx="0" presStyleCnt="2"/>
      <dgm:spPr/>
      <dgm:extLst>
        <a:ext uri="{E40237B7-FDA0-4F09-8148-C483321AD2D9}">
          <dgm14:cNvPr xmlns:dgm14="http://schemas.microsoft.com/office/drawing/2010/diagram" id="0" name="" descr="Bsp. 1: Jemand besucht regelmäßig einen Bekannten, der in einem Haus wohnt, in dem unten ein Bordell ist. Google analysiert die Bewegungsdaten und schließt daraus, dass die Person regelmäßig ins Bordell geht.&#10;Bsp. 2: Einstufung einer Person als zahlungsunfähig, weil das System in dem Stadtteil andere Zahlungsunfähige im selben Alter erfasst hat. &#10;"/>
        </a:ext>
      </dgm:extLst>
    </dgm:pt>
    <dgm:pt modelId="{4D3BBD58-41AE-4173-B8C4-DCF5404DE562}" type="pres">
      <dgm:prSet presAssocID="{16FA333D-753B-4709-A6A1-AB6EEC7735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ld"/>
        </a:ext>
      </dgm:extLst>
    </dgm:pt>
    <dgm:pt modelId="{F865CAC4-797E-4402-A3CB-E6E82E4DC959}" type="pres">
      <dgm:prSet presAssocID="{16FA333D-753B-4709-A6A1-AB6EEC77358A}" presName="spaceRect" presStyleCnt="0"/>
      <dgm:spPr/>
    </dgm:pt>
    <dgm:pt modelId="{A0C36415-0A3B-40F9-9D5A-1AB6B2893077}" type="pres">
      <dgm:prSet presAssocID="{16FA333D-753B-4709-A6A1-AB6EEC77358A}" presName="parTx" presStyleLbl="revTx" presStyleIdx="0" presStyleCnt="2">
        <dgm:presLayoutVars>
          <dgm:chMax val="0"/>
          <dgm:chPref val="0"/>
        </dgm:presLayoutVars>
      </dgm:prSet>
      <dgm:spPr/>
    </dgm:pt>
    <dgm:pt modelId="{54A48143-2A17-8740-A7CD-0D483F84CE28}" type="pres">
      <dgm:prSet presAssocID="{DF7EC742-2D47-4EA5-B33D-F8A5153009F0}" presName="sibTrans" presStyleCnt="0"/>
      <dgm:spPr/>
    </dgm:pt>
    <dgm:pt modelId="{FD1B16DF-19E8-479B-AB62-56B983FAE016}" type="pres">
      <dgm:prSet presAssocID="{A3434000-4DFD-468F-A4C6-12B0906CDC60}" presName="compNode" presStyleCnt="0"/>
      <dgm:spPr/>
    </dgm:pt>
    <dgm:pt modelId="{F41EC611-43C1-46D9-A2B7-9B7C2F0A36F6}" type="pres">
      <dgm:prSet presAssocID="{A3434000-4DFD-468F-A4C6-12B0906CDC60}" presName="bgRect" presStyleLbl="bgShp" presStyleIdx="1" presStyleCnt="2" custLinFactNeighborX="-13043" custLinFactNeighborY="-1867"/>
      <dgm:spPr/>
      <dgm:extLst>
        <a:ext uri="{E40237B7-FDA0-4F09-8148-C483321AD2D9}">
          <dgm14:cNvPr xmlns:dgm14="http://schemas.microsoft.com/office/drawing/2010/diagram" id="0" name="" descr="Bsp. 1: Jemand besucht regelmäßig einen Bekannten, der in einem Haus wohnt, in dem unten ein Bordell ist. Google analysiert die Bewegungsdaten und schließt daraus, dass die Person regelmäßig ins Bordell geht.&#10;Bsp. 2: Einstufung einer Person als zahlungsunfähig, weil das System in dem Stadtteil andere Zahlungsunfähige im selben Alter erfasst hat. &#10;"/>
        </a:ext>
      </dgm:extLst>
    </dgm:pt>
    <dgm:pt modelId="{FFDC30C1-E071-43E9-81D2-67598798D876}" type="pres">
      <dgm:prSet presAssocID="{A3434000-4DFD-468F-A4C6-12B0906CDC6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rdkugel: Afrika und Europa"/>
        </a:ext>
      </dgm:extLst>
    </dgm:pt>
    <dgm:pt modelId="{39143D8A-9231-4AB4-88BE-EE2557686C96}" type="pres">
      <dgm:prSet presAssocID="{A3434000-4DFD-468F-A4C6-12B0906CDC60}" presName="spaceRect" presStyleCnt="0"/>
      <dgm:spPr/>
    </dgm:pt>
    <dgm:pt modelId="{2D46A061-DAF1-4E0F-B417-EF02AA215C99}" type="pres">
      <dgm:prSet presAssocID="{A3434000-4DFD-468F-A4C6-12B0906CDC60}" presName="parTx" presStyleLbl="revTx" presStyleIdx="1" presStyleCnt="2">
        <dgm:presLayoutVars>
          <dgm:chMax val="0"/>
          <dgm:chPref val="0"/>
        </dgm:presLayoutVars>
      </dgm:prSet>
      <dgm:spPr/>
    </dgm:pt>
  </dgm:ptLst>
  <dgm:cxnLst>
    <dgm:cxn modelId="{D92E0228-E667-384A-BF88-C249123A248A}" type="presOf" srcId="{16FA333D-753B-4709-A6A1-AB6EEC77358A}" destId="{A0C36415-0A3B-40F9-9D5A-1AB6B2893077}" srcOrd="0" destOrd="0" presId="urn:microsoft.com/office/officeart/2018/2/layout/IconVerticalSolidList"/>
    <dgm:cxn modelId="{31B84E41-2E05-4BDC-BCA9-E6498FD8FAD2}" srcId="{F5479B9C-BF30-412D-B037-1B380E7A950D}" destId="{16FA333D-753B-4709-A6A1-AB6EEC77358A}" srcOrd="0" destOrd="0" parTransId="{6D8EE3A6-FBE3-4F5C-8B2A-190C10F08DF5}" sibTransId="{DF7EC742-2D47-4EA5-B33D-F8A5153009F0}"/>
    <dgm:cxn modelId="{B6DB0D9F-979C-4737-9A7F-5582B9E8E04D}" srcId="{F5479B9C-BF30-412D-B037-1B380E7A950D}" destId="{A3434000-4DFD-468F-A4C6-12B0906CDC60}" srcOrd="1" destOrd="0" parTransId="{8D693200-7CAF-45D3-9CDC-65050A569D45}" sibTransId="{6BFE4F52-674D-43E5-83B4-CEABA4B0371C}"/>
    <dgm:cxn modelId="{94B49FA0-CF4B-374F-B7D5-FD92578250C0}" type="presOf" srcId="{F5479B9C-BF30-412D-B037-1B380E7A950D}" destId="{5B8560E7-D872-465A-A2B6-4A3382CA891B}" srcOrd="0" destOrd="0" presId="urn:microsoft.com/office/officeart/2018/2/layout/IconVerticalSolidList"/>
    <dgm:cxn modelId="{DEA0E2F1-5920-6848-ADCB-F63CCD6BCB6D}" type="presOf" srcId="{A3434000-4DFD-468F-A4C6-12B0906CDC60}" destId="{2D46A061-DAF1-4E0F-B417-EF02AA215C99}" srcOrd="0" destOrd="0" presId="urn:microsoft.com/office/officeart/2018/2/layout/IconVerticalSolidList"/>
    <dgm:cxn modelId="{584DA3FF-08BE-0143-91E8-12435C15E7EC}" type="presParOf" srcId="{5B8560E7-D872-465A-A2B6-4A3382CA891B}" destId="{99D66B22-CB0E-47E5-874B-3168A27E6E6F}" srcOrd="0" destOrd="0" presId="urn:microsoft.com/office/officeart/2018/2/layout/IconVerticalSolidList"/>
    <dgm:cxn modelId="{881096A7-A30E-E043-9297-F3A1EA0149FF}" type="presParOf" srcId="{99D66B22-CB0E-47E5-874B-3168A27E6E6F}" destId="{8DEBEE04-A1F8-4B13-8FDA-BE0A929F796C}" srcOrd="0" destOrd="0" presId="urn:microsoft.com/office/officeart/2018/2/layout/IconVerticalSolidList"/>
    <dgm:cxn modelId="{9DC27BF8-1F95-7642-8190-9C21F461BA77}" type="presParOf" srcId="{99D66B22-CB0E-47E5-874B-3168A27E6E6F}" destId="{4D3BBD58-41AE-4173-B8C4-DCF5404DE562}" srcOrd="1" destOrd="0" presId="urn:microsoft.com/office/officeart/2018/2/layout/IconVerticalSolidList"/>
    <dgm:cxn modelId="{2B146E97-7ABC-BC47-870C-19250700EF5E}" type="presParOf" srcId="{99D66B22-CB0E-47E5-874B-3168A27E6E6F}" destId="{F865CAC4-797E-4402-A3CB-E6E82E4DC959}" srcOrd="2" destOrd="0" presId="urn:microsoft.com/office/officeart/2018/2/layout/IconVerticalSolidList"/>
    <dgm:cxn modelId="{67700F32-3345-6648-B379-B67AE3A141D9}" type="presParOf" srcId="{99D66B22-CB0E-47E5-874B-3168A27E6E6F}" destId="{A0C36415-0A3B-40F9-9D5A-1AB6B2893077}" srcOrd="3" destOrd="0" presId="urn:microsoft.com/office/officeart/2018/2/layout/IconVerticalSolidList"/>
    <dgm:cxn modelId="{4F87A9AD-CE71-B14C-808C-1C2B54B23688}" type="presParOf" srcId="{5B8560E7-D872-465A-A2B6-4A3382CA891B}" destId="{54A48143-2A17-8740-A7CD-0D483F84CE28}" srcOrd="1" destOrd="0" presId="urn:microsoft.com/office/officeart/2018/2/layout/IconVerticalSolidList"/>
    <dgm:cxn modelId="{3298A93D-09B3-1441-BAC3-87B791003E5E}" type="presParOf" srcId="{5B8560E7-D872-465A-A2B6-4A3382CA891B}" destId="{FD1B16DF-19E8-479B-AB62-56B983FAE016}" srcOrd="2" destOrd="0" presId="urn:microsoft.com/office/officeart/2018/2/layout/IconVerticalSolidList"/>
    <dgm:cxn modelId="{33A2C058-ED0D-FE42-9F6C-D08BD657E61D}" type="presParOf" srcId="{FD1B16DF-19E8-479B-AB62-56B983FAE016}" destId="{F41EC611-43C1-46D9-A2B7-9B7C2F0A36F6}" srcOrd="0" destOrd="0" presId="urn:microsoft.com/office/officeart/2018/2/layout/IconVerticalSolidList"/>
    <dgm:cxn modelId="{FE6C4228-E474-3C41-89F1-51C9B2B9E6A1}" type="presParOf" srcId="{FD1B16DF-19E8-479B-AB62-56B983FAE016}" destId="{FFDC30C1-E071-43E9-81D2-67598798D876}" srcOrd="1" destOrd="0" presId="urn:microsoft.com/office/officeart/2018/2/layout/IconVerticalSolidList"/>
    <dgm:cxn modelId="{8F56A36D-FC80-8548-9E97-B151399CD20D}" type="presParOf" srcId="{FD1B16DF-19E8-479B-AB62-56B983FAE016}" destId="{39143D8A-9231-4AB4-88BE-EE2557686C96}" srcOrd="2" destOrd="0" presId="urn:microsoft.com/office/officeart/2018/2/layout/IconVerticalSolidList"/>
    <dgm:cxn modelId="{9C1812C0-3691-9B41-ABAF-6B561F44EDFF}" type="presParOf" srcId="{FD1B16DF-19E8-479B-AB62-56B983FAE016}" destId="{2D46A061-DAF1-4E0F-B417-EF02AA215C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70D369-9049-4E6B-A7A5-BAE89463B838}"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F14A9E55-1780-4714-81DA-662122864F66}">
      <dgm:prSet/>
      <dgm:spPr/>
      <dgm:t>
        <a:bodyPr/>
        <a:lstStyle/>
        <a:p>
          <a:r>
            <a:rPr lang="de-DE" dirty="0"/>
            <a:t>Gesichtserkennungsdaten und Stimmerkennungsdaten zur Erhöhung der Sicherheit</a:t>
          </a:r>
          <a:endParaRPr lang="en-US" dirty="0"/>
        </a:p>
      </dgm:t>
    </dgm:pt>
    <dgm:pt modelId="{2FA07F86-F629-40DB-9CC8-A12D16053DA2}" type="parTrans" cxnId="{5C8E40BE-1BC1-48A5-BE57-E947DA372375}">
      <dgm:prSet/>
      <dgm:spPr/>
      <dgm:t>
        <a:bodyPr/>
        <a:lstStyle/>
        <a:p>
          <a:endParaRPr lang="en-US"/>
        </a:p>
      </dgm:t>
    </dgm:pt>
    <dgm:pt modelId="{A237AA4B-4C7D-4B70-8E43-3CD5C813D91E}" type="sibTrans" cxnId="{5C8E40BE-1BC1-48A5-BE57-E947DA372375}">
      <dgm:prSet/>
      <dgm:spPr/>
      <dgm:t>
        <a:bodyPr/>
        <a:lstStyle/>
        <a:p>
          <a:endParaRPr lang="en-US"/>
        </a:p>
      </dgm:t>
    </dgm:pt>
    <dgm:pt modelId="{929C74CE-E32C-40A7-95B5-58534DE857C3}">
      <dgm:prSet/>
      <dgm:spPr/>
      <dgm:t>
        <a:bodyPr/>
        <a:lstStyle/>
        <a:p>
          <a:r>
            <a:rPr lang="de-DE"/>
            <a:t>Bewegungsdaten zur Verhinderung von Epidemien, gezielten Leitung von Einsatz- und Hilfskräften, Reduktion von Stauaufkommen</a:t>
          </a:r>
          <a:endParaRPr lang="en-US"/>
        </a:p>
      </dgm:t>
    </dgm:pt>
    <dgm:pt modelId="{24625887-FFFA-4B2A-9AB2-78D3A4DA0718}" type="parTrans" cxnId="{F77AA5C8-30D3-4FEB-9FC7-8AD874E89A23}">
      <dgm:prSet/>
      <dgm:spPr/>
      <dgm:t>
        <a:bodyPr/>
        <a:lstStyle/>
        <a:p>
          <a:endParaRPr lang="en-US"/>
        </a:p>
      </dgm:t>
    </dgm:pt>
    <dgm:pt modelId="{F0898C7A-EA28-441A-8C73-DDF302FA7CCF}" type="sibTrans" cxnId="{F77AA5C8-30D3-4FEB-9FC7-8AD874E89A23}">
      <dgm:prSet/>
      <dgm:spPr/>
      <dgm:t>
        <a:bodyPr/>
        <a:lstStyle/>
        <a:p>
          <a:endParaRPr lang="en-US"/>
        </a:p>
      </dgm:t>
    </dgm:pt>
    <dgm:pt modelId="{D08D3C7C-E7CC-4D76-B67F-1E15E3A0418D}">
      <dgm:prSet/>
      <dgm:spPr/>
      <dgm:t>
        <a:bodyPr/>
        <a:lstStyle/>
        <a:p>
          <a:r>
            <a:rPr lang="de-DE"/>
            <a:t>historischen Daten zur Verbrechensbekämpfung, in der Medizin</a:t>
          </a:r>
          <a:endParaRPr lang="en-US"/>
        </a:p>
      </dgm:t>
    </dgm:pt>
    <dgm:pt modelId="{1C0403C9-A20F-4A28-97E7-C0C3A3ED6B0B}" type="parTrans" cxnId="{E3DDE227-6847-46ED-9143-CB034597D637}">
      <dgm:prSet/>
      <dgm:spPr/>
      <dgm:t>
        <a:bodyPr/>
        <a:lstStyle/>
        <a:p>
          <a:endParaRPr lang="en-US"/>
        </a:p>
      </dgm:t>
    </dgm:pt>
    <dgm:pt modelId="{FBAD8AE1-AB8F-4240-8D8D-8B049AB1B6FF}" type="sibTrans" cxnId="{E3DDE227-6847-46ED-9143-CB034597D637}">
      <dgm:prSet/>
      <dgm:spPr/>
      <dgm:t>
        <a:bodyPr/>
        <a:lstStyle/>
        <a:p>
          <a:endParaRPr lang="en-US"/>
        </a:p>
      </dgm:t>
    </dgm:pt>
    <dgm:pt modelId="{FD5F1579-9361-4506-BEA9-E25FDF236BBC}">
      <dgm:prSet/>
      <dgm:spPr/>
      <dgm:t>
        <a:bodyPr/>
        <a:lstStyle/>
        <a:p>
          <a:r>
            <a:rPr lang="de-DE"/>
            <a:t>Wearable-Daten zur Steigerung der Gesundheit</a:t>
          </a:r>
          <a:endParaRPr lang="en-US"/>
        </a:p>
      </dgm:t>
    </dgm:pt>
    <dgm:pt modelId="{D809005D-5A0B-40E7-8BA6-FFC77C7C9E75}" type="parTrans" cxnId="{66900280-51E1-43F6-9114-2940527240E4}">
      <dgm:prSet/>
      <dgm:spPr/>
      <dgm:t>
        <a:bodyPr/>
        <a:lstStyle/>
        <a:p>
          <a:endParaRPr lang="en-US"/>
        </a:p>
      </dgm:t>
    </dgm:pt>
    <dgm:pt modelId="{7E2D52E6-E317-49C7-B664-135ED2C02496}" type="sibTrans" cxnId="{66900280-51E1-43F6-9114-2940527240E4}">
      <dgm:prSet/>
      <dgm:spPr/>
      <dgm:t>
        <a:bodyPr/>
        <a:lstStyle/>
        <a:p>
          <a:endParaRPr lang="en-US"/>
        </a:p>
      </dgm:t>
    </dgm:pt>
    <dgm:pt modelId="{1C3D1982-D4F9-45FF-B8E7-66062478AC4A}">
      <dgm:prSet/>
      <dgm:spPr/>
      <dgm:t>
        <a:bodyPr/>
        <a:lstStyle/>
        <a:p>
          <a:r>
            <a:rPr lang="de-DE" dirty="0"/>
            <a:t>Daten aus den Sozialen Medien und Google-Suchanfragen zum Schutz vor Terror, relevantere/interessantere Werbung</a:t>
          </a:r>
          <a:endParaRPr lang="en-US" dirty="0"/>
        </a:p>
      </dgm:t>
    </dgm:pt>
    <dgm:pt modelId="{994DD8D4-6FBC-4C16-A0CF-DB09B56399A3}" type="parTrans" cxnId="{129BAAF3-2353-47AE-94E2-7FA722DA6CF1}">
      <dgm:prSet/>
      <dgm:spPr/>
      <dgm:t>
        <a:bodyPr/>
        <a:lstStyle/>
        <a:p>
          <a:endParaRPr lang="en-US"/>
        </a:p>
      </dgm:t>
    </dgm:pt>
    <dgm:pt modelId="{A0AFC23F-F02B-4613-ACDA-089EDD896C15}" type="sibTrans" cxnId="{129BAAF3-2353-47AE-94E2-7FA722DA6CF1}">
      <dgm:prSet/>
      <dgm:spPr/>
      <dgm:t>
        <a:bodyPr/>
        <a:lstStyle/>
        <a:p>
          <a:endParaRPr lang="en-US"/>
        </a:p>
      </dgm:t>
    </dgm:pt>
    <dgm:pt modelId="{38CBADD3-600D-0341-AF67-3E85ED17DB98}" type="pres">
      <dgm:prSet presAssocID="{7670D369-9049-4E6B-A7A5-BAE89463B838}" presName="diagram" presStyleCnt="0">
        <dgm:presLayoutVars>
          <dgm:dir/>
          <dgm:resizeHandles val="exact"/>
        </dgm:presLayoutVars>
      </dgm:prSet>
      <dgm:spPr/>
    </dgm:pt>
    <dgm:pt modelId="{95767A3D-3A4F-E140-8BDC-1E6FCF8C0D67}" type="pres">
      <dgm:prSet presAssocID="{F14A9E55-1780-4714-81DA-662122864F66}" presName="node" presStyleLbl="node1" presStyleIdx="0" presStyleCnt="5">
        <dgm:presLayoutVars>
          <dgm:bulletEnabled val="1"/>
        </dgm:presLayoutVars>
      </dgm:prSet>
      <dgm:spPr/>
    </dgm:pt>
    <dgm:pt modelId="{EF64D5DE-A2CC-4143-A239-F3CC1BDD0F89}" type="pres">
      <dgm:prSet presAssocID="{A237AA4B-4C7D-4B70-8E43-3CD5C813D91E}" presName="sibTrans" presStyleCnt="0"/>
      <dgm:spPr/>
    </dgm:pt>
    <dgm:pt modelId="{722AB5A8-A2D8-1C4D-B9DD-ABFD4F616DEF}" type="pres">
      <dgm:prSet presAssocID="{929C74CE-E32C-40A7-95B5-58534DE857C3}" presName="node" presStyleLbl="node1" presStyleIdx="1" presStyleCnt="5">
        <dgm:presLayoutVars>
          <dgm:bulletEnabled val="1"/>
        </dgm:presLayoutVars>
      </dgm:prSet>
      <dgm:spPr/>
    </dgm:pt>
    <dgm:pt modelId="{872DEFF0-5C01-7F44-A2F5-83E594C68202}" type="pres">
      <dgm:prSet presAssocID="{F0898C7A-EA28-441A-8C73-DDF302FA7CCF}" presName="sibTrans" presStyleCnt="0"/>
      <dgm:spPr/>
    </dgm:pt>
    <dgm:pt modelId="{8E70E73B-B62E-C44A-8027-A4421D6DEF54}" type="pres">
      <dgm:prSet presAssocID="{D08D3C7C-E7CC-4D76-B67F-1E15E3A0418D}" presName="node" presStyleLbl="node1" presStyleIdx="2" presStyleCnt="5">
        <dgm:presLayoutVars>
          <dgm:bulletEnabled val="1"/>
        </dgm:presLayoutVars>
      </dgm:prSet>
      <dgm:spPr/>
    </dgm:pt>
    <dgm:pt modelId="{89A5CE5B-E2FE-A34F-AD20-199599282EFC}" type="pres">
      <dgm:prSet presAssocID="{FBAD8AE1-AB8F-4240-8D8D-8B049AB1B6FF}" presName="sibTrans" presStyleCnt="0"/>
      <dgm:spPr/>
    </dgm:pt>
    <dgm:pt modelId="{35D24645-B95E-9547-BCF7-04ADC71D026C}" type="pres">
      <dgm:prSet presAssocID="{FD5F1579-9361-4506-BEA9-E25FDF236BBC}" presName="node" presStyleLbl="node1" presStyleIdx="3" presStyleCnt="5">
        <dgm:presLayoutVars>
          <dgm:bulletEnabled val="1"/>
        </dgm:presLayoutVars>
      </dgm:prSet>
      <dgm:spPr/>
    </dgm:pt>
    <dgm:pt modelId="{9F451030-782C-7F43-9B91-462D6662F17F}" type="pres">
      <dgm:prSet presAssocID="{7E2D52E6-E317-49C7-B664-135ED2C02496}" presName="sibTrans" presStyleCnt="0"/>
      <dgm:spPr/>
    </dgm:pt>
    <dgm:pt modelId="{CC75E706-A447-7943-8D3A-6F8F9F16887E}" type="pres">
      <dgm:prSet presAssocID="{1C3D1982-D4F9-45FF-B8E7-66062478AC4A}" presName="node" presStyleLbl="node1" presStyleIdx="4" presStyleCnt="5">
        <dgm:presLayoutVars>
          <dgm:bulletEnabled val="1"/>
        </dgm:presLayoutVars>
      </dgm:prSet>
      <dgm:spPr/>
    </dgm:pt>
  </dgm:ptLst>
  <dgm:cxnLst>
    <dgm:cxn modelId="{C91B6425-F6D5-E84B-85CF-FE68CD8B6039}" type="presOf" srcId="{D08D3C7C-E7CC-4D76-B67F-1E15E3A0418D}" destId="{8E70E73B-B62E-C44A-8027-A4421D6DEF54}" srcOrd="0" destOrd="0" presId="urn:microsoft.com/office/officeart/2005/8/layout/default"/>
    <dgm:cxn modelId="{E3DDE227-6847-46ED-9143-CB034597D637}" srcId="{7670D369-9049-4E6B-A7A5-BAE89463B838}" destId="{D08D3C7C-E7CC-4D76-B67F-1E15E3A0418D}" srcOrd="2" destOrd="0" parTransId="{1C0403C9-A20F-4A28-97E7-C0C3A3ED6B0B}" sibTransId="{FBAD8AE1-AB8F-4240-8D8D-8B049AB1B6FF}"/>
    <dgm:cxn modelId="{66900280-51E1-43F6-9114-2940527240E4}" srcId="{7670D369-9049-4E6B-A7A5-BAE89463B838}" destId="{FD5F1579-9361-4506-BEA9-E25FDF236BBC}" srcOrd="3" destOrd="0" parTransId="{D809005D-5A0B-40E7-8BA6-FFC77C7C9E75}" sibTransId="{7E2D52E6-E317-49C7-B664-135ED2C02496}"/>
    <dgm:cxn modelId="{8BCFBDA8-F7C6-D344-9A1E-21D4E2B71083}" type="presOf" srcId="{929C74CE-E32C-40A7-95B5-58534DE857C3}" destId="{722AB5A8-A2D8-1C4D-B9DD-ABFD4F616DEF}" srcOrd="0" destOrd="0" presId="urn:microsoft.com/office/officeart/2005/8/layout/default"/>
    <dgm:cxn modelId="{5C8E40BE-1BC1-48A5-BE57-E947DA372375}" srcId="{7670D369-9049-4E6B-A7A5-BAE89463B838}" destId="{F14A9E55-1780-4714-81DA-662122864F66}" srcOrd="0" destOrd="0" parTransId="{2FA07F86-F629-40DB-9CC8-A12D16053DA2}" sibTransId="{A237AA4B-4C7D-4B70-8E43-3CD5C813D91E}"/>
    <dgm:cxn modelId="{F77AA5C8-30D3-4FEB-9FC7-8AD874E89A23}" srcId="{7670D369-9049-4E6B-A7A5-BAE89463B838}" destId="{929C74CE-E32C-40A7-95B5-58534DE857C3}" srcOrd="1" destOrd="0" parTransId="{24625887-FFFA-4B2A-9AB2-78D3A4DA0718}" sibTransId="{F0898C7A-EA28-441A-8C73-DDF302FA7CCF}"/>
    <dgm:cxn modelId="{835B88CB-697C-7947-BB10-0CF25BC7CD85}" type="presOf" srcId="{7670D369-9049-4E6B-A7A5-BAE89463B838}" destId="{38CBADD3-600D-0341-AF67-3E85ED17DB98}" srcOrd="0" destOrd="0" presId="urn:microsoft.com/office/officeart/2005/8/layout/default"/>
    <dgm:cxn modelId="{8C82AACF-6CEB-AA47-AD02-DB0118930CDA}" type="presOf" srcId="{1C3D1982-D4F9-45FF-B8E7-66062478AC4A}" destId="{CC75E706-A447-7943-8D3A-6F8F9F16887E}" srcOrd="0" destOrd="0" presId="urn:microsoft.com/office/officeart/2005/8/layout/default"/>
    <dgm:cxn modelId="{B7F899D5-94FE-9347-9D59-F2C3EF42D134}" type="presOf" srcId="{FD5F1579-9361-4506-BEA9-E25FDF236BBC}" destId="{35D24645-B95E-9547-BCF7-04ADC71D026C}" srcOrd="0" destOrd="0" presId="urn:microsoft.com/office/officeart/2005/8/layout/default"/>
    <dgm:cxn modelId="{2BCEA5E6-49AC-C540-A38F-8760F7077E01}" type="presOf" srcId="{F14A9E55-1780-4714-81DA-662122864F66}" destId="{95767A3D-3A4F-E140-8BDC-1E6FCF8C0D67}" srcOrd="0" destOrd="0" presId="urn:microsoft.com/office/officeart/2005/8/layout/default"/>
    <dgm:cxn modelId="{129BAAF3-2353-47AE-94E2-7FA722DA6CF1}" srcId="{7670D369-9049-4E6B-A7A5-BAE89463B838}" destId="{1C3D1982-D4F9-45FF-B8E7-66062478AC4A}" srcOrd="4" destOrd="0" parTransId="{994DD8D4-6FBC-4C16-A0CF-DB09B56399A3}" sibTransId="{A0AFC23F-F02B-4613-ACDA-089EDD896C15}"/>
    <dgm:cxn modelId="{54B5532A-DC00-4E4A-ABC6-BA0BDA73CA19}" type="presParOf" srcId="{38CBADD3-600D-0341-AF67-3E85ED17DB98}" destId="{95767A3D-3A4F-E140-8BDC-1E6FCF8C0D67}" srcOrd="0" destOrd="0" presId="urn:microsoft.com/office/officeart/2005/8/layout/default"/>
    <dgm:cxn modelId="{35166954-5CE2-984B-8537-9D366C7724E6}" type="presParOf" srcId="{38CBADD3-600D-0341-AF67-3E85ED17DB98}" destId="{EF64D5DE-A2CC-4143-A239-F3CC1BDD0F89}" srcOrd="1" destOrd="0" presId="urn:microsoft.com/office/officeart/2005/8/layout/default"/>
    <dgm:cxn modelId="{0B6EA82E-2AC2-A343-9431-DFA4AC29B8F3}" type="presParOf" srcId="{38CBADD3-600D-0341-AF67-3E85ED17DB98}" destId="{722AB5A8-A2D8-1C4D-B9DD-ABFD4F616DEF}" srcOrd="2" destOrd="0" presId="urn:microsoft.com/office/officeart/2005/8/layout/default"/>
    <dgm:cxn modelId="{DE720711-E6C2-3A4A-98D2-A485C48E57D7}" type="presParOf" srcId="{38CBADD3-600D-0341-AF67-3E85ED17DB98}" destId="{872DEFF0-5C01-7F44-A2F5-83E594C68202}" srcOrd="3" destOrd="0" presId="urn:microsoft.com/office/officeart/2005/8/layout/default"/>
    <dgm:cxn modelId="{3CE5922D-6A5B-3A4D-96E4-A4C039F10FE0}" type="presParOf" srcId="{38CBADD3-600D-0341-AF67-3E85ED17DB98}" destId="{8E70E73B-B62E-C44A-8027-A4421D6DEF54}" srcOrd="4" destOrd="0" presId="urn:microsoft.com/office/officeart/2005/8/layout/default"/>
    <dgm:cxn modelId="{1124BA94-56BE-1D48-8D9F-90885F24D54F}" type="presParOf" srcId="{38CBADD3-600D-0341-AF67-3E85ED17DB98}" destId="{89A5CE5B-E2FE-A34F-AD20-199599282EFC}" srcOrd="5" destOrd="0" presId="urn:microsoft.com/office/officeart/2005/8/layout/default"/>
    <dgm:cxn modelId="{EBDA19B7-D428-144A-BCCD-807339D4DCBF}" type="presParOf" srcId="{38CBADD3-600D-0341-AF67-3E85ED17DB98}" destId="{35D24645-B95E-9547-BCF7-04ADC71D026C}" srcOrd="6" destOrd="0" presId="urn:microsoft.com/office/officeart/2005/8/layout/default"/>
    <dgm:cxn modelId="{20421FCC-EA3C-4241-A55D-25C21F1C31A5}" type="presParOf" srcId="{38CBADD3-600D-0341-AF67-3E85ED17DB98}" destId="{9F451030-782C-7F43-9B91-462D6662F17F}" srcOrd="7" destOrd="0" presId="urn:microsoft.com/office/officeart/2005/8/layout/default"/>
    <dgm:cxn modelId="{40C35CC4-CDED-9A43-BC99-5FE14BDF5FF9}" type="presParOf" srcId="{38CBADD3-600D-0341-AF67-3E85ED17DB98}" destId="{CC75E706-A447-7943-8D3A-6F8F9F16887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C8EBA-47D8-9440-8396-A4CC682530A3}">
      <dsp:nvSpPr>
        <dsp:cNvPr id="0" name=""/>
        <dsp:cNvSpPr/>
      </dsp:nvSpPr>
      <dsp:spPr>
        <a:xfrm>
          <a:off x="19033" y="0"/>
          <a:ext cx="5144793" cy="569799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de-DE" sz="5300" kern="1200" dirty="0"/>
            <a:t>Datenschutz</a:t>
          </a:r>
        </a:p>
      </dsp:txBody>
      <dsp:txXfrm>
        <a:off x="19033" y="0"/>
        <a:ext cx="5144793" cy="1709397"/>
      </dsp:txXfrm>
    </dsp:sp>
    <dsp:sp modelId="{3AB5A6F9-250E-624C-B447-C00AA02CD61A}">
      <dsp:nvSpPr>
        <dsp:cNvPr id="0" name=""/>
        <dsp:cNvSpPr/>
      </dsp:nvSpPr>
      <dsp:spPr>
        <a:xfrm>
          <a:off x="519827" y="1753029"/>
          <a:ext cx="4115834" cy="8906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t>Schutz personenbezogener Daten</a:t>
          </a:r>
        </a:p>
      </dsp:txBody>
      <dsp:txXfrm>
        <a:off x="545914" y="1779116"/>
        <a:ext cx="4063660" cy="838485"/>
      </dsp:txXfrm>
    </dsp:sp>
    <dsp:sp modelId="{AD38C902-8058-4444-AC12-F4C9DE0F7839}">
      <dsp:nvSpPr>
        <dsp:cNvPr id="0" name=""/>
        <dsp:cNvSpPr/>
      </dsp:nvSpPr>
      <dsp:spPr>
        <a:xfrm>
          <a:off x="519827" y="2737171"/>
          <a:ext cx="4115834" cy="16481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t>Ziel: Sicherung des allgemeinen Persönlichkeitsrechts und des Grundrechts auf informationelle Selbstbestimmung</a:t>
          </a:r>
        </a:p>
      </dsp:txBody>
      <dsp:txXfrm>
        <a:off x="568100" y="2785444"/>
        <a:ext cx="4019288" cy="1551600"/>
      </dsp:txXfrm>
    </dsp:sp>
    <dsp:sp modelId="{BD3FCD6D-1BC9-1D44-B197-EA0AC6CDA5CB}">
      <dsp:nvSpPr>
        <dsp:cNvPr id="0" name=""/>
        <dsp:cNvSpPr/>
      </dsp:nvSpPr>
      <dsp:spPr>
        <a:xfrm>
          <a:off x="519827" y="4522342"/>
          <a:ext cx="4115834" cy="8906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t>Rechtlich geregelt durch DSGVO (Europa) und das BDSG (DE)</a:t>
          </a:r>
        </a:p>
      </dsp:txBody>
      <dsp:txXfrm>
        <a:off x="545914" y="4548429"/>
        <a:ext cx="4063660" cy="838485"/>
      </dsp:txXfrm>
    </dsp:sp>
    <dsp:sp modelId="{1B2A7733-312B-6845-BE19-BFC109CBB067}">
      <dsp:nvSpPr>
        <dsp:cNvPr id="0" name=""/>
        <dsp:cNvSpPr/>
      </dsp:nvSpPr>
      <dsp:spPr>
        <a:xfrm>
          <a:off x="5536001" y="0"/>
          <a:ext cx="5144793" cy="569799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de-DE" sz="5300" kern="1200" dirty="0"/>
            <a:t>Datensicherheit</a:t>
          </a:r>
        </a:p>
      </dsp:txBody>
      <dsp:txXfrm>
        <a:off x="5536001" y="0"/>
        <a:ext cx="5144793" cy="1709397"/>
      </dsp:txXfrm>
    </dsp:sp>
    <dsp:sp modelId="{1C4541EA-52CD-C341-B26C-1BAF7AD6E606}">
      <dsp:nvSpPr>
        <dsp:cNvPr id="0" name=""/>
        <dsp:cNvSpPr/>
      </dsp:nvSpPr>
      <dsp:spPr>
        <a:xfrm>
          <a:off x="6050480" y="1709677"/>
          <a:ext cx="4115834" cy="138693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t>Sicherheit von Daten im Allgemeinen, also auch Unternehmensdaten, Betriebsgeheimnisse etc.</a:t>
          </a:r>
        </a:p>
      </dsp:txBody>
      <dsp:txXfrm>
        <a:off x="6091102" y="1750299"/>
        <a:ext cx="4034590" cy="1305690"/>
      </dsp:txXfrm>
    </dsp:sp>
    <dsp:sp modelId="{33EF6FBA-E9B3-7B43-B137-66649AC53AE8}">
      <dsp:nvSpPr>
        <dsp:cNvPr id="0" name=""/>
        <dsp:cNvSpPr/>
      </dsp:nvSpPr>
      <dsp:spPr>
        <a:xfrm>
          <a:off x="6050480" y="3251025"/>
          <a:ext cx="4115834" cy="10036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t>Ziel: Gewährleistung der Vertraulichkeit, Integrität und Verfügbarkeit der Daten</a:t>
          </a:r>
        </a:p>
      </dsp:txBody>
      <dsp:txXfrm>
        <a:off x="6079877" y="3280422"/>
        <a:ext cx="4057040" cy="944892"/>
      </dsp:txXfrm>
    </dsp:sp>
    <dsp:sp modelId="{C9F67FD3-575B-974F-B242-CBC3D6EE5B2E}">
      <dsp:nvSpPr>
        <dsp:cNvPr id="0" name=""/>
        <dsp:cNvSpPr/>
      </dsp:nvSpPr>
      <dsp:spPr>
        <a:xfrm>
          <a:off x="6050480" y="4409125"/>
          <a:ext cx="4115834" cy="10036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t>Technisch gewährleistet z. B. durch Passwörter, Backups, Firewalls, Zugangsrechte etc.</a:t>
          </a:r>
        </a:p>
      </dsp:txBody>
      <dsp:txXfrm>
        <a:off x="6079877" y="4438522"/>
        <a:ext cx="4057040" cy="9448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6EA1F-D650-3E42-8591-75BCE5AC606C}">
      <dsp:nvSpPr>
        <dsp:cNvPr id="0" name=""/>
        <dsp:cNvSpPr/>
      </dsp:nvSpPr>
      <dsp:spPr>
        <a:xfrm>
          <a:off x="6315" y="178205"/>
          <a:ext cx="1974242" cy="431998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800100">
            <a:lnSpc>
              <a:spcPct val="90000"/>
            </a:lnSpc>
            <a:spcBef>
              <a:spcPct val="0"/>
            </a:spcBef>
            <a:spcAft>
              <a:spcPct val="35000"/>
            </a:spcAft>
            <a:buNone/>
          </a:pPr>
          <a:r>
            <a:rPr lang="de-DE" sz="1800" kern="1200" dirty="0"/>
            <a:t>Bei jeder Internet-nutzung </a:t>
          </a:r>
          <a:r>
            <a:rPr lang="de-DE" sz="1800" kern="1200"/>
            <a:t>fallen personenbezo-gene </a:t>
          </a:r>
          <a:r>
            <a:rPr lang="de-DE" sz="1800" kern="1200" dirty="0"/>
            <a:t>Daten an.</a:t>
          </a:r>
          <a:endParaRPr lang="en-US" sz="1800" kern="1200" dirty="0"/>
        </a:p>
      </dsp:txBody>
      <dsp:txXfrm>
        <a:off x="6315" y="1906201"/>
        <a:ext cx="1974242" cy="2591993"/>
      </dsp:txXfrm>
    </dsp:sp>
    <dsp:sp modelId="{4C08ABF2-7EB3-904D-8F30-0F5119C42A00}">
      <dsp:nvSpPr>
        <dsp:cNvPr id="0" name=""/>
        <dsp:cNvSpPr/>
      </dsp:nvSpPr>
      <dsp:spPr>
        <a:xfrm>
          <a:off x="6315" y="739006"/>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2044700">
            <a:lnSpc>
              <a:spcPct val="90000"/>
            </a:lnSpc>
            <a:spcBef>
              <a:spcPct val="0"/>
            </a:spcBef>
            <a:spcAft>
              <a:spcPct val="35000"/>
            </a:spcAft>
            <a:buNone/>
          </a:pPr>
          <a:r>
            <a:rPr lang="en-US" sz="4600" kern="1200" dirty="0"/>
            <a:t>1</a:t>
          </a:r>
        </a:p>
      </dsp:txBody>
      <dsp:txXfrm>
        <a:off x="6315" y="739006"/>
        <a:ext cx="1974242" cy="947636"/>
      </dsp:txXfrm>
    </dsp:sp>
    <dsp:sp modelId="{C6FFA741-8AE2-DD4B-ABF7-75EE0F2ED214}">
      <dsp:nvSpPr>
        <dsp:cNvPr id="0" name=""/>
        <dsp:cNvSpPr/>
      </dsp:nvSpPr>
      <dsp:spPr>
        <a:xfrm>
          <a:off x="2138497" y="178205"/>
          <a:ext cx="1974242" cy="4319989"/>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800100">
            <a:lnSpc>
              <a:spcPct val="90000"/>
            </a:lnSpc>
            <a:spcBef>
              <a:spcPct val="0"/>
            </a:spcBef>
            <a:spcAft>
              <a:spcPct val="35000"/>
            </a:spcAft>
            <a:buNone/>
          </a:pPr>
          <a:r>
            <a:rPr lang="de-DE" sz="1800" kern="1200" dirty="0"/>
            <a:t>Dadurch entstehen riesige Datenmengen. Unternehmen sammeln diese Daten und werten sie maschinell aus.</a:t>
          </a:r>
        </a:p>
      </dsp:txBody>
      <dsp:txXfrm>
        <a:off x="2138497" y="1906201"/>
        <a:ext cx="1974242" cy="2591993"/>
      </dsp:txXfrm>
    </dsp:sp>
    <dsp:sp modelId="{99E44F78-BB20-1C4C-8132-0DC0B51508CB}">
      <dsp:nvSpPr>
        <dsp:cNvPr id="0" name=""/>
        <dsp:cNvSpPr/>
      </dsp:nvSpPr>
      <dsp:spPr>
        <a:xfrm>
          <a:off x="2138497" y="739006"/>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2044700">
            <a:lnSpc>
              <a:spcPct val="90000"/>
            </a:lnSpc>
            <a:spcBef>
              <a:spcPct val="0"/>
            </a:spcBef>
            <a:spcAft>
              <a:spcPct val="35000"/>
            </a:spcAft>
            <a:buNone/>
          </a:pPr>
          <a:r>
            <a:rPr lang="de-DE" sz="4600" kern="1200" dirty="0"/>
            <a:t>2</a:t>
          </a:r>
        </a:p>
      </dsp:txBody>
      <dsp:txXfrm>
        <a:off x="2138497" y="739006"/>
        <a:ext cx="1974242" cy="947636"/>
      </dsp:txXfrm>
    </dsp:sp>
    <dsp:sp modelId="{55EBC833-710C-1C4C-AB54-E1D45F5A95AC}">
      <dsp:nvSpPr>
        <dsp:cNvPr id="0" name=""/>
        <dsp:cNvSpPr/>
      </dsp:nvSpPr>
      <dsp:spPr>
        <a:xfrm>
          <a:off x="4270678" y="178205"/>
          <a:ext cx="1974242" cy="431998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800100">
            <a:lnSpc>
              <a:spcPct val="90000"/>
            </a:lnSpc>
            <a:spcBef>
              <a:spcPct val="0"/>
            </a:spcBef>
            <a:spcAft>
              <a:spcPct val="35000"/>
            </a:spcAft>
            <a:buNone/>
          </a:pPr>
          <a:r>
            <a:rPr lang="de-DE" sz="1800" kern="1200" dirty="0"/>
            <a:t>Risiken von Big Data: </a:t>
          </a:r>
        </a:p>
        <a:p>
          <a:pPr marL="0" lvl="0" indent="0" algn="l" defTabSz="800100">
            <a:lnSpc>
              <a:spcPct val="90000"/>
            </a:lnSpc>
            <a:spcBef>
              <a:spcPct val="0"/>
            </a:spcBef>
            <a:spcAft>
              <a:spcPct val="35000"/>
            </a:spcAft>
            <a:buNone/>
          </a:pPr>
          <a:r>
            <a:rPr lang="de-DE" sz="1800" kern="1200" dirty="0"/>
            <a:t>z.B. Verlust der </a:t>
          </a:r>
          <a:r>
            <a:rPr lang="de-DE" sz="1800" kern="1200" dirty="0" err="1"/>
            <a:t>informatio-nellen</a:t>
          </a:r>
          <a:r>
            <a:rPr lang="de-DE" sz="1800" kern="1200" dirty="0"/>
            <a:t> Selbstkontrolle, Profilbildung, Verlust der Informations-freiheit etc.</a:t>
          </a:r>
        </a:p>
      </dsp:txBody>
      <dsp:txXfrm>
        <a:off x="4270678" y="1906201"/>
        <a:ext cx="1974242" cy="2591993"/>
      </dsp:txXfrm>
    </dsp:sp>
    <dsp:sp modelId="{50CA1C0A-6FFB-7746-8BE0-AF95475D27EF}">
      <dsp:nvSpPr>
        <dsp:cNvPr id="0" name=""/>
        <dsp:cNvSpPr/>
      </dsp:nvSpPr>
      <dsp:spPr>
        <a:xfrm>
          <a:off x="4270678" y="739006"/>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2044700">
            <a:lnSpc>
              <a:spcPct val="90000"/>
            </a:lnSpc>
            <a:spcBef>
              <a:spcPct val="0"/>
            </a:spcBef>
            <a:spcAft>
              <a:spcPct val="35000"/>
            </a:spcAft>
            <a:buNone/>
          </a:pPr>
          <a:r>
            <a:rPr lang="de-DE" sz="4600" kern="1200"/>
            <a:t>3</a:t>
          </a:r>
        </a:p>
      </dsp:txBody>
      <dsp:txXfrm>
        <a:off x="4270678" y="739006"/>
        <a:ext cx="1974242" cy="947636"/>
      </dsp:txXfrm>
    </dsp:sp>
    <dsp:sp modelId="{050D3ECB-6F77-AB4E-9B5C-CB9DD37761B8}">
      <dsp:nvSpPr>
        <dsp:cNvPr id="0" name=""/>
        <dsp:cNvSpPr/>
      </dsp:nvSpPr>
      <dsp:spPr>
        <a:xfrm>
          <a:off x="6402860" y="178205"/>
          <a:ext cx="1974242" cy="431998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800100">
            <a:lnSpc>
              <a:spcPct val="90000"/>
            </a:lnSpc>
            <a:spcBef>
              <a:spcPct val="0"/>
            </a:spcBef>
            <a:spcAft>
              <a:spcPct val="35000"/>
            </a:spcAft>
            <a:buNone/>
          </a:pPr>
          <a:r>
            <a:rPr lang="de-DE" sz="1800" kern="1200" dirty="0"/>
            <a:t>Chancen von Big Data: </a:t>
          </a:r>
        </a:p>
        <a:p>
          <a:pPr marL="0" lvl="0" indent="0" algn="l" defTabSz="800100">
            <a:lnSpc>
              <a:spcPct val="90000"/>
            </a:lnSpc>
            <a:spcBef>
              <a:spcPct val="0"/>
            </a:spcBef>
            <a:spcAft>
              <a:spcPct val="35000"/>
            </a:spcAft>
            <a:buNone/>
          </a:pPr>
          <a:r>
            <a:rPr lang="de-DE" sz="1800" kern="1200" dirty="0"/>
            <a:t>z.B. Pandemie-eindämmung, Verkehrs-lenkung, Sicherheit, Gesundheit etc.</a:t>
          </a:r>
        </a:p>
      </dsp:txBody>
      <dsp:txXfrm>
        <a:off x="6402860" y="1906201"/>
        <a:ext cx="1974242" cy="2591993"/>
      </dsp:txXfrm>
    </dsp:sp>
    <dsp:sp modelId="{C249DAA3-7728-0849-A7D4-5C80870EADCF}">
      <dsp:nvSpPr>
        <dsp:cNvPr id="0" name=""/>
        <dsp:cNvSpPr/>
      </dsp:nvSpPr>
      <dsp:spPr>
        <a:xfrm>
          <a:off x="6402860" y="739006"/>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2044700">
            <a:lnSpc>
              <a:spcPct val="90000"/>
            </a:lnSpc>
            <a:spcBef>
              <a:spcPct val="0"/>
            </a:spcBef>
            <a:spcAft>
              <a:spcPct val="35000"/>
            </a:spcAft>
            <a:buNone/>
          </a:pPr>
          <a:r>
            <a:rPr lang="de-DE" sz="4600" kern="1200"/>
            <a:t>4</a:t>
          </a:r>
        </a:p>
      </dsp:txBody>
      <dsp:txXfrm>
        <a:off x="6402860" y="739006"/>
        <a:ext cx="1974242" cy="947636"/>
      </dsp:txXfrm>
    </dsp:sp>
    <dsp:sp modelId="{BDC3941B-1D0D-8B49-BB46-E72B3FFDC809}">
      <dsp:nvSpPr>
        <dsp:cNvPr id="0" name=""/>
        <dsp:cNvSpPr/>
      </dsp:nvSpPr>
      <dsp:spPr>
        <a:xfrm>
          <a:off x="8535042" y="178205"/>
          <a:ext cx="1974242" cy="4319989"/>
        </a:xfrm>
        <a:prstGeom prst="rect">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800100">
            <a:lnSpc>
              <a:spcPct val="90000"/>
            </a:lnSpc>
            <a:spcBef>
              <a:spcPct val="0"/>
            </a:spcBef>
            <a:spcAft>
              <a:spcPct val="35000"/>
            </a:spcAft>
            <a:buNone/>
          </a:pPr>
          <a:r>
            <a:rPr lang="de-DE" sz="1800" kern="1200" dirty="0"/>
            <a:t>DSGVO regelt, wie Unternehmen mit unseren Daten umgehen dürfen. </a:t>
          </a:r>
        </a:p>
      </dsp:txBody>
      <dsp:txXfrm>
        <a:off x="8535042" y="1906201"/>
        <a:ext cx="1974242" cy="2591993"/>
      </dsp:txXfrm>
    </dsp:sp>
    <dsp:sp modelId="{DAB73DC7-22A1-3F4D-A5A2-4FF8EDB3F6AA}">
      <dsp:nvSpPr>
        <dsp:cNvPr id="0" name=""/>
        <dsp:cNvSpPr/>
      </dsp:nvSpPr>
      <dsp:spPr>
        <a:xfrm>
          <a:off x="8535042" y="739006"/>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2044700">
            <a:lnSpc>
              <a:spcPct val="90000"/>
            </a:lnSpc>
            <a:spcBef>
              <a:spcPct val="0"/>
            </a:spcBef>
            <a:spcAft>
              <a:spcPct val="35000"/>
            </a:spcAft>
            <a:buNone/>
          </a:pPr>
          <a:r>
            <a:rPr lang="de-DE" sz="4600" kern="1200" dirty="0"/>
            <a:t>5</a:t>
          </a:r>
        </a:p>
      </dsp:txBody>
      <dsp:txXfrm>
        <a:off x="8535042" y="739006"/>
        <a:ext cx="1974242" cy="94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5EE9D-C864-4B36-A836-EAF03EDEBA82}">
      <dsp:nvSpPr>
        <dsp:cNvPr id="0" name=""/>
        <dsp:cNvSpPr/>
      </dsp:nvSpPr>
      <dsp:spPr>
        <a:xfrm>
          <a:off x="0" y="16300"/>
          <a:ext cx="10406063" cy="101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F4B76-D424-43B3-B40E-1D0A2A36BBB0}">
      <dsp:nvSpPr>
        <dsp:cNvPr id="0" name=""/>
        <dsp:cNvSpPr/>
      </dsp:nvSpPr>
      <dsp:spPr>
        <a:xfrm>
          <a:off x="230165" y="153146"/>
          <a:ext cx="717574" cy="717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B7A842-2B9E-4F7E-AF00-849A68FED59C}">
      <dsp:nvSpPr>
        <dsp:cNvPr id="0" name=""/>
        <dsp:cNvSpPr/>
      </dsp:nvSpPr>
      <dsp:spPr>
        <a:xfrm>
          <a:off x="1177906" y="2012"/>
          <a:ext cx="9228156" cy="101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32" tIns="107932" rIns="107932" bIns="107932" numCol="1" spcCol="1270" anchor="ctr" anchorCtr="0">
          <a:noAutofit/>
        </a:bodyPr>
        <a:lstStyle/>
        <a:p>
          <a:pPr marL="0" lvl="0" indent="0" algn="l" defTabSz="1111250">
            <a:lnSpc>
              <a:spcPct val="100000"/>
            </a:lnSpc>
            <a:spcBef>
              <a:spcPct val="0"/>
            </a:spcBef>
            <a:spcAft>
              <a:spcPct val="35000"/>
            </a:spcAft>
            <a:buNone/>
          </a:pPr>
          <a:r>
            <a:rPr lang="de-DE" sz="2500" kern="1200" dirty="0"/>
            <a:t>Datenschutzgesetze in Deutschland seit über 40 Jahren (Versandhäuser, Post etc.)</a:t>
          </a:r>
          <a:endParaRPr lang="en-US" sz="2500" kern="1200" dirty="0"/>
        </a:p>
      </dsp:txBody>
      <dsp:txXfrm>
        <a:off x="1177906" y="2012"/>
        <a:ext cx="9228156" cy="1019832"/>
      </dsp:txXfrm>
    </dsp:sp>
    <dsp:sp modelId="{8E0A89F3-FC0F-4B2E-8FF9-9913E01931C4}">
      <dsp:nvSpPr>
        <dsp:cNvPr id="0" name=""/>
        <dsp:cNvSpPr/>
      </dsp:nvSpPr>
      <dsp:spPr>
        <a:xfrm>
          <a:off x="0" y="1276802"/>
          <a:ext cx="10406063" cy="101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D42C0-F4F6-4223-8BFF-D7EBD57DF03E}">
      <dsp:nvSpPr>
        <dsp:cNvPr id="0" name=""/>
        <dsp:cNvSpPr/>
      </dsp:nvSpPr>
      <dsp:spPr>
        <a:xfrm>
          <a:off x="230165" y="1427931"/>
          <a:ext cx="717574" cy="717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DFB25B-7767-43FA-8038-1E31C5DEC497}">
      <dsp:nvSpPr>
        <dsp:cNvPr id="0" name=""/>
        <dsp:cNvSpPr/>
      </dsp:nvSpPr>
      <dsp:spPr>
        <a:xfrm>
          <a:off x="1177906" y="1276802"/>
          <a:ext cx="9228156" cy="101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32" tIns="107932" rIns="107932" bIns="107932" numCol="1" spcCol="1270" anchor="ctr" anchorCtr="0">
          <a:noAutofit/>
        </a:bodyPr>
        <a:lstStyle/>
        <a:p>
          <a:pPr marL="0" lvl="0" indent="0" algn="l" defTabSz="1111250">
            <a:lnSpc>
              <a:spcPct val="100000"/>
            </a:lnSpc>
            <a:spcBef>
              <a:spcPct val="0"/>
            </a:spcBef>
            <a:spcAft>
              <a:spcPct val="35000"/>
            </a:spcAft>
            <a:buNone/>
          </a:pPr>
          <a:r>
            <a:rPr lang="de-DE" sz="2500" kern="1200" dirty="0"/>
            <a:t>Damals auch schon Auswertung und Verkauf an Werbetreibende</a:t>
          </a:r>
          <a:endParaRPr lang="en-US" sz="2500" kern="1200" dirty="0"/>
        </a:p>
      </dsp:txBody>
      <dsp:txXfrm>
        <a:off x="1177906" y="1276802"/>
        <a:ext cx="9228156" cy="1019832"/>
      </dsp:txXfrm>
    </dsp:sp>
    <dsp:sp modelId="{C73A6F9E-AE17-4CB1-8C61-A30FB05E474C}">
      <dsp:nvSpPr>
        <dsp:cNvPr id="0" name=""/>
        <dsp:cNvSpPr/>
      </dsp:nvSpPr>
      <dsp:spPr>
        <a:xfrm>
          <a:off x="0" y="2551592"/>
          <a:ext cx="10406063" cy="101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30EF7-73EC-4576-875C-884D81CF6EF3}">
      <dsp:nvSpPr>
        <dsp:cNvPr id="0" name=""/>
        <dsp:cNvSpPr/>
      </dsp:nvSpPr>
      <dsp:spPr>
        <a:xfrm>
          <a:off x="201593" y="2674151"/>
          <a:ext cx="774720" cy="7747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22E14-B041-473A-B338-7A9DFF2F0714}">
      <dsp:nvSpPr>
        <dsp:cNvPr id="0" name=""/>
        <dsp:cNvSpPr/>
      </dsp:nvSpPr>
      <dsp:spPr>
        <a:xfrm>
          <a:off x="1177906" y="2551592"/>
          <a:ext cx="9228156" cy="101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32" tIns="107932" rIns="107932" bIns="107932" numCol="1" spcCol="1270" anchor="ctr" anchorCtr="0">
          <a:noAutofit/>
        </a:bodyPr>
        <a:lstStyle/>
        <a:p>
          <a:pPr marL="0" lvl="0" indent="0" algn="l" defTabSz="1111250">
            <a:lnSpc>
              <a:spcPct val="100000"/>
            </a:lnSpc>
            <a:spcBef>
              <a:spcPct val="0"/>
            </a:spcBef>
            <a:spcAft>
              <a:spcPct val="35000"/>
            </a:spcAft>
            <a:buNone/>
          </a:pPr>
          <a:r>
            <a:rPr lang="de-DE" sz="2500" kern="1200" dirty="0"/>
            <a:t>Digitalisierung: Riesige Datenmengen, globale Akteure</a:t>
          </a:r>
          <a:endParaRPr lang="en-US" sz="2500" kern="1200" dirty="0"/>
        </a:p>
      </dsp:txBody>
      <dsp:txXfrm>
        <a:off x="1177906" y="2551592"/>
        <a:ext cx="9228156" cy="1019832"/>
      </dsp:txXfrm>
    </dsp:sp>
    <dsp:sp modelId="{12CC8242-EE07-4C1D-9749-55C5EE9F39A7}">
      <dsp:nvSpPr>
        <dsp:cNvPr id="0" name=""/>
        <dsp:cNvSpPr/>
      </dsp:nvSpPr>
      <dsp:spPr>
        <a:xfrm>
          <a:off x="0" y="3826382"/>
          <a:ext cx="10406063" cy="101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F6BC2-C3A9-4808-AC21-7DE8828F3043}">
      <dsp:nvSpPr>
        <dsp:cNvPr id="0" name=""/>
        <dsp:cNvSpPr/>
      </dsp:nvSpPr>
      <dsp:spPr>
        <a:xfrm>
          <a:off x="219814" y="3967162"/>
          <a:ext cx="738277" cy="7382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58B4A8-5CA9-4A9C-9830-90974205FA6D}">
      <dsp:nvSpPr>
        <dsp:cNvPr id="0" name=""/>
        <dsp:cNvSpPr/>
      </dsp:nvSpPr>
      <dsp:spPr>
        <a:xfrm>
          <a:off x="1177906" y="3826382"/>
          <a:ext cx="9228156" cy="101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32" tIns="107932" rIns="107932" bIns="107932" numCol="1" spcCol="1270" anchor="ctr" anchorCtr="0">
          <a:noAutofit/>
        </a:bodyPr>
        <a:lstStyle/>
        <a:p>
          <a:pPr marL="0" lvl="0" indent="0" algn="l" defTabSz="1111250">
            <a:lnSpc>
              <a:spcPct val="100000"/>
            </a:lnSpc>
            <a:spcBef>
              <a:spcPct val="0"/>
            </a:spcBef>
            <a:spcAft>
              <a:spcPct val="35000"/>
            </a:spcAft>
            <a:buNone/>
          </a:pPr>
          <a:r>
            <a:rPr lang="de-DE" sz="2500" kern="1200"/>
            <a:t>Große Herausforderung für Datenschutz</a:t>
          </a:r>
          <a:endParaRPr lang="en-US" sz="2500" kern="1200"/>
        </a:p>
      </dsp:txBody>
      <dsp:txXfrm>
        <a:off x="1177906" y="3826382"/>
        <a:ext cx="9228156" cy="1019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98A8-8521-4996-A24B-CDDE31BD54A3}">
      <dsp:nvSpPr>
        <dsp:cNvPr id="0" name=""/>
        <dsp:cNvSpPr/>
      </dsp:nvSpPr>
      <dsp:spPr>
        <a:xfrm>
          <a:off x="235347" y="286813"/>
          <a:ext cx="3150053" cy="31390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2E99C8-37BD-480D-878E-315F063F96D8}">
      <dsp:nvSpPr>
        <dsp:cNvPr id="0" name=""/>
        <dsp:cNvSpPr/>
      </dsp:nvSpPr>
      <dsp:spPr>
        <a:xfrm>
          <a:off x="4369207" y="518880"/>
          <a:ext cx="5163329" cy="329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de-DE" sz="3300" kern="1200" dirty="0">
              <a:latin typeface="Arial" panose="020B0604020202020204" pitchFamily="34" charset="0"/>
              <a:cs typeface="Arial" panose="020B0604020202020204" pitchFamily="34" charset="0"/>
            </a:rPr>
            <a:t>Personenbezogene Daten: </a:t>
          </a:r>
        </a:p>
        <a:p>
          <a:pPr marL="0" lvl="0" indent="0" algn="ctr" defTabSz="1466850">
            <a:lnSpc>
              <a:spcPct val="100000"/>
            </a:lnSpc>
            <a:spcBef>
              <a:spcPct val="0"/>
            </a:spcBef>
            <a:spcAft>
              <a:spcPct val="35000"/>
            </a:spcAft>
            <a:buNone/>
          </a:pPr>
          <a:r>
            <a:rPr lang="de-DE" sz="3300" kern="1200" dirty="0">
              <a:latin typeface="Arial" panose="020B0604020202020204" pitchFamily="34" charset="0"/>
              <a:cs typeface="Arial" panose="020B0604020202020204" pitchFamily="34" charset="0"/>
            </a:rPr>
            <a:t>Alle Angaben, die sich einer bestimmten Person zuordnen lassen und sie damit identifizierbar machen </a:t>
          </a:r>
          <a:endParaRPr lang="en-US" sz="3300" kern="1200" dirty="0">
            <a:latin typeface="Arial" panose="020B0604020202020204" pitchFamily="34" charset="0"/>
            <a:cs typeface="Arial" panose="020B0604020202020204" pitchFamily="34" charset="0"/>
          </a:endParaRPr>
        </a:p>
      </dsp:txBody>
      <dsp:txXfrm>
        <a:off x="4369207" y="518880"/>
        <a:ext cx="5163329" cy="3295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F70E8-D013-3A46-8AC7-D3627337DBD2}">
      <dsp:nvSpPr>
        <dsp:cNvPr id="0" name=""/>
        <dsp:cNvSpPr/>
      </dsp:nvSpPr>
      <dsp:spPr>
        <a:xfrm>
          <a:off x="1389" y="467335"/>
          <a:ext cx="1751195" cy="10507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Name</a:t>
          </a:r>
          <a:endParaRPr lang="en-US" sz="1700" kern="1200" dirty="0"/>
        </a:p>
      </dsp:txBody>
      <dsp:txXfrm>
        <a:off x="1389" y="467335"/>
        <a:ext cx="1751195" cy="1050717"/>
      </dsp:txXfrm>
    </dsp:sp>
    <dsp:sp modelId="{5C4BC114-D0C4-4543-8AC8-BD1962A00FE6}">
      <dsp:nvSpPr>
        <dsp:cNvPr id="0" name=""/>
        <dsp:cNvSpPr/>
      </dsp:nvSpPr>
      <dsp:spPr>
        <a:xfrm>
          <a:off x="1927704" y="467335"/>
          <a:ext cx="1751195" cy="1050717"/>
        </a:xfrm>
        <a:prstGeom prst="rect">
          <a:avLst/>
        </a:prstGeom>
        <a:solidFill>
          <a:schemeClr val="accent4">
            <a:hueOff val="-270776"/>
            <a:satOff val="-742"/>
            <a:lumOff val="-4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Alter</a:t>
          </a:r>
          <a:endParaRPr lang="en-US" sz="1700" kern="1200" dirty="0"/>
        </a:p>
      </dsp:txBody>
      <dsp:txXfrm>
        <a:off x="1927704" y="467335"/>
        <a:ext cx="1751195" cy="1050717"/>
      </dsp:txXfrm>
    </dsp:sp>
    <dsp:sp modelId="{1DE0A23A-1BA6-7E4F-986E-FD1B9C0917F7}">
      <dsp:nvSpPr>
        <dsp:cNvPr id="0" name=""/>
        <dsp:cNvSpPr/>
      </dsp:nvSpPr>
      <dsp:spPr>
        <a:xfrm>
          <a:off x="3854019" y="467335"/>
          <a:ext cx="1751195" cy="1050717"/>
        </a:xfrm>
        <a:prstGeom prst="rect">
          <a:avLst/>
        </a:prstGeom>
        <a:solidFill>
          <a:schemeClr val="accent4">
            <a:hueOff val="-541552"/>
            <a:satOff val="-1485"/>
            <a:lumOff val="-8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Wohnort</a:t>
          </a:r>
          <a:endParaRPr lang="en-US" sz="1700" kern="1200"/>
        </a:p>
      </dsp:txBody>
      <dsp:txXfrm>
        <a:off x="3854019" y="467335"/>
        <a:ext cx="1751195" cy="1050717"/>
      </dsp:txXfrm>
    </dsp:sp>
    <dsp:sp modelId="{006F0089-95E9-7A48-99CD-E9F33E3D2229}">
      <dsp:nvSpPr>
        <dsp:cNvPr id="0" name=""/>
        <dsp:cNvSpPr/>
      </dsp:nvSpPr>
      <dsp:spPr>
        <a:xfrm>
          <a:off x="5780334" y="467335"/>
          <a:ext cx="1751195" cy="1050717"/>
        </a:xfrm>
        <a:prstGeom prst="rect">
          <a:avLst/>
        </a:prstGeom>
        <a:solidFill>
          <a:schemeClr val="accent4">
            <a:hueOff val="-812328"/>
            <a:satOff val="-2227"/>
            <a:lumOff val="-1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Kontaktdaten </a:t>
          </a:r>
          <a:endParaRPr lang="en-US" sz="1700" kern="1200"/>
        </a:p>
      </dsp:txBody>
      <dsp:txXfrm>
        <a:off x="5780334" y="467335"/>
        <a:ext cx="1751195" cy="1050717"/>
      </dsp:txXfrm>
    </dsp:sp>
    <dsp:sp modelId="{535F8CE0-79E9-5D49-A8D9-B63B6B9D9792}">
      <dsp:nvSpPr>
        <dsp:cNvPr id="0" name=""/>
        <dsp:cNvSpPr/>
      </dsp:nvSpPr>
      <dsp:spPr>
        <a:xfrm>
          <a:off x="7706649" y="467335"/>
          <a:ext cx="1751195" cy="1050717"/>
        </a:xfrm>
        <a:prstGeom prst="rect">
          <a:avLst/>
        </a:prstGeom>
        <a:solidFill>
          <a:schemeClr val="accent4">
            <a:hueOff val="-1083104"/>
            <a:satOff val="-2969"/>
            <a:lumOff val="-1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latin typeface="Arial" panose="020B0604020202020204"/>
              <a:ea typeface="+mn-ea"/>
              <a:cs typeface="+mn-cs"/>
            </a:rPr>
            <a:t>Beruf</a:t>
          </a:r>
          <a:endParaRPr lang="en-US" sz="1700" kern="1200" dirty="0">
            <a:latin typeface="Arial" panose="020B0604020202020204"/>
            <a:ea typeface="+mn-ea"/>
            <a:cs typeface="+mn-cs"/>
          </a:endParaRPr>
        </a:p>
      </dsp:txBody>
      <dsp:txXfrm>
        <a:off x="7706649" y="467335"/>
        <a:ext cx="1751195" cy="1050717"/>
      </dsp:txXfrm>
    </dsp:sp>
    <dsp:sp modelId="{180C68A5-12BA-0D42-B32A-584CFD285CB7}">
      <dsp:nvSpPr>
        <dsp:cNvPr id="0" name=""/>
        <dsp:cNvSpPr/>
      </dsp:nvSpPr>
      <dsp:spPr>
        <a:xfrm>
          <a:off x="9632964" y="467335"/>
          <a:ext cx="1751195" cy="1050717"/>
        </a:xfrm>
        <a:prstGeom prst="rect">
          <a:avLst/>
        </a:prstGeom>
        <a:solidFill>
          <a:schemeClr val="accent4">
            <a:hueOff val="-1353880"/>
            <a:satOff val="-3712"/>
            <a:lumOff val="-21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Familienstand</a:t>
          </a:r>
          <a:endParaRPr lang="en-US" sz="1700" kern="1200"/>
        </a:p>
      </dsp:txBody>
      <dsp:txXfrm>
        <a:off x="9632964" y="467335"/>
        <a:ext cx="1751195" cy="1050717"/>
      </dsp:txXfrm>
    </dsp:sp>
    <dsp:sp modelId="{C6882F73-58B1-BC40-9E66-C6F525550B5D}">
      <dsp:nvSpPr>
        <dsp:cNvPr id="0" name=""/>
        <dsp:cNvSpPr/>
      </dsp:nvSpPr>
      <dsp:spPr>
        <a:xfrm>
          <a:off x="1389" y="1693172"/>
          <a:ext cx="1751195" cy="1050717"/>
        </a:xfrm>
        <a:prstGeom prst="rect">
          <a:avLst/>
        </a:prstGeom>
        <a:solidFill>
          <a:schemeClr val="accent4">
            <a:hueOff val="-1624656"/>
            <a:satOff val="-4454"/>
            <a:lumOff val="-25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ethnische und kulturelle Herkunft</a:t>
          </a:r>
          <a:endParaRPr lang="en-US" sz="1700" kern="1200" dirty="0">
            <a:latin typeface="Arial" panose="020B0604020202020204"/>
            <a:ea typeface="+mn-ea"/>
            <a:cs typeface="+mn-cs"/>
          </a:endParaRPr>
        </a:p>
      </dsp:txBody>
      <dsp:txXfrm>
        <a:off x="1389" y="1693172"/>
        <a:ext cx="1751195" cy="1050717"/>
      </dsp:txXfrm>
    </dsp:sp>
    <dsp:sp modelId="{1FF38543-0586-2A47-A9D5-C6E305175AF0}">
      <dsp:nvSpPr>
        <dsp:cNvPr id="0" name=""/>
        <dsp:cNvSpPr/>
      </dsp:nvSpPr>
      <dsp:spPr>
        <a:xfrm>
          <a:off x="1927704" y="1693172"/>
          <a:ext cx="1751195" cy="1050717"/>
        </a:xfrm>
        <a:prstGeom prst="rect">
          <a:avLst/>
        </a:prstGeom>
        <a:solidFill>
          <a:schemeClr val="accent4">
            <a:hueOff val="-1895432"/>
            <a:satOff val="-5196"/>
            <a:lumOff val="-2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Überzeugungen (politisch, religiös)</a:t>
          </a:r>
          <a:endParaRPr lang="en-US" sz="1700" kern="1200"/>
        </a:p>
      </dsp:txBody>
      <dsp:txXfrm>
        <a:off x="1927704" y="1693172"/>
        <a:ext cx="1751195" cy="1050717"/>
      </dsp:txXfrm>
    </dsp:sp>
    <dsp:sp modelId="{8F5C8DB0-B76D-204C-9D1A-66BADC53AC04}">
      <dsp:nvSpPr>
        <dsp:cNvPr id="0" name=""/>
        <dsp:cNvSpPr/>
      </dsp:nvSpPr>
      <dsp:spPr>
        <a:xfrm>
          <a:off x="3854019" y="1693172"/>
          <a:ext cx="1751195" cy="1050717"/>
        </a:xfrm>
        <a:prstGeom prst="rect">
          <a:avLst/>
        </a:prstGeom>
        <a:solidFill>
          <a:schemeClr val="accent4">
            <a:hueOff val="-2166208"/>
            <a:satOff val="-5939"/>
            <a:lumOff val="-34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Gesundheit</a:t>
          </a:r>
          <a:endParaRPr lang="en-US" sz="1700" kern="1200"/>
        </a:p>
      </dsp:txBody>
      <dsp:txXfrm>
        <a:off x="3854019" y="1693172"/>
        <a:ext cx="1751195" cy="1050717"/>
      </dsp:txXfrm>
    </dsp:sp>
    <dsp:sp modelId="{CEDC9684-991D-494A-8D31-F3017EDEBD1E}">
      <dsp:nvSpPr>
        <dsp:cNvPr id="0" name=""/>
        <dsp:cNvSpPr/>
      </dsp:nvSpPr>
      <dsp:spPr>
        <a:xfrm>
          <a:off x="5780334" y="1693172"/>
          <a:ext cx="1751195" cy="1050717"/>
        </a:xfrm>
        <a:prstGeom prst="rect">
          <a:avLst/>
        </a:prstGeom>
        <a:solidFill>
          <a:schemeClr val="accent4">
            <a:hueOff val="-2436984"/>
            <a:satOff val="-6681"/>
            <a:lumOff val="-3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Sexualität</a:t>
          </a:r>
          <a:endParaRPr lang="en-US" sz="1700" kern="1200" dirty="0">
            <a:latin typeface="Arial" panose="020B0604020202020204"/>
            <a:ea typeface="+mn-ea"/>
            <a:cs typeface="+mn-cs"/>
          </a:endParaRPr>
        </a:p>
      </dsp:txBody>
      <dsp:txXfrm>
        <a:off x="5780334" y="1693172"/>
        <a:ext cx="1751195" cy="1050717"/>
      </dsp:txXfrm>
    </dsp:sp>
    <dsp:sp modelId="{3241A3A6-D8EB-D340-B614-911456E041D1}">
      <dsp:nvSpPr>
        <dsp:cNvPr id="0" name=""/>
        <dsp:cNvSpPr/>
      </dsp:nvSpPr>
      <dsp:spPr>
        <a:xfrm>
          <a:off x="7706649" y="1693172"/>
          <a:ext cx="1751195" cy="1050717"/>
        </a:xfrm>
        <a:prstGeom prst="rect">
          <a:avLst/>
        </a:prstGeom>
        <a:solidFill>
          <a:schemeClr val="accent4">
            <a:hueOff val="-2707760"/>
            <a:satOff val="-7424"/>
            <a:lumOff val="-4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biometrische Informationen</a:t>
          </a:r>
          <a:endParaRPr lang="en-US" sz="1700" kern="1200" dirty="0"/>
        </a:p>
      </dsp:txBody>
      <dsp:txXfrm>
        <a:off x="7706649" y="1693172"/>
        <a:ext cx="1751195" cy="1050717"/>
      </dsp:txXfrm>
    </dsp:sp>
    <dsp:sp modelId="{9725D20B-BE25-3B49-9A0C-ADCE14DB02D8}">
      <dsp:nvSpPr>
        <dsp:cNvPr id="0" name=""/>
        <dsp:cNvSpPr/>
      </dsp:nvSpPr>
      <dsp:spPr>
        <a:xfrm>
          <a:off x="9632964" y="1693172"/>
          <a:ext cx="1751195" cy="1050717"/>
        </a:xfrm>
        <a:prstGeom prst="rect">
          <a:avLst/>
        </a:prstGeom>
        <a:solidFill>
          <a:schemeClr val="accent4">
            <a:hueOff val="-2978535"/>
            <a:satOff val="-8166"/>
            <a:lumOff val="-46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Bekanntenkreis</a:t>
          </a:r>
          <a:endParaRPr lang="en-US" sz="1700" kern="1200" dirty="0">
            <a:latin typeface="Arial" panose="020B0604020202020204"/>
            <a:ea typeface="+mn-ea"/>
            <a:cs typeface="+mn-cs"/>
          </a:endParaRPr>
        </a:p>
      </dsp:txBody>
      <dsp:txXfrm>
        <a:off x="9632964" y="1693172"/>
        <a:ext cx="1751195" cy="1050717"/>
      </dsp:txXfrm>
    </dsp:sp>
    <dsp:sp modelId="{B621F0F5-A8E3-E547-BB4B-A58947B383A9}">
      <dsp:nvSpPr>
        <dsp:cNvPr id="0" name=""/>
        <dsp:cNvSpPr/>
      </dsp:nvSpPr>
      <dsp:spPr>
        <a:xfrm>
          <a:off x="1389" y="2919009"/>
          <a:ext cx="1751195" cy="1050717"/>
        </a:xfrm>
        <a:prstGeom prst="rect">
          <a:avLst/>
        </a:prstGeom>
        <a:solidFill>
          <a:schemeClr val="accent4">
            <a:hueOff val="-3249311"/>
            <a:satOff val="-8908"/>
            <a:lumOff val="-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Konsum-verhalten</a:t>
          </a:r>
          <a:endParaRPr lang="en-US" sz="1700" kern="1200"/>
        </a:p>
      </dsp:txBody>
      <dsp:txXfrm>
        <a:off x="1389" y="2919009"/>
        <a:ext cx="1751195" cy="1050717"/>
      </dsp:txXfrm>
    </dsp:sp>
    <dsp:sp modelId="{50978396-0903-C047-A706-79C0873F3EA0}">
      <dsp:nvSpPr>
        <dsp:cNvPr id="0" name=""/>
        <dsp:cNvSpPr/>
      </dsp:nvSpPr>
      <dsp:spPr>
        <a:xfrm>
          <a:off x="1927704" y="2919009"/>
          <a:ext cx="1751195" cy="1050717"/>
        </a:xfrm>
        <a:prstGeom prst="rect">
          <a:avLst/>
        </a:prstGeom>
        <a:solidFill>
          <a:schemeClr val="accent4">
            <a:hueOff val="-3520087"/>
            <a:satOff val="-9651"/>
            <a:lumOff val="-5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Interessen</a:t>
          </a:r>
          <a:endParaRPr lang="en-US" sz="1700" kern="1200"/>
        </a:p>
      </dsp:txBody>
      <dsp:txXfrm>
        <a:off x="1927704" y="2919009"/>
        <a:ext cx="1751195" cy="1050717"/>
      </dsp:txXfrm>
    </dsp:sp>
    <dsp:sp modelId="{A5EF60D7-5A47-FE46-9F98-B5573A1BF4DA}">
      <dsp:nvSpPr>
        <dsp:cNvPr id="0" name=""/>
        <dsp:cNvSpPr/>
      </dsp:nvSpPr>
      <dsp:spPr>
        <a:xfrm>
          <a:off x="3854019" y="2919009"/>
          <a:ext cx="1751195" cy="1050717"/>
        </a:xfrm>
        <a:prstGeom prst="rect">
          <a:avLst/>
        </a:prstGeom>
        <a:solidFill>
          <a:schemeClr val="accent4">
            <a:hueOff val="-3790863"/>
            <a:satOff val="-10393"/>
            <a:lumOff val="-5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finanzieller Status</a:t>
          </a:r>
          <a:endParaRPr lang="en-US" sz="1700" kern="1200" dirty="0">
            <a:latin typeface="Arial" panose="020B0604020202020204"/>
            <a:ea typeface="+mn-ea"/>
            <a:cs typeface="+mn-cs"/>
          </a:endParaRPr>
        </a:p>
      </dsp:txBody>
      <dsp:txXfrm>
        <a:off x="3854019" y="2919009"/>
        <a:ext cx="1751195" cy="1050717"/>
      </dsp:txXfrm>
    </dsp:sp>
    <dsp:sp modelId="{2A7C7F1A-1321-174C-B79A-5149459293C0}">
      <dsp:nvSpPr>
        <dsp:cNvPr id="0" name=""/>
        <dsp:cNvSpPr/>
      </dsp:nvSpPr>
      <dsp:spPr>
        <a:xfrm>
          <a:off x="5780334" y="2919009"/>
          <a:ext cx="1751195" cy="1050717"/>
        </a:xfrm>
        <a:prstGeom prst="rect">
          <a:avLst/>
        </a:prstGeom>
        <a:solidFill>
          <a:schemeClr val="accent4">
            <a:hueOff val="-4061639"/>
            <a:satOff val="-11135"/>
            <a:lumOff val="-64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Sozialversiche-rungsnummer</a:t>
          </a:r>
          <a:endParaRPr lang="en-US" sz="1700" kern="1200" dirty="0">
            <a:latin typeface="Arial" panose="020B0604020202020204"/>
            <a:ea typeface="+mn-ea"/>
            <a:cs typeface="+mn-cs"/>
          </a:endParaRPr>
        </a:p>
      </dsp:txBody>
      <dsp:txXfrm>
        <a:off x="5780334" y="2919009"/>
        <a:ext cx="1751195" cy="1050717"/>
      </dsp:txXfrm>
    </dsp:sp>
    <dsp:sp modelId="{B684EF68-1BB1-3841-B863-C4060C545755}">
      <dsp:nvSpPr>
        <dsp:cNvPr id="0" name=""/>
        <dsp:cNvSpPr/>
      </dsp:nvSpPr>
      <dsp:spPr>
        <a:xfrm>
          <a:off x="7706649" y="2919009"/>
          <a:ext cx="1751195" cy="1050717"/>
        </a:xfrm>
        <a:prstGeom prst="rect">
          <a:avLst/>
        </a:prstGeom>
        <a:solidFill>
          <a:schemeClr val="accent4">
            <a:hueOff val="-4332415"/>
            <a:satOff val="-11878"/>
            <a:lumOff val="-68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a:ea typeface="+mn-ea"/>
              <a:cs typeface="+mn-cs"/>
            </a:rPr>
            <a:t>Bankdaten</a:t>
          </a:r>
          <a:endParaRPr lang="en-US" sz="1700" kern="1200" dirty="0">
            <a:latin typeface="Arial" panose="020B0604020202020204"/>
            <a:ea typeface="+mn-ea"/>
            <a:cs typeface="+mn-cs"/>
          </a:endParaRPr>
        </a:p>
      </dsp:txBody>
      <dsp:txXfrm>
        <a:off x="7706649" y="2919009"/>
        <a:ext cx="1751195" cy="1050717"/>
      </dsp:txXfrm>
    </dsp:sp>
    <dsp:sp modelId="{394ABF16-9D0A-8347-8E1B-18E1578CC02C}">
      <dsp:nvSpPr>
        <dsp:cNvPr id="0" name=""/>
        <dsp:cNvSpPr/>
      </dsp:nvSpPr>
      <dsp:spPr>
        <a:xfrm>
          <a:off x="9632964" y="2919009"/>
          <a:ext cx="1751195" cy="1050717"/>
        </a:xfrm>
        <a:prstGeom prst="rect">
          <a:avLst/>
        </a:prstGeom>
        <a:solidFill>
          <a:schemeClr val="accent4">
            <a:hueOff val="-4603191"/>
            <a:satOff val="-12620"/>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usw.</a:t>
          </a:r>
          <a:endParaRPr lang="en-US" sz="1700" kern="1200" dirty="0"/>
        </a:p>
      </dsp:txBody>
      <dsp:txXfrm>
        <a:off x="9632964" y="2919009"/>
        <a:ext cx="1751195" cy="1050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CF1E7-24A1-FF48-88D6-90B184E42066}">
      <dsp:nvSpPr>
        <dsp:cNvPr id="0" name=""/>
        <dsp:cNvSpPr/>
      </dsp:nvSpPr>
      <dsp:spPr>
        <a:xfrm>
          <a:off x="0" y="0"/>
          <a:ext cx="1489412"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E-Mails: </a:t>
          </a:r>
        </a:p>
        <a:p>
          <a:pPr marL="0" lvl="0" indent="0" algn="ctr" defTabSz="800100">
            <a:lnSpc>
              <a:spcPct val="90000"/>
            </a:lnSpc>
            <a:spcBef>
              <a:spcPct val="0"/>
            </a:spcBef>
            <a:spcAft>
              <a:spcPct val="35000"/>
            </a:spcAft>
            <a:buNone/>
          </a:pPr>
          <a:r>
            <a:rPr lang="de-DE" sz="1800" kern="1200" dirty="0"/>
            <a:t>294 Mrd. </a:t>
          </a:r>
        </a:p>
      </dsp:txBody>
      <dsp:txXfrm>
        <a:off x="43623" y="43623"/>
        <a:ext cx="1402166" cy="3195032"/>
      </dsp:txXfrm>
    </dsp:sp>
    <dsp:sp modelId="{B8FAA078-CC75-594A-8AE5-ED3D992EF8E5}">
      <dsp:nvSpPr>
        <dsp:cNvPr id="0" name=""/>
        <dsp:cNvSpPr/>
      </dsp:nvSpPr>
      <dsp:spPr>
        <a:xfrm>
          <a:off x="1744113" y="0"/>
          <a:ext cx="1574189"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WhatsApp-Nachrichten:</a:t>
          </a:r>
        </a:p>
        <a:p>
          <a:pPr marL="0" lvl="0" indent="0" algn="ctr" defTabSz="800100">
            <a:lnSpc>
              <a:spcPct val="90000"/>
            </a:lnSpc>
            <a:spcBef>
              <a:spcPct val="0"/>
            </a:spcBef>
            <a:spcAft>
              <a:spcPct val="35000"/>
            </a:spcAft>
            <a:buNone/>
          </a:pPr>
          <a:r>
            <a:rPr lang="de-DE" sz="1800" kern="1200" dirty="0"/>
            <a:t>65 Mrd. </a:t>
          </a:r>
        </a:p>
      </dsp:txBody>
      <dsp:txXfrm>
        <a:off x="1790219" y="46106"/>
        <a:ext cx="1481977" cy="3190066"/>
      </dsp:txXfrm>
    </dsp:sp>
    <dsp:sp modelId="{6DDED6C8-22EF-9A43-A2A3-5A25E0275EA4}">
      <dsp:nvSpPr>
        <dsp:cNvPr id="0" name=""/>
        <dsp:cNvSpPr/>
      </dsp:nvSpPr>
      <dsp:spPr>
        <a:xfrm>
          <a:off x="3568524" y="0"/>
          <a:ext cx="1489412"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Facebook: </a:t>
          </a:r>
        </a:p>
        <a:p>
          <a:pPr marL="0" lvl="0" indent="0" algn="ctr" defTabSz="800100">
            <a:lnSpc>
              <a:spcPct val="90000"/>
            </a:lnSpc>
            <a:spcBef>
              <a:spcPct val="0"/>
            </a:spcBef>
            <a:spcAft>
              <a:spcPct val="35000"/>
            </a:spcAft>
            <a:buNone/>
          </a:pPr>
          <a:r>
            <a:rPr lang="de-DE" sz="1800" kern="1200" dirty="0"/>
            <a:t>4 </a:t>
          </a:r>
          <a:r>
            <a:rPr lang="de-DE" sz="1800" kern="1200" dirty="0" err="1"/>
            <a:t>Petabyte</a:t>
          </a:r>
          <a:r>
            <a:rPr lang="de-DE" sz="1800" kern="1200" dirty="0"/>
            <a:t> an Daten, darunter 350 Mio. Fotos, 100 Mio. Std. Videos</a:t>
          </a:r>
        </a:p>
      </dsp:txBody>
      <dsp:txXfrm>
        <a:off x="3612147" y="43623"/>
        <a:ext cx="1402166" cy="3195032"/>
      </dsp:txXfrm>
    </dsp:sp>
    <dsp:sp modelId="{2DFB4387-8627-BE4D-9917-58906D315A8B}">
      <dsp:nvSpPr>
        <dsp:cNvPr id="0" name=""/>
        <dsp:cNvSpPr/>
      </dsp:nvSpPr>
      <dsp:spPr>
        <a:xfrm>
          <a:off x="5308158" y="0"/>
          <a:ext cx="1489412"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Such-anfragen: </a:t>
          </a:r>
        </a:p>
        <a:p>
          <a:pPr marL="0" lvl="0" indent="0" algn="ctr" defTabSz="800100">
            <a:lnSpc>
              <a:spcPct val="90000"/>
            </a:lnSpc>
            <a:spcBef>
              <a:spcPct val="0"/>
            </a:spcBef>
            <a:spcAft>
              <a:spcPct val="35000"/>
            </a:spcAft>
            <a:buNone/>
          </a:pPr>
          <a:r>
            <a:rPr lang="de-DE" sz="1800" kern="1200" dirty="0"/>
            <a:t>5 Mrd., davon 3,5 Mrd. über Google</a:t>
          </a:r>
        </a:p>
      </dsp:txBody>
      <dsp:txXfrm>
        <a:off x="5351781" y="43623"/>
        <a:ext cx="1402166" cy="3195032"/>
      </dsp:txXfrm>
    </dsp:sp>
    <dsp:sp modelId="{DC070DBA-E050-6246-9BB3-46ED22D7DAD1}">
      <dsp:nvSpPr>
        <dsp:cNvPr id="0" name=""/>
        <dsp:cNvSpPr/>
      </dsp:nvSpPr>
      <dsp:spPr>
        <a:xfrm>
          <a:off x="7047791" y="0"/>
          <a:ext cx="1489412"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Twitter: </a:t>
          </a:r>
        </a:p>
        <a:p>
          <a:pPr marL="0" lvl="0" indent="0" algn="ctr" defTabSz="800100">
            <a:lnSpc>
              <a:spcPct val="90000"/>
            </a:lnSpc>
            <a:spcBef>
              <a:spcPct val="0"/>
            </a:spcBef>
            <a:spcAft>
              <a:spcPct val="35000"/>
            </a:spcAft>
            <a:buNone/>
          </a:pPr>
          <a:r>
            <a:rPr lang="de-DE" sz="1800" kern="1200" dirty="0"/>
            <a:t>500 </a:t>
          </a:r>
          <a:r>
            <a:rPr lang="de-DE" sz="1800" kern="1200" dirty="0" err="1"/>
            <a:t>Mio</a:t>
          </a:r>
          <a:r>
            <a:rPr lang="de-DE" sz="1800" kern="1200" dirty="0"/>
            <a:t> Tweets</a:t>
          </a:r>
        </a:p>
      </dsp:txBody>
      <dsp:txXfrm>
        <a:off x="7091414" y="43623"/>
        <a:ext cx="1402166" cy="3195032"/>
      </dsp:txXfrm>
    </dsp:sp>
    <dsp:sp modelId="{7EE88EAF-49D1-FF42-B295-AB6BBC039456}">
      <dsp:nvSpPr>
        <dsp:cNvPr id="0" name=""/>
        <dsp:cNvSpPr/>
      </dsp:nvSpPr>
      <dsp:spPr>
        <a:xfrm>
          <a:off x="8787425" y="0"/>
          <a:ext cx="1489412"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Instagram:</a:t>
          </a:r>
        </a:p>
        <a:p>
          <a:pPr marL="0" lvl="0" indent="0" algn="ctr" defTabSz="800100">
            <a:lnSpc>
              <a:spcPct val="90000"/>
            </a:lnSpc>
            <a:spcBef>
              <a:spcPct val="0"/>
            </a:spcBef>
            <a:spcAft>
              <a:spcPct val="35000"/>
            </a:spcAft>
            <a:buNone/>
          </a:pPr>
          <a:r>
            <a:rPr lang="de-DE" sz="1800" kern="1200" dirty="0"/>
            <a:t> 95 Mio. Fotos und Videos</a:t>
          </a:r>
        </a:p>
      </dsp:txBody>
      <dsp:txXfrm>
        <a:off x="8831048" y="43623"/>
        <a:ext cx="1402166" cy="3195032"/>
      </dsp:txXfrm>
    </dsp:sp>
    <dsp:sp modelId="{EE1E4DAC-1A33-E64E-9A32-F9CC4710D98A}">
      <dsp:nvSpPr>
        <dsp:cNvPr id="0" name=""/>
        <dsp:cNvSpPr/>
      </dsp:nvSpPr>
      <dsp:spPr>
        <a:xfrm>
          <a:off x="10527058" y="0"/>
          <a:ext cx="1489412" cy="3282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Gesamte jemals </a:t>
          </a:r>
          <a:r>
            <a:rPr lang="de-DE" sz="1800" kern="1200" dirty="0" err="1"/>
            <a:t>angesam-melte</a:t>
          </a:r>
          <a:r>
            <a:rPr lang="de-DE" sz="1800" kern="1200" dirty="0"/>
            <a:t> Daten-menge</a:t>
          </a:r>
        </a:p>
        <a:p>
          <a:pPr marL="0" lvl="0" indent="0" algn="ctr" defTabSz="800100">
            <a:lnSpc>
              <a:spcPct val="90000"/>
            </a:lnSpc>
            <a:spcBef>
              <a:spcPct val="0"/>
            </a:spcBef>
            <a:spcAft>
              <a:spcPct val="35000"/>
            </a:spcAft>
            <a:buNone/>
          </a:pPr>
          <a:r>
            <a:rPr lang="de-DE" sz="1800" kern="1200" dirty="0"/>
            <a:t>Bis 2013: 4.4 </a:t>
          </a:r>
          <a:r>
            <a:rPr lang="de-DE" sz="1800" kern="1200" dirty="0" err="1"/>
            <a:t>Zetabyte</a:t>
          </a:r>
          <a:endParaRPr lang="de-DE" sz="1800" kern="1200" dirty="0"/>
        </a:p>
        <a:p>
          <a:pPr marL="0" lvl="0" indent="0" algn="ctr" defTabSz="800100">
            <a:lnSpc>
              <a:spcPct val="90000"/>
            </a:lnSpc>
            <a:spcBef>
              <a:spcPct val="0"/>
            </a:spcBef>
            <a:spcAft>
              <a:spcPct val="35000"/>
            </a:spcAft>
            <a:buNone/>
          </a:pPr>
          <a:r>
            <a:rPr lang="de-DE" sz="1800" kern="1200" dirty="0"/>
            <a:t>Bis 2020: 44 </a:t>
          </a:r>
          <a:r>
            <a:rPr lang="de-DE" sz="1800" kern="1200" dirty="0" err="1"/>
            <a:t>Zetabyte</a:t>
          </a:r>
          <a:r>
            <a:rPr lang="de-DE" sz="1800" kern="1200" dirty="0"/>
            <a:t> </a:t>
          </a:r>
        </a:p>
        <a:p>
          <a:pPr marL="0" lvl="0" indent="0" algn="ctr" defTabSz="800100">
            <a:lnSpc>
              <a:spcPct val="90000"/>
            </a:lnSpc>
            <a:spcBef>
              <a:spcPct val="0"/>
            </a:spcBef>
            <a:spcAft>
              <a:spcPct val="35000"/>
            </a:spcAft>
            <a:buNone/>
          </a:pPr>
          <a:endParaRPr lang="de-DE" sz="1600" kern="1200" dirty="0"/>
        </a:p>
      </dsp:txBody>
      <dsp:txXfrm>
        <a:off x="10570681" y="43623"/>
        <a:ext cx="1402166" cy="3195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F00E1-DDD2-D841-9F52-C47C78588161}">
      <dsp:nvSpPr>
        <dsp:cNvPr id="0" name=""/>
        <dsp:cNvSpPr/>
      </dsp:nvSpPr>
      <dsp:spPr>
        <a:xfrm>
          <a:off x="3285" y="1299817"/>
          <a:ext cx="2031871" cy="1675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FontTx/>
            <a:buNone/>
          </a:pPr>
          <a:endParaRPr lang="de-DE" sz="1900" kern="1200" dirty="0">
            <a:solidFill>
              <a:schemeClr val="tx1"/>
            </a:solidFill>
          </a:endParaRPr>
        </a:p>
        <a:p>
          <a:pPr marL="171450" lvl="1" indent="-171450" algn="l" defTabSz="844550">
            <a:lnSpc>
              <a:spcPct val="90000"/>
            </a:lnSpc>
            <a:spcBef>
              <a:spcPct val="0"/>
            </a:spcBef>
            <a:spcAft>
              <a:spcPct val="15000"/>
            </a:spcAft>
            <a:buFontTx/>
            <a:buNone/>
          </a:pPr>
          <a:endParaRPr lang="de-DE" sz="1900" kern="1200" dirty="0">
            <a:solidFill>
              <a:schemeClr val="tx1"/>
            </a:solidFill>
          </a:endParaRPr>
        </a:p>
        <a:p>
          <a:pPr marL="171450" lvl="1" indent="-171450" algn="l" defTabSz="844550">
            <a:lnSpc>
              <a:spcPct val="90000"/>
            </a:lnSpc>
            <a:spcBef>
              <a:spcPct val="0"/>
            </a:spcBef>
            <a:spcAft>
              <a:spcPct val="15000"/>
            </a:spcAft>
            <a:buFontTx/>
            <a:buNone/>
          </a:pPr>
          <a:endParaRPr lang="de-DE" sz="1900" kern="1200" dirty="0">
            <a:solidFill>
              <a:schemeClr val="tx1"/>
            </a:solidFill>
          </a:endParaRPr>
        </a:p>
        <a:p>
          <a:pPr marL="171450" lvl="1" indent="-171450" algn="l" defTabSz="844550">
            <a:lnSpc>
              <a:spcPct val="90000"/>
            </a:lnSpc>
            <a:spcBef>
              <a:spcPct val="0"/>
            </a:spcBef>
            <a:spcAft>
              <a:spcPct val="15000"/>
            </a:spcAft>
            <a:buFontTx/>
            <a:buNone/>
          </a:pPr>
          <a:endParaRPr lang="de-DE" sz="1900" kern="1200" dirty="0">
            <a:solidFill>
              <a:schemeClr val="tx1"/>
            </a:solidFill>
          </a:endParaRPr>
        </a:p>
      </dsp:txBody>
      <dsp:txXfrm>
        <a:off x="41851" y="1338383"/>
        <a:ext cx="1954739" cy="1239622"/>
      </dsp:txXfrm>
    </dsp:sp>
    <dsp:sp modelId="{D35F053B-D525-8C40-AFA4-5D4688D16ABB}">
      <dsp:nvSpPr>
        <dsp:cNvPr id="0" name=""/>
        <dsp:cNvSpPr/>
      </dsp:nvSpPr>
      <dsp:spPr>
        <a:xfrm>
          <a:off x="1117361" y="1642560"/>
          <a:ext cx="2435522" cy="2435522"/>
        </a:xfrm>
        <a:prstGeom prst="leftCircularArrow">
          <a:avLst>
            <a:gd name="adj1" fmla="val 3559"/>
            <a:gd name="adj2" fmla="val 442278"/>
            <a:gd name="adj3" fmla="val 2217789"/>
            <a:gd name="adj4" fmla="val 9024489"/>
            <a:gd name="adj5" fmla="val 41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DE6DE2-7087-9945-B59A-E77FE9C042D7}">
      <dsp:nvSpPr>
        <dsp:cNvPr id="0" name=""/>
        <dsp:cNvSpPr/>
      </dsp:nvSpPr>
      <dsp:spPr>
        <a:xfrm>
          <a:off x="391869" y="2536076"/>
          <a:ext cx="1931993" cy="8792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l" defTabSz="2178050">
            <a:lnSpc>
              <a:spcPct val="90000"/>
            </a:lnSpc>
            <a:spcBef>
              <a:spcPct val="0"/>
            </a:spcBef>
            <a:spcAft>
              <a:spcPct val="35000"/>
            </a:spcAft>
            <a:buNone/>
          </a:pPr>
          <a:r>
            <a:rPr lang="de-DE" sz="4900" kern="1200" dirty="0">
              <a:solidFill>
                <a:schemeClr val="tx1"/>
              </a:solidFill>
            </a:rPr>
            <a:t>  10 </a:t>
          </a:r>
        </a:p>
      </dsp:txBody>
      <dsp:txXfrm>
        <a:off x="417620" y="2561827"/>
        <a:ext cx="1880491" cy="827718"/>
      </dsp:txXfrm>
    </dsp:sp>
    <dsp:sp modelId="{41DD86F5-7B2B-0F46-A6F1-01BEDDDC3CBA}">
      <dsp:nvSpPr>
        <dsp:cNvPr id="0" name=""/>
        <dsp:cNvSpPr/>
      </dsp:nvSpPr>
      <dsp:spPr>
        <a:xfrm>
          <a:off x="2736682" y="1380313"/>
          <a:ext cx="2031871" cy="1675868"/>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BFF570FB-2042-3942-9219-114A7C0A494B}">
      <dsp:nvSpPr>
        <dsp:cNvPr id="0" name=""/>
        <dsp:cNvSpPr/>
      </dsp:nvSpPr>
      <dsp:spPr>
        <a:xfrm>
          <a:off x="3834271" y="213936"/>
          <a:ext cx="2688317" cy="2688317"/>
        </a:xfrm>
        <a:prstGeom prst="circularArrow">
          <a:avLst>
            <a:gd name="adj1" fmla="val 3225"/>
            <a:gd name="adj2" fmla="val 397512"/>
            <a:gd name="adj3" fmla="val 19426978"/>
            <a:gd name="adj4" fmla="val 12575511"/>
            <a:gd name="adj5" fmla="val 3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C82950-B2F9-394B-AF0A-3DBAD1360AA4}">
      <dsp:nvSpPr>
        <dsp:cNvPr id="0" name=""/>
        <dsp:cNvSpPr/>
      </dsp:nvSpPr>
      <dsp:spPr>
        <a:xfrm>
          <a:off x="3131208" y="940702"/>
          <a:ext cx="1920109" cy="8792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l" defTabSz="2178050">
            <a:lnSpc>
              <a:spcPct val="90000"/>
            </a:lnSpc>
            <a:spcBef>
              <a:spcPct val="0"/>
            </a:spcBef>
            <a:spcAft>
              <a:spcPct val="35000"/>
            </a:spcAft>
            <a:buNone/>
          </a:pPr>
          <a:r>
            <a:rPr lang="de-DE" sz="4900" kern="1200" dirty="0">
              <a:solidFill>
                <a:schemeClr val="tx1"/>
              </a:solidFill>
            </a:rPr>
            <a:t>  70 </a:t>
          </a:r>
        </a:p>
      </dsp:txBody>
      <dsp:txXfrm>
        <a:off x="3156959" y="966453"/>
        <a:ext cx="1868607" cy="827718"/>
      </dsp:txXfrm>
    </dsp:sp>
    <dsp:sp modelId="{94305CD3-DDE7-BE44-A64F-B5E2DF815006}">
      <dsp:nvSpPr>
        <dsp:cNvPr id="0" name=""/>
        <dsp:cNvSpPr/>
      </dsp:nvSpPr>
      <dsp:spPr>
        <a:xfrm>
          <a:off x="5464137" y="1299817"/>
          <a:ext cx="2031871" cy="1675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8E35B6-4473-D348-A39F-9899B0EEABBE}">
      <dsp:nvSpPr>
        <dsp:cNvPr id="0" name=""/>
        <dsp:cNvSpPr/>
      </dsp:nvSpPr>
      <dsp:spPr>
        <a:xfrm>
          <a:off x="6577763" y="1637402"/>
          <a:ext cx="2442429" cy="2442429"/>
        </a:xfrm>
        <a:prstGeom prst="leftCircularArrow">
          <a:avLst>
            <a:gd name="adj1" fmla="val 3549"/>
            <a:gd name="adj2" fmla="val 440921"/>
            <a:gd name="adj3" fmla="val 2216432"/>
            <a:gd name="adj4" fmla="val 9024489"/>
            <a:gd name="adj5" fmla="val 41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A21A8-E9B9-D640-87E2-22C74EFCB72D}">
      <dsp:nvSpPr>
        <dsp:cNvPr id="0" name=""/>
        <dsp:cNvSpPr/>
      </dsp:nvSpPr>
      <dsp:spPr>
        <a:xfrm>
          <a:off x="5846716" y="2536076"/>
          <a:ext cx="1944004" cy="8792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l" defTabSz="2133600">
            <a:lnSpc>
              <a:spcPct val="90000"/>
            </a:lnSpc>
            <a:spcBef>
              <a:spcPct val="0"/>
            </a:spcBef>
            <a:spcAft>
              <a:spcPct val="35000"/>
            </a:spcAft>
            <a:buNone/>
          </a:pPr>
          <a:r>
            <a:rPr lang="de-DE" sz="4800" kern="1200" dirty="0">
              <a:solidFill>
                <a:schemeClr val="tx1"/>
              </a:solidFill>
            </a:rPr>
            <a:t> 150 </a:t>
          </a:r>
        </a:p>
      </dsp:txBody>
      <dsp:txXfrm>
        <a:off x="5872467" y="2561827"/>
        <a:ext cx="1892502" cy="827718"/>
      </dsp:txXfrm>
    </dsp:sp>
    <dsp:sp modelId="{37864003-D8CA-B14A-B0D2-F800BCECC045}">
      <dsp:nvSpPr>
        <dsp:cNvPr id="0" name=""/>
        <dsp:cNvSpPr/>
      </dsp:nvSpPr>
      <dsp:spPr>
        <a:xfrm>
          <a:off x="8203539" y="1380313"/>
          <a:ext cx="2031871" cy="1675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04558-A458-B14B-BC3D-87952960A7B1}">
      <dsp:nvSpPr>
        <dsp:cNvPr id="0" name=""/>
        <dsp:cNvSpPr/>
      </dsp:nvSpPr>
      <dsp:spPr>
        <a:xfrm>
          <a:off x="8603926" y="940702"/>
          <a:ext cx="1908387" cy="8792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l" defTabSz="2089150">
            <a:lnSpc>
              <a:spcPct val="90000"/>
            </a:lnSpc>
            <a:spcBef>
              <a:spcPct val="0"/>
            </a:spcBef>
            <a:spcAft>
              <a:spcPct val="35000"/>
            </a:spcAft>
            <a:buNone/>
          </a:pPr>
          <a:r>
            <a:rPr lang="de-DE" sz="4700" kern="1200" dirty="0">
              <a:solidFill>
                <a:schemeClr val="tx1"/>
              </a:solidFill>
            </a:rPr>
            <a:t> 300 </a:t>
          </a:r>
        </a:p>
      </dsp:txBody>
      <dsp:txXfrm>
        <a:off x="8629677" y="966453"/>
        <a:ext cx="1856885" cy="827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38210-77F1-BC46-B931-5657D18E7BBB}">
      <dsp:nvSpPr>
        <dsp:cNvPr id="0" name=""/>
        <dsp:cNvSpPr/>
      </dsp:nvSpPr>
      <dsp:spPr>
        <a:xfrm>
          <a:off x="1467" y="763995"/>
          <a:ext cx="3130172" cy="1878103"/>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Internetnutzung: Personenbezogene Daten werden erhoben</a:t>
          </a:r>
        </a:p>
      </dsp:txBody>
      <dsp:txXfrm>
        <a:off x="56475" y="819003"/>
        <a:ext cx="3020156" cy="1768087"/>
      </dsp:txXfrm>
    </dsp:sp>
    <dsp:sp modelId="{5F27B082-1E08-8A4D-ABBA-C9C1D96FA65C}">
      <dsp:nvSpPr>
        <dsp:cNvPr id="0" name=""/>
        <dsp:cNvSpPr/>
      </dsp:nvSpPr>
      <dsp:spPr>
        <a:xfrm>
          <a:off x="3407095" y="1314905"/>
          <a:ext cx="663596" cy="77628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DE" sz="3500" kern="1200" dirty="0"/>
        </a:p>
      </dsp:txBody>
      <dsp:txXfrm>
        <a:off x="3407095" y="1470161"/>
        <a:ext cx="464517" cy="465770"/>
      </dsp:txXfrm>
    </dsp:sp>
    <dsp:sp modelId="{EE634910-36EC-5B4A-A5D0-A1A1B8D60782}">
      <dsp:nvSpPr>
        <dsp:cNvPr id="0" name=""/>
        <dsp:cNvSpPr/>
      </dsp:nvSpPr>
      <dsp:spPr>
        <a:xfrm>
          <a:off x="4383709" y="763995"/>
          <a:ext cx="3130172" cy="187810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Automatische, computerbasierte Verarbeitung großer Datenmengen aus unterschiedlichsten Quellen</a:t>
          </a:r>
        </a:p>
      </dsp:txBody>
      <dsp:txXfrm>
        <a:off x="4438717" y="819003"/>
        <a:ext cx="3020156" cy="1768087"/>
      </dsp:txXfrm>
    </dsp:sp>
    <dsp:sp modelId="{12FA6BCA-0564-244B-8A2D-9F9B774B4DDF}">
      <dsp:nvSpPr>
        <dsp:cNvPr id="0" name=""/>
        <dsp:cNvSpPr/>
      </dsp:nvSpPr>
      <dsp:spPr>
        <a:xfrm rot="5400000">
          <a:off x="5616997" y="2861211"/>
          <a:ext cx="663596" cy="77628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DE" sz="3500" kern="1200" dirty="0"/>
        </a:p>
      </dsp:txBody>
      <dsp:txXfrm rot="-5400000">
        <a:off x="5715911" y="2917554"/>
        <a:ext cx="465770" cy="464517"/>
      </dsp:txXfrm>
    </dsp:sp>
    <dsp:sp modelId="{B100CE87-0DB8-F44D-99D3-01DAF9FFFC03}">
      <dsp:nvSpPr>
        <dsp:cNvPr id="0" name=""/>
        <dsp:cNvSpPr/>
      </dsp:nvSpPr>
      <dsp:spPr>
        <a:xfrm>
          <a:off x="4383709" y="3894168"/>
          <a:ext cx="3130172" cy="187810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ym typeface="Wingdings" pitchFamily="2" charset="2"/>
            </a:rPr>
            <a:t>Erstellung von Nutzerprofilen („</a:t>
          </a:r>
          <a:r>
            <a:rPr lang="de-DE" sz="2000" kern="1200" dirty="0" err="1">
              <a:sym typeface="Wingdings" pitchFamily="2" charset="2"/>
            </a:rPr>
            <a:t>Profiling</a:t>
          </a:r>
          <a:r>
            <a:rPr lang="de-DE" sz="2000" kern="1200" dirty="0">
              <a:sym typeface="Wingdings" pitchFamily="2" charset="2"/>
            </a:rPr>
            <a:t>“) durch Unternehmen</a:t>
          </a:r>
          <a:endParaRPr lang="de-DE" sz="2000" kern="1200" dirty="0"/>
        </a:p>
      </dsp:txBody>
      <dsp:txXfrm>
        <a:off x="4438717" y="3949176"/>
        <a:ext cx="3020156" cy="1768087"/>
      </dsp:txXfrm>
    </dsp:sp>
    <dsp:sp modelId="{A90E48B5-F1D6-BE48-942C-3CA7B09348DF}">
      <dsp:nvSpPr>
        <dsp:cNvPr id="0" name=""/>
        <dsp:cNvSpPr/>
      </dsp:nvSpPr>
      <dsp:spPr>
        <a:xfrm rot="10800000">
          <a:off x="3444657" y="4445078"/>
          <a:ext cx="663596" cy="77628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DE" sz="3500" kern="1200" dirty="0"/>
        </a:p>
      </dsp:txBody>
      <dsp:txXfrm rot="10800000">
        <a:off x="3643736" y="4600334"/>
        <a:ext cx="464517" cy="465770"/>
      </dsp:txXfrm>
    </dsp:sp>
    <dsp:sp modelId="{2DA25A29-315A-CE48-8146-2BA34853297C}">
      <dsp:nvSpPr>
        <dsp:cNvPr id="0" name=""/>
        <dsp:cNvSpPr/>
      </dsp:nvSpPr>
      <dsp:spPr>
        <a:xfrm>
          <a:off x="1467" y="3894168"/>
          <a:ext cx="3130172" cy="187810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sym typeface="Wingdings" pitchFamily="2" charset="2"/>
            </a:rPr>
            <a:t>Strukturierung von (teilweise sehr spezifischen) Zielgruppen für Werbung, Wahlkämpfe etc. </a:t>
          </a:r>
          <a:endParaRPr lang="de-DE" sz="2000" kern="1200" dirty="0"/>
        </a:p>
      </dsp:txBody>
      <dsp:txXfrm>
        <a:off x="56475" y="3949176"/>
        <a:ext cx="3020156" cy="1768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BEE04-A1F8-4B13-8FDA-BE0A929F796C}">
      <dsp:nvSpPr>
        <dsp:cNvPr id="0" name=""/>
        <dsp:cNvSpPr/>
      </dsp:nvSpPr>
      <dsp:spPr>
        <a:xfrm>
          <a:off x="0" y="707288"/>
          <a:ext cx="10515600" cy="13057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BBD58-41AE-4173-B8C4-DCF5404DE562}">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36415-0A3B-40F9-9D5A-1AB6B2893077}">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844550">
            <a:lnSpc>
              <a:spcPct val="100000"/>
            </a:lnSpc>
            <a:spcBef>
              <a:spcPct val="0"/>
            </a:spcBef>
            <a:spcAft>
              <a:spcPct val="35000"/>
            </a:spcAft>
            <a:buNone/>
          </a:pPr>
          <a:r>
            <a:rPr lang="de-DE" sz="1900" kern="1200" dirty="0"/>
            <a:t>Bsp. 1: Einstufung einer Person als zahlungsunfähig, weil sie in einem Stadtteil wohnt, wo vermehrt Menschen mit geringer Kreditwürdigkeit wohnen. </a:t>
          </a:r>
          <a:endParaRPr lang="en-US" sz="1900" kern="1200" dirty="0"/>
        </a:p>
      </dsp:txBody>
      <dsp:txXfrm>
        <a:off x="1508156" y="707288"/>
        <a:ext cx="9007443" cy="1305763"/>
      </dsp:txXfrm>
    </dsp:sp>
    <dsp:sp modelId="{F41EC611-43C1-46D9-A2B7-9B7C2F0A36F6}">
      <dsp:nvSpPr>
        <dsp:cNvPr id="0" name=""/>
        <dsp:cNvSpPr/>
      </dsp:nvSpPr>
      <dsp:spPr>
        <a:xfrm>
          <a:off x="0" y="2315113"/>
          <a:ext cx="10515600" cy="13057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C30C1-E071-43E9-81D2-67598798D876}">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6A061-DAF1-4E0F-B417-EF02AA215C99}">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844550">
            <a:lnSpc>
              <a:spcPct val="100000"/>
            </a:lnSpc>
            <a:spcBef>
              <a:spcPct val="0"/>
            </a:spcBef>
            <a:spcAft>
              <a:spcPct val="35000"/>
            </a:spcAft>
            <a:buNone/>
          </a:pPr>
          <a:r>
            <a:rPr lang="de-DE" sz="1900" kern="1200" dirty="0"/>
            <a:t>Bsp. 2: Jemand besucht regelmäßig eine Bekannte, die in einem Haus wohnt, in dem auch eine Beratungsstelle für Krebspatienten ist. Google analysiert die Bewegungsdaten und schließt daraus, dass die Person an Krebs erkrankt ist.</a:t>
          </a:r>
          <a:endParaRPr lang="en-US" sz="1900" kern="1200" dirty="0"/>
        </a:p>
      </dsp:txBody>
      <dsp:txXfrm>
        <a:off x="1508156" y="2339492"/>
        <a:ext cx="9007443" cy="13057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67A3D-3A4F-E140-8BDC-1E6FCF8C0D67}">
      <dsp:nvSpPr>
        <dsp:cNvPr id="0" name=""/>
        <dsp:cNvSpPr/>
      </dsp:nvSpPr>
      <dsp:spPr>
        <a:xfrm>
          <a:off x="0" y="39687"/>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Gesichtserkennungsdaten und Stimmerkennungsdaten zur Erhöhung der Sicherheit</a:t>
          </a:r>
          <a:endParaRPr lang="en-US" sz="2100" kern="1200" dirty="0"/>
        </a:p>
      </dsp:txBody>
      <dsp:txXfrm>
        <a:off x="0" y="39687"/>
        <a:ext cx="3286125" cy="1971675"/>
      </dsp:txXfrm>
    </dsp:sp>
    <dsp:sp modelId="{722AB5A8-A2D8-1C4D-B9DD-ABFD4F616DEF}">
      <dsp:nvSpPr>
        <dsp:cNvPr id="0" name=""/>
        <dsp:cNvSpPr/>
      </dsp:nvSpPr>
      <dsp:spPr>
        <a:xfrm>
          <a:off x="3614737" y="39687"/>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Bewegungsdaten zur Verhinderung von Epidemien, gezielten Leitung von Einsatz- und Hilfskräften, Reduktion von Stauaufkommen</a:t>
          </a:r>
          <a:endParaRPr lang="en-US" sz="2100" kern="1200"/>
        </a:p>
      </dsp:txBody>
      <dsp:txXfrm>
        <a:off x="3614737" y="39687"/>
        <a:ext cx="3286125" cy="1971675"/>
      </dsp:txXfrm>
    </dsp:sp>
    <dsp:sp modelId="{8E70E73B-B62E-C44A-8027-A4421D6DEF54}">
      <dsp:nvSpPr>
        <dsp:cNvPr id="0" name=""/>
        <dsp:cNvSpPr/>
      </dsp:nvSpPr>
      <dsp:spPr>
        <a:xfrm>
          <a:off x="7229475" y="39687"/>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historischen Daten zur Verbrechensbekämpfung, in der Medizin</a:t>
          </a:r>
          <a:endParaRPr lang="en-US" sz="2100" kern="1200"/>
        </a:p>
      </dsp:txBody>
      <dsp:txXfrm>
        <a:off x="7229475" y="39687"/>
        <a:ext cx="3286125" cy="1971675"/>
      </dsp:txXfrm>
    </dsp:sp>
    <dsp:sp modelId="{35D24645-B95E-9547-BCF7-04ADC71D026C}">
      <dsp:nvSpPr>
        <dsp:cNvPr id="0" name=""/>
        <dsp:cNvSpPr/>
      </dsp:nvSpPr>
      <dsp:spPr>
        <a:xfrm>
          <a:off x="1807368" y="2339975"/>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Wearable-Daten zur Steigerung der Gesundheit</a:t>
          </a:r>
          <a:endParaRPr lang="en-US" sz="2100" kern="1200"/>
        </a:p>
      </dsp:txBody>
      <dsp:txXfrm>
        <a:off x="1807368" y="2339975"/>
        <a:ext cx="3286125" cy="1971675"/>
      </dsp:txXfrm>
    </dsp:sp>
    <dsp:sp modelId="{CC75E706-A447-7943-8D3A-6F8F9F16887E}">
      <dsp:nvSpPr>
        <dsp:cNvPr id="0" name=""/>
        <dsp:cNvSpPr/>
      </dsp:nvSpPr>
      <dsp:spPr>
        <a:xfrm>
          <a:off x="5422106" y="2339975"/>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Daten aus den Sozialen Medien und Google-Suchanfragen zum Schutz vor Terror, relevantere/interessantere Werbung</a:t>
          </a:r>
          <a:endParaRPr lang="en-US" sz="21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967DF17-8C5B-4A10-B81C-58B2D84CB3DB}" type="datetimeFigureOut">
              <a:rPr lang="de-DE" smtClean="0"/>
              <a:t>22.01.22</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7E44CB8-8E2E-430B-A75B-F8CAE1B800A3}" type="slidenum">
              <a:rPr lang="de-DE" smtClean="0"/>
              <a:t>‹Nr.›</a:t>
            </a:fld>
            <a:endParaRPr lang="de-DE"/>
          </a:p>
        </p:txBody>
      </p:sp>
    </p:spTree>
    <p:extLst>
      <p:ext uri="{BB962C8B-B14F-4D97-AF65-F5344CB8AC3E}">
        <p14:creationId xmlns:p14="http://schemas.microsoft.com/office/powerpoint/2010/main" val="45760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044A34-1C83-6446-9192-DBA8F7958D89}" type="datetimeFigureOut">
              <a:rPr lang="de-DE" smtClean="0"/>
              <a:t>22.01.22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8C1ACA-E45D-AF4E-81C6-033786B161D7}" type="slidenum">
              <a:rPr lang="de-DE" smtClean="0"/>
              <a:t>‹Nr.›</a:t>
            </a:fld>
            <a:endParaRPr lang="de-DE"/>
          </a:p>
        </p:txBody>
      </p:sp>
    </p:spTree>
    <p:extLst>
      <p:ext uri="{BB962C8B-B14F-4D97-AF65-F5344CB8AC3E}">
        <p14:creationId xmlns:p14="http://schemas.microsoft.com/office/powerpoint/2010/main" val="95381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aconteur.net/infographics/a-day-in-dat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azonline.ch/ausland/europa/ich-habe-nur-gezeigt-dass-es-die-bombe-gibt/story/174749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azonline.ch/ausland/europa/ich-habe-nur-gezeigt-dass-es-die-bombe-gibt/story/1747491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TL_Ija3Rh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reativecommons.org/licenses/by-sa/3.0/d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de.serlo.org/community/106357/erfassung-und-auswertung-von-date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i="1" dirty="0"/>
              <a:t>Durchführungshinweise für Lehrende:</a:t>
            </a:r>
          </a:p>
          <a:p>
            <a:pPr marL="0" indent="0">
              <a:buFontTx/>
              <a:buNone/>
            </a:pPr>
            <a:endParaRPr lang="de-DE" i="1" dirty="0"/>
          </a:p>
          <a:p>
            <a:pPr marL="171450" indent="-171450">
              <a:buFont typeface="Symbol" pitchFamily="2" charset="2"/>
              <a:buChar char="-"/>
            </a:pPr>
            <a:r>
              <a:rPr lang="de-DE" i="1" dirty="0"/>
              <a:t>Vorbereitung: </a:t>
            </a:r>
          </a:p>
          <a:p>
            <a:pPr marL="628650" lvl="1" indent="-171450">
              <a:buFont typeface="Symbol" pitchFamily="2" charset="2"/>
              <a:buChar char="-"/>
            </a:pPr>
            <a:r>
              <a:rPr lang="de-DE" i="1" dirty="0"/>
              <a:t>Kopieren des Lehrvortrages als Handout (2 oder 3 Folien pro Seite)</a:t>
            </a:r>
          </a:p>
          <a:p>
            <a:pPr marL="628650" lvl="1" indent="-171450">
              <a:buFont typeface="Symbol" pitchFamily="2" charset="2"/>
              <a:buChar char="-"/>
            </a:pPr>
            <a:r>
              <a:rPr lang="de-DE" i="1" dirty="0" err="1"/>
              <a:t>Beamer</a:t>
            </a:r>
            <a:r>
              <a:rPr lang="de-DE" i="1" dirty="0"/>
              <a:t> für Präsentation mit Audio-Ausgang vorbereiten</a:t>
            </a:r>
          </a:p>
          <a:p>
            <a:pPr marL="171450" indent="-171450">
              <a:buFont typeface="Symbol" pitchFamily="2" charset="2"/>
              <a:buChar char="-"/>
            </a:pPr>
            <a:r>
              <a:rPr lang="de-DE" b="1" i="1" dirty="0"/>
              <a:t>Wichtig: Notizfelder der Folien beachten! Dort Skripte zu den einzelnen Folien.</a:t>
            </a:r>
          </a:p>
          <a:p>
            <a:pPr marL="171450" indent="-171450">
              <a:buFont typeface="Symbol" pitchFamily="2" charset="2"/>
              <a:buChar char="-"/>
            </a:pPr>
            <a:r>
              <a:rPr lang="de-DE" i="1" dirty="0"/>
              <a:t>Vortrag enthält 3 Videos. Die Videos sind jeweils mit dem entsprechenden Links/URLs verknüpft. </a:t>
            </a:r>
          </a:p>
          <a:p>
            <a:pPr marL="628650" lvl="1" indent="-171450">
              <a:buFont typeface="Symbol" pitchFamily="2" charset="2"/>
              <a:buChar char="-"/>
            </a:pPr>
            <a:r>
              <a:rPr lang="de-DE" i="1" dirty="0"/>
              <a:t>Vor Durchführung prüfen, ob Links noch funktionieren. </a:t>
            </a:r>
          </a:p>
          <a:p>
            <a:pPr marL="628650" lvl="1" indent="-171450">
              <a:buFont typeface="Symbol" pitchFamily="2" charset="2"/>
              <a:buChar char="-"/>
            </a:pPr>
            <a:r>
              <a:rPr lang="de-DE" i="1" dirty="0">
                <a:highlight>
                  <a:srgbClr val="FFFF00"/>
                </a:highlight>
              </a:rPr>
              <a:t>Folie 2: DSGVO</a:t>
            </a:r>
          </a:p>
          <a:p>
            <a:pPr marL="628650" lvl="1" indent="-171450">
              <a:buFont typeface="Symbol" pitchFamily="2" charset="2"/>
              <a:buChar char="-"/>
            </a:pPr>
            <a:r>
              <a:rPr lang="de-DE" i="1" dirty="0">
                <a:highlight>
                  <a:srgbClr val="FFFF00"/>
                </a:highlight>
              </a:rPr>
              <a:t>Folie 14: Big Data</a:t>
            </a:r>
          </a:p>
          <a:p>
            <a:pPr marL="628650" lvl="1" indent="-171450">
              <a:buFont typeface="Symbol" pitchFamily="2" charset="2"/>
              <a:buChar char="-"/>
            </a:pPr>
            <a:r>
              <a:rPr lang="de-DE" i="1" dirty="0">
                <a:highlight>
                  <a:srgbClr val="FFFF00"/>
                </a:highlight>
              </a:rPr>
              <a:t>Folie 25: Filterblase</a:t>
            </a:r>
          </a:p>
          <a:p>
            <a:pPr marL="171450" indent="-171450">
              <a:buFont typeface="Symbol" pitchFamily="2" charset="2"/>
              <a:buChar char="-"/>
            </a:pPr>
            <a:r>
              <a:rPr lang="de-DE" i="1" dirty="0"/>
              <a:t>Folie </a:t>
            </a:r>
            <a:r>
              <a:rPr lang="de-DE" i="1" dirty="0">
                <a:highlight>
                  <a:srgbClr val="FFFF00"/>
                </a:highlight>
              </a:rPr>
              <a:t>7, Folie 14, Folie 17 </a:t>
            </a:r>
            <a:r>
              <a:rPr lang="de-DE" i="1" dirty="0"/>
              <a:t>fordern Teilnehmende explizit zu Aktivität auf; dort also Plenum einbeziehen.</a:t>
            </a:r>
          </a:p>
          <a:p>
            <a:pPr marL="171450" indent="-171450">
              <a:buFont typeface="Symbol" pitchFamily="2" charset="2"/>
              <a:buChar char="-"/>
            </a:pPr>
            <a:r>
              <a:rPr lang="de-DE" i="1" dirty="0"/>
              <a:t>Alle Quellenangaben gesammelt am Ende der Präsentation.</a:t>
            </a:r>
          </a:p>
          <a:p>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1</a:t>
            </a:fld>
            <a:endParaRPr lang="de-DE" dirty="0"/>
          </a:p>
        </p:txBody>
      </p:sp>
    </p:spTree>
    <p:extLst>
      <p:ext uri="{BB962C8B-B14F-4D97-AF65-F5344CB8AC3E}">
        <p14:creationId xmlns:p14="http://schemas.microsoft.com/office/powerpoint/2010/main" val="121672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10</a:t>
            </a:fld>
            <a:endParaRPr lang="de-DE"/>
          </a:p>
        </p:txBody>
      </p:sp>
    </p:spTree>
    <p:extLst>
      <p:ext uri="{BB962C8B-B14F-4D97-AF65-F5344CB8AC3E}">
        <p14:creationId xmlns:p14="http://schemas.microsoft.com/office/powerpoint/2010/main" val="265503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stimmt: Nicht alle digitalen Spuren sind wichtig, und vielleicht ist es egal, was Sie zum Frühstück gegessen haben.</a:t>
            </a:r>
          </a:p>
          <a:p>
            <a:endParaRPr lang="de-DE" dirty="0"/>
          </a:p>
          <a:p>
            <a:r>
              <a:rPr lang="de-DE" dirty="0"/>
              <a:t>Aber wenn man sich die eigenen Datenspuren genauer anschaut, findet man eine Mischung: Einige sind vielleicht sehr banal, andere können deutlich persönlicher sein. Z. B. wohin man geht: Dies kann zeigen, was man tut und mit wem, oder auch welche gesundheitlichen Probleme man hat (Arztbesuche). Und Ihre Google-Suchanfragen verraten wahrscheinlich mehr über Sie, als Sie selbst mit engen Vertrauten teilen würden. </a:t>
            </a:r>
          </a:p>
          <a:p>
            <a:endParaRPr lang="de-DE" dirty="0"/>
          </a:p>
          <a:p>
            <a:r>
              <a:rPr lang="de-DE" dirty="0"/>
              <a:t>Die Frage ist auch, ob Sie immer unterscheiden können, was wichtig und was unwichtig ist. Was heute banal erscheint, kann morgen wichtig sein, oder vielleicht interessant für jemand anderen sein, oder deutlich mehr über Sie verraten, als Sie denken. </a:t>
            </a:r>
            <a:br>
              <a:rPr lang="de-DE" dirty="0"/>
            </a:br>
            <a:br>
              <a:rPr lang="de-DE" dirty="0"/>
            </a:br>
            <a:r>
              <a:rPr lang="de-DE" sz="1200" kern="1200" dirty="0">
                <a:solidFill>
                  <a:schemeClr val="tx1"/>
                </a:solidFill>
                <a:effectLst/>
                <a:latin typeface="+mn-lt"/>
                <a:ea typeface="+mn-ea"/>
                <a:cs typeface="+mn-cs"/>
              </a:rPr>
              <a:t>Das ist das Prinzip, das grundsätzlich gilt und erklärt, warum Datenschutz so wichtig ist: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wir geben insgesamt – meist in kleinen Portionen – sehr viele Informationen über uns,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unsere Bekanntenkreise,</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unser Verhalten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und unsere Interessen und Vorlieben,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unseren finanziellen Status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und unsere Meinungen in Konsum- oder Politikfragen preis</a:t>
            </a:r>
            <a:r>
              <a:rPr lang="de-DE" sz="1200" b="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und</a:t>
            </a:r>
            <a:r>
              <a:rPr lang="de-DE" sz="1200" b="1" kern="1200" dirty="0">
                <a:solidFill>
                  <a:schemeClr val="tx1"/>
                </a:solidFill>
                <a:effectLst/>
                <a:latin typeface="+mn-lt"/>
                <a:ea typeface="+mn-ea"/>
                <a:cs typeface="+mn-cs"/>
              </a:rPr>
              <a:t> dabei wissen wir meist nicht genau, wer diese Daten einsehen und auswerten kann, und wie und zu welchem Zweck sie verarbeitet und vermarktet werden</a:t>
            </a: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dabei soll der Datenschutz helfen</a:t>
            </a:r>
          </a:p>
          <a:p>
            <a:pPr marL="0" indent="0">
              <a:buFontTx/>
              <a:buNone/>
            </a:pPr>
            <a:endParaRPr lang="de-DE" sz="1200" kern="1200" dirty="0">
              <a:solidFill>
                <a:schemeClr val="tx1"/>
              </a:solidFill>
              <a:effectLst/>
              <a:latin typeface="+mn-lt"/>
              <a:ea typeface="+mn-ea"/>
              <a:cs typeface="+mn-cs"/>
            </a:endParaRPr>
          </a:p>
          <a:p>
            <a:pPr marL="0" indent="0">
              <a:buFontTx/>
              <a:buNone/>
            </a:pP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Lehrhinweise:</a:t>
            </a: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Siehe dazu auch 4_2_3_Wissenshintergrund_BedeutungDatenschutz.docx.</a:t>
            </a:r>
          </a:p>
          <a:p>
            <a:pPr lvl="0"/>
            <a:r>
              <a:rPr lang="de-DE" sz="1200" i="1" kern="1200" dirty="0">
                <a:solidFill>
                  <a:schemeClr val="tx1"/>
                </a:solidFill>
                <a:effectLst/>
                <a:latin typeface="+mn-lt"/>
                <a:ea typeface="+mn-ea"/>
                <a:cs typeface="+mn-cs"/>
              </a:rPr>
              <a:t>Dort diese und weitere Argumente, warum Datenschutz wichtig ist.</a:t>
            </a:r>
            <a:endParaRPr lang="de-DE" sz="1200" kern="1200" dirty="0">
              <a:solidFill>
                <a:schemeClr val="tx1"/>
              </a:solidFill>
              <a:effectLst/>
              <a:latin typeface="+mn-lt"/>
              <a:ea typeface="+mn-ea"/>
              <a:cs typeface="+mn-cs"/>
            </a:endParaRPr>
          </a:p>
          <a:p>
            <a:pPr marL="171450" indent="-171450">
              <a:buFont typeface="Wingdings" pitchFamily="2" charset="2"/>
              <a:buChar char="à"/>
            </a:pP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048C1ACA-E45D-AF4E-81C6-033786B161D7}" type="slidenum">
              <a:rPr lang="de-DE" smtClean="0"/>
              <a:t>11</a:t>
            </a:fld>
            <a:endParaRPr lang="de-DE"/>
          </a:p>
        </p:txBody>
      </p:sp>
    </p:spTree>
    <p:extLst>
      <p:ext uri="{BB962C8B-B14F-4D97-AF65-F5344CB8AC3E}">
        <p14:creationId xmlns:p14="http://schemas.microsoft.com/office/powerpoint/2010/main" val="319661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Stellen Sie sich Menschen vor, die irgendwo hinter einem Computer sitzen und die Datenspuren von Millionen, Milliarden Menschen analysieren? In Wirklichkeit sind es Maschinen, die diese Arbeit erledigen. Maschinen und Algorithmen, die speziell für die Analyse großer Datenmengen entwickelt wurden.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Einer in Einer Millionen zu sein bedeutet nicht, dass man sich in der Menge verstecken kann. Wenn die Maschinen Ihre Daten mit den Daten der anderen Millionen vergleichen, ist es einfacher, die Ausreißer zu finden.</a:t>
            </a:r>
            <a:r>
              <a:rPr lang="de-DE" dirty="0">
                <a:effectLst/>
              </a:rPr>
              <a:t> Und vor allem ermöglichen diese ungeheuren Datenmengen sehr spezifische Einteilung von Menschen in Gruppen mit ähnlichen Merkmalen, Interessen etc. </a:t>
            </a:r>
            <a:endParaRPr lang="de-DE" sz="1200" kern="1200" dirty="0">
              <a:solidFill>
                <a:schemeClr val="tx1"/>
              </a:solidFill>
              <a:effectLst/>
              <a:latin typeface="+mn-lt"/>
              <a:ea typeface="+mn-ea"/>
              <a:cs typeface="+mn-cs"/>
            </a:endParaRPr>
          </a:p>
          <a:p>
            <a:pPr marL="0" indent="0">
              <a:buFontTx/>
              <a:buNone/>
            </a:pP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Lehrhinweise:</a:t>
            </a: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Siehe dazu auch 4_2_3_Wissenshintergrund_BedeutungDatenschutz.docx.</a:t>
            </a:r>
          </a:p>
          <a:p>
            <a:pPr lvl="0"/>
            <a:r>
              <a:rPr lang="de-DE" sz="1200" i="1" kern="1200" dirty="0">
                <a:solidFill>
                  <a:schemeClr val="tx1"/>
                </a:solidFill>
                <a:effectLst/>
                <a:latin typeface="+mn-lt"/>
                <a:ea typeface="+mn-ea"/>
                <a:cs typeface="+mn-cs"/>
              </a:rPr>
              <a:t>Dort diese und weitere Argumente, warum Datenschutz wichtig ist.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048C1ACA-E45D-AF4E-81C6-033786B161D7}" type="slidenum">
              <a:rPr lang="de-DE" smtClean="0"/>
              <a:t>12</a:t>
            </a:fld>
            <a:endParaRPr lang="de-DE"/>
          </a:p>
        </p:txBody>
      </p:sp>
    </p:spTree>
    <p:extLst>
      <p:ext uri="{BB962C8B-B14F-4D97-AF65-F5344CB8AC3E}">
        <p14:creationId xmlns:p14="http://schemas.microsoft.com/office/powerpoint/2010/main" val="44042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dirty="0">
                <a:solidFill>
                  <a:schemeClr val="tx1"/>
                </a:solidFill>
              </a:rPr>
              <a:t>scheinbar kostenlose Dienste sind nicht kostenlos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dirty="0">
                <a:solidFill>
                  <a:schemeClr val="tx1"/>
                </a:solidFill>
              </a:rPr>
              <a:t>Sie </a:t>
            </a:r>
            <a:r>
              <a:rPr lang="de-DE" sz="1200" b="1" dirty="0">
                <a:solidFill>
                  <a:schemeClr val="tx1"/>
                </a:solidFill>
              </a:rPr>
              <a:t>zahlen für die Nutzung </a:t>
            </a:r>
            <a:r>
              <a:rPr lang="de-DE" sz="1200" dirty="0">
                <a:solidFill>
                  <a:schemeClr val="tx1"/>
                </a:solidFill>
              </a:rPr>
              <a:t>mit Ihren Daten,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dirty="0">
                <a:solidFill>
                  <a:schemeClr val="tx1"/>
                </a:solidFill>
              </a:rPr>
              <a:t>oder genauer: Mit Ihrer </a:t>
            </a:r>
            <a:r>
              <a:rPr lang="de-DE" sz="1200" b="1" dirty="0">
                <a:solidFill>
                  <a:schemeClr val="tx1"/>
                </a:solidFill>
              </a:rPr>
              <a:t>Aufmerksamkeit</a:t>
            </a:r>
            <a:r>
              <a:rPr lang="de-DE" sz="1200" dirty="0">
                <a:solidFill>
                  <a:schemeClr val="tx1"/>
                </a:solidFill>
              </a:rPr>
              <a:t>, z. B. für Werbetreibende.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dirty="0">
                <a:solidFill>
                  <a:schemeClr val="tx1"/>
                </a:solidFill>
              </a:rPr>
              <a:t>denn für Werbetreibende ist die Kategorisierung von potentiellen Kunden (wie in vorangegangener Folie beschrieben) sehr viel Wert: Sie können Werbung so sehr zielgenau entwickeln und einsetzen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endParaRPr>
          </a:p>
          <a:p>
            <a:pPr lvl="0"/>
            <a:r>
              <a:rPr lang="de-DE" sz="1200" i="1" kern="1200" dirty="0">
                <a:solidFill>
                  <a:schemeClr val="tx1"/>
                </a:solidFill>
                <a:effectLst/>
                <a:latin typeface="+mn-lt"/>
                <a:ea typeface="+mn-ea"/>
                <a:cs typeface="+mn-cs"/>
              </a:rPr>
              <a:t>Lehrhinweise:</a:t>
            </a: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Siehe dazu auch 4_2_3_Wissenshintergrund_BedeutungDatenschutz.docx.</a:t>
            </a:r>
          </a:p>
          <a:p>
            <a:pPr lvl="0"/>
            <a:r>
              <a:rPr lang="de-DE" sz="1200" i="1" kern="1200" dirty="0">
                <a:solidFill>
                  <a:schemeClr val="tx1"/>
                </a:solidFill>
                <a:effectLst/>
                <a:latin typeface="+mn-lt"/>
                <a:ea typeface="+mn-ea"/>
                <a:cs typeface="+mn-cs"/>
              </a:rPr>
              <a:t>Dort diese und weitere Argumente, warum Datenschutz wichtig ist.</a:t>
            </a:r>
            <a:endParaRPr lang="de-DE" sz="1200" kern="1200" dirty="0">
              <a:solidFill>
                <a:schemeClr val="tx1"/>
              </a:solidFill>
              <a:effectLst/>
              <a:latin typeface="+mn-lt"/>
              <a:ea typeface="+mn-ea"/>
              <a:cs typeface="+mn-cs"/>
            </a:endParaRPr>
          </a:p>
          <a:p>
            <a:pPr marL="171450" indent="-171450">
              <a:buFont typeface="Wingdings" pitchFamily="2" charset="2"/>
              <a:buChar char="à"/>
            </a:pP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048C1ACA-E45D-AF4E-81C6-033786B161D7}" type="slidenum">
              <a:rPr lang="de-DE" smtClean="0"/>
              <a:t>13</a:t>
            </a:fld>
            <a:endParaRPr lang="de-DE"/>
          </a:p>
        </p:txBody>
      </p:sp>
    </p:spTree>
    <p:extLst>
      <p:ext uri="{BB962C8B-B14F-4D97-AF65-F5344CB8AC3E}">
        <p14:creationId xmlns:p14="http://schemas.microsoft.com/office/powerpoint/2010/main" val="2226944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Wir haben jetzt einige Gründe kennengelernt, warum unsere personenbezogenen Daten schützenswert sind. Aber wie genau fallen diese an, werden erhoben und ausgewertet?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In diesem Zusammenhang ist der Begriff </a:t>
            </a:r>
            <a:r>
              <a:rPr lang="de-DE" sz="1200" b="1" kern="1200" dirty="0">
                <a:solidFill>
                  <a:schemeClr val="tx1"/>
                </a:solidFill>
                <a:effectLst/>
                <a:latin typeface="+mn-lt"/>
                <a:ea typeface="+mn-ea"/>
                <a:cs typeface="+mn-cs"/>
              </a:rPr>
              <a:t>Big Data </a:t>
            </a:r>
            <a:r>
              <a:rPr lang="de-DE" sz="1200" kern="1200" dirty="0">
                <a:solidFill>
                  <a:schemeClr val="tx1"/>
                </a:solidFill>
                <a:effectLst/>
                <a:latin typeface="+mn-lt"/>
                <a:ea typeface="+mn-ea"/>
                <a:cs typeface="+mn-cs"/>
              </a:rPr>
              <a:t>zentral. </a:t>
            </a:r>
          </a:p>
          <a:p>
            <a:r>
              <a:rPr lang="de-DE" sz="1200"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rPr>
              <a:t>Lehrhinweis: Ins Plenum fragen, was die TN sich unter Big Data vorstellen</a:t>
            </a:r>
            <a:r>
              <a:rPr lang="de-DE" i="1" dirty="0">
                <a:effectLst/>
              </a:rPr>
              <a:t>.</a:t>
            </a:r>
            <a:endParaRPr lang="de-DE" i="1" dirty="0"/>
          </a:p>
          <a:p>
            <a:endParaRPr lang="de-DE" i="1" dirty="0"/>
          </a:p>
          <a:p>
            <a:r>
              <a:rPr lang="de-DE" i="1" dirty="0"/>
              <a:t>Dann Video schauen: </a:t>
            </a:r>
          </a:p>
          <a:p>
            <a:r>
              <a:rPr lang="de-DE" i="1" dirty="0"/>
              <a:t>zum Video gelangt man über Klick auf Folie</a:t>
            </a:r>
          </a:p>
          <a:p>
            <a:r>
              <a:rPr lang="de-DE" i="1" dirty="0"/>
              <a:t>Dauer: 2:09 Min.</a:t>
            </a:r>
          </a:p>
          <a:p>
            <a:endParaRPr lang="de-DE" i="0" dirty="0"/>
          </a:p>
        </p:txBody>
      </p:sp>
      <p:sp>
        <p:nvSpPr>
          <p:cNvPr id="4" name="Foliennummernplatzhalter 3"/>
          <p:cNvSpPr>
            <a:spLocks noGrp="1"/>
          </p:cNvSpPr>
          <p:nvPr>
            <p:ph type="sldNum" sz="quarter" idx="5"/>
          </p:nvPr>
        </p:nvSpPr>
        <p:spPr/>
        <p:txBody>
          <a:bodyPr/>
          <a:lstStyle/>
          <a:p>
            <a:fld id="{048C1ACA-E45D-AF4E-81C6-033786B161D7}" type="slidenum">
              <a:rPr lang="de-DE" smtClean="0"/>
              <a:t>14</a:t>
            </a:fld>
            <a:endParaRPr lang="de-DE"/>
          </a:p>
        </p:txBody>
      </p:sp>
    </p:spTree>
    <p:extLst>
      <p:ext uri="{BB962C8B-B14F-4D97-AF65-F5344CB8AC3E}">
        <p14:creationId xmlns:p14="http://schemas.microsoft.com/office/powerpoint/2010/main" val="94042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dieses Schaubild, wie viele Daten </a:t>
            </a:r>
            <a:r>
              <a:rPr lang="de-DE" sz="1200" b="1" kern="1200" dirty="0">
                <a:solidFill>
                  <a:schemeClr val="tx1"/>
                </a:solidFill>
                <a:effectLst/>
                <a:latin typeface="+mn-lt"/>
                <a:ea typeface="+mn-ea"/>
                <a:cs typeface="+mn-cs"/>
              </a:rPr>
              <a:t>JEDEN TAG</a:t>
            </a:r>
            <a:r>
              <a:rPr lang="de-DE" sz="1200" kern="1200" dirty="0">
                <a:solidFill>
                  <a:schemeClr val="tx1"/>
                </a:solidFill>
                <a:effectLst/>
                <a:latin typeface="+mn-lt"/>
                <a:ea typeface="+mn-ea"/>
                <a:cs typeface="+mn-cs"/>
              </a:rPr>
              <a:t> entstehen, z. B. durch die Nutzung von Facebook, WhatsApp, Twitter, E-Mail, Instagram und Google</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wir alle tragen täglich, stündlich, </a:t>
            </a:r>
            <a:r>
              <a:rPr lang="de-DE" sz="1200" kern="1200" dirty="0" err="1">
                <a:solidFill>
                  <a:schemeClr val="tx1"/>
                </a:solidFill>
                <a:effectLst/>
                <a:latin typeface="+mn-lt"/>
                <a:ea typeface="+mn-ea"/>
                <a:cs typeface="+mn-cs"/>
              </a:rPr>
              <a:t>minütlich</a:t>
            </a:r>
            <a:r>
              <a:rPr lang="de-DE" sz="1200" kern="1200" dirty="0">
                <a:solidFill>
                  <a:schemeClr val="tx1"/>
                </a:solidFill>
                <a:effectLst/>
                <a:latin typeface="+mn-lt"/>
                <a:ea typeface="+mn-ea"/>
                <a:cs typeface="+mn-cs"/>
              </a:rPr>
              <a:t> dazu bei, dass der Datenberg wächst und wächst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200" kern="1200" dirty="0">
              <a:solidFill>
                <a:schemeClr val="tx1"/>
              </a:solidFill>
              <a:effectLst/>
              <a:latin typeface="+mn-lt"/>
              <a:ea typeface="+mn-ea"/>
              <a:cs typeface="+mn-cs"/>
            </a:endParaRPr>
          </a:p>
          <a:p>
            <a:pPr marL="0" indent="0">
              <a:lnSpc>
                <a:spcPct val="100000"/>
              </a:lnSpc>
              <a:buNone/>
            </a:pPr>
            <a:r>
              <a:rPr lang="de-DE" sz="1200" kern="1200" dirty="0">
                <a:solidFill>
                  <a:schemeClr val="tx1"/>
                </a:solidFill>
                <a:effectLst/>
                <a:latin typeface="+mn-lt"/>
                <a:ea typeface="+mn-ea"/>
                <a:cs typeface="+mn-cs"/>
              </a:rPr>
              <a:t>Quelle: </a:t>
            </a:r>
            <a:r>
              <a:rPr lang="de-DE" sz="1200" dirty="0">
                <a:highlight>
                  <a:srgbClr val="FFFF00"/>
                </a:highlight>
              </a:rPr>
              <a:t>Zahlen entnommen von: </a:t>
            </a:r>
            <a:r>
              <a:rPr lang="de-DE" sz="1200" dirty="0">
                <a:highlight>
                  <a:srgbClr val="FFFF00"/>
                </a:highlight>
                <a:hlinkClick r:id="rId3"/>
              </a:rPr>
              <a:t>https://www.raconteur.net/infographics/a-day-in-data</a:t>
            </a:r>
            <a:endParaRPr lang="de-DE" sz="1200" dirty="0">
              <a:highlight>
                <a:srgbClr val="FFFF00"/>
              </a:highlight>
            </a:endParaRPr>
          </a:p>
        </p:txBody>
      </p:sp>
      <p:sp>
        <p:nvSpPr>
          <p:cNvPr id="4" name="Foliennummernplatzhalter 3"/>
          <p:cNvSpPr>
            <a:spLocks noGrp="1"/>
          </p:cNvSpPr>
          <p:nvPr>
            <p:ph type="sldNum" sz="quarter" idx="5"/>
          </p:nvPr>
        </p:nvSpPr>
        <p:spPr/>
        <p:txBody>
          <a:bodyPr/>
          <a:lstStyle/>
          <a:p>
            <a:fld id="{048C1ACA-E45D-AF4E-81C6-033786B161D7}" type="slidenum">
              <a:rPr lang="de-DE" smtClean="0"/>
              <a:t>15</a:t>
            </a:fld>
            <a:endParaRPr lang="de-DE"/>
          </a:p>
        </p:txBody>
      </p:sp>
    </p:spTree>
    <p:extLst>
      <p:ext uri="{BB962C8B-B14F-4D97-AF65-F5344CB8AC3E}">
        <p14:creationId xmlns:p14="http://schemas.microsoft.com/office/powerpoint/2010/main" val="4424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Lehrhinweis: Nur als Wissenshintergrund falls benötigt. </a:t>
            </a:r>
          </a:p>
        </p:txBody>
      </p:sp>
      <p:sp>
        <p:nvSpPr>
          <p:cNvPr id="4" name="Foliennummernplatzhalter 3"/>
          <p:cNvSpPr>
            <a:spLocks noGrp="1"/>
          </p:cNvSpPr>
          <p:nvPr>
            <p:ph type="sldNum" sz="quarter" idx="5"/>
          </p:nvPr>
        </p:nvSpPr>
        <p:spPr/>
        <p:txBody>
          <a:bodyPr/>
          <a:lstStyle/>
          <a:p>
            <a:fld id="{048C1ACA-E45D-AF4E-81C6-033786B161D7}" type="slidenum">
              <a:rPr lang="de-DE" smtClean="0"/>
              <a:t>16</a:t>
            </a:fld>
            <a:endParaRPr lang="de-DE"/>
          </a:p>
        </p:txBody>
      </p:sp>
    </p:spTree>
    <p:extLst>
      <p:ext uri="{BB962C8B-B14F-4D97-AF65-F5344CB8AC3E}">
        <p14:creationId xmlns:p14="http://schemas.microsoft.com/office/powerpoint/2010/main" val="1080812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Gedankenspiel: Stellen Sie sich vor, Sie wären ein Algorithmus, also ein Programm, das Daten auswertet und analysiert. Welche Merkmale/Informationen über eine Person würden Sie der Verwendung welcher Apps und Webseiten zuschreiben?</a:t>
            </a:r>
          </a:p>
          <a:p>
            <a:endParaRPr lang="de-DE" i="0" dirty="0"/>
          </a:p>
          <a:p>
            <a:r>
              <a:rPr lang="de-DE" i="1" dirty="0"/>
              <a:t>Durchführungshinweise</a:t>
            </a:r>
          </a:p>
          <a:p>
            <a:pPr marL="171450" indent="-171450">
              <a:buFont typeface="Symbol" pitchFamily="2" charset="2"/>
              <a:buChar char="-"/>
            </a:pPr>
            <a:r>
              <a:rPr lang="de-DE" i="1" dirty="0">
                <a:sym typeface="Wingdings" pitchFamily="2" charset="2"/>
              </a:rPr>
              <a:t>Tabelle gemeinsam mit den Teilnehmenden ausfüllen, direkt auf dieser PowerPoint-Folie</a:t>
            </a:r>
          </a:p>
          <a:p>
            <a:pPr marL="171450" indent="-171450">
              <a:buFont typeface="Symbol" pitchFamily="2" charset="2"/>
              <a:buChar char="-"/>
            </a:pPr>
            <a:r>
              <a:rPr lang="de-DE" i="1" dirty="0">
                <a:sym typeface="Wingdings" pitchFamily="2" charset="2"/>
              </a:rPr>
              <a:t>TN können das händisch auf Ausdruck eintragen</a:t>
            </a:r>
          </a:p>
          <a:p>
            <a:pPr marL="171450" indent="-171450">
              <a:buFont typeface="Symbol" pitchFamily="2" charset="2"/>
              <a:buChar char="-"/>
            </a:pPr>
            <a:r>
              <a:rPr lang="de-DE" i="1" dirty="0">
                <a:sym typeface="Wingdings" pitchFamily="2" charset="2"/>
              </a:rPr>
              <a:t>Beispiele können durch weitere/andere ergänzt/ersetzt werden</a:t>
            </a:r>
          </a:p>
          <a:p>
            <a:pPr marL="171450" indent="-171450">
              <a:buFont typeface="Wingdings" pitchFamily="2" charset="2"/>
              <a:buChar char="à"/>
            </a:pPr>
            <a:endParaRPr lang="de-DE" dirty="0">
              <a:sym typeface="Wingdings" pitchFamily="2" charset="2"/>
            </a:endParaRPr>
          </a:p>
          <a:p>
            <a:pPr marL="0" indent="0">
              <a:buFontTx/>
              <a:buNone/>
            </a:pPr>
            <a:r>
              <a:rPr lang="de-DE" dirty="0">
                <a:sym typeface="Wingdings" pitchFamily="2" charset="2"/>
              </a:rPr>
              <a:t>Vorschläge zur Bearbeitung (siehe auch ausgeblendete Folgefolie):</a:t>
            </a:r>
          </a:p>
          <a:p>
            <a:pPr marL="0" indent="0">
              <a:buFontTx/>
              <a:buNone/>
            </a:pPr>
            <a:endParaRPr lang="de-DE" dirty="0">
              <a:sym typeface="Wingdings" pitchFamily="2" charset="2"/>
            </a:endParaRPr>
          </a:p>
          <a:p>
            <a:pPr rtl="0" eaLnBrk="1" fontAlgn="t" latinLnBrk="0" hangingPunct="1"/>
            <a:r>
              <a:rPr lang="de-DE" sz="1200" b="0" i="0" u="none" strike="noStrike" kern="1200" dirty="0" err="1">
                <a:solidFill>
                  <a:schemeClr val="tx1"/>
                </a:solidFill>
                <a:effectLst/>
                <a:latin typeface="+mn-lt"/>
                <a:ea typeface="+mn-ea"/>
                <a:cs typeface="+mn-cs"/>
              </a:rPr>
              <a:t>Tinder</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Single</a:t>
            </a:r>
          </a:p>
          <a:p>
            <a:pPr rtl="0" eaLnBrk="1" fontAlgn="t" latinLnBrk="0" hangingPunct="1"/>
            <a:r>
              <a:rPr lang="de-DE" sz="1200" b="0" i="0" u="none" strike="noStrike" kern="1200" dirty="0">
                <a:solidFill>
                  <a:schemeClr val="tx1"/>
                </a:solidFill>
                <a:effectLst/>
                <a:latin typeface="+mn-lt"/>
                <a:ea typeface="+mn-ea"/>
                <a:cs typeface="+mn-cs"/>
              </a:rPr>
              <a:t>elektrische Tretroller, </a:t>
            </a:r>
            <a:r>
              <a:rPr lang="de-DE" sz="1200" b="0" i="0" u="none" strike="noStrike" kern="1200" dirty="0" err="1">
                <a:solidFill>
                  <a:schemeClr val="tx1"/>
                </a:solidFill>
                <a:effectLst/>
                <a:latin typeface="+mn-lt"/>
                <a:ea typeface="+mn-ea"/>
                <a:cs typeface="+mn-cs"/>
              </a:rPr>
              <a:t>CarToGo</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Städtisch, jung, mobil</a:t>
            </a:r>
          </a:p>
          <a:p>
            <a:pPr rtl="0" eaLnBrk="1" fontAlgn="t" latinLnBrk="0" hangingPunct="1"/>
            <a:r>
              <a:rPr lang="de-DE" sz="1200" b="0" i="0" u="none" strike="noStrike" kern="1200" dirty="0" err="1">
                <a:solidFill>
                  <a:schemeClr val="tx1"/>
                </a:solidFill>
                <a:effectLst/>
                <a:latin typeface="+mn-lt"/>
                <a:ea typeface="+mn-ea"/>
                <a:cs typeface="+mn-cs"/>
              </a:rPr>
              <a:t>Biokiste</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Umweltbewusst, gesundheitsbewusst</a:t>
            </a:r>
          </a:p>
          <a:p>
            <a:pPr rtl="0" eaLnBrk="1" fontAlgn="t" latinLnBrk="0" hangingPunct="1"/>
            <a:r>
              <a:rPr lang="de-DE" sz="1200" b="0" i="0" u="none" strike="noStrike" kern="1200" dirty="0" err="1">
                <a:solidFill>
                  <a:schemeClr val="tx1"/>
                </a:solidFill>
                <a:effectLst/>
                <a:latin typeface="+mn-lt"/>
                <a:ea typeface="+mn-ea"/>
                <a:cs typeface="+mn-cs"/>
              </a:rPr>
              <a:t>AirBnB</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TripAdvisor</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Reiseinteressiert</a:t>
            </a:r>
          </a:p>
          <a:p>
            <a:pPr rtl="0" eaLnBrk="1" fontAlgn="t" latinLnBrk="0" hangingPunct="1"/>
            <a:r>
              <a:rPr lang="de-DE" sz="1200" b="0" i="0" u="none" strike="noStrike" kern="1200" dirty="0">
                <a:solidFill>
                  <a:schemeClr val="tx1"/>
                </a:solidFill>
                <a:effectLst/>
                <a:latin typeface="+mn-lt"/>
                <a:ea typeface="+mn-ea"/>
                <a:cs typeface="+mn-cs"/>
              </a:rPr>
              <a:t>Rotten </a:t>
            </a:r>
            <a:r>
              <a:rPr lang="de-DE" sz="1200" b="0" i="0" u="none" strike="noStrike" kern="1200" dirty="0" err="1">
                <a:solidFill>
                  <a:schemeClr val="tx1"/>
                </a:solidFill>
                <a:effectLst/>
                <a:latin typeface="+mn-lt"/>
                <a:ea typeface="+mn-ea"/>
                <a:cs typeface="+mn-cs"/>
              </a:rPr>
              <a:t>Tomatoes</a:t>
            </a:r>
            <a:r>
              <a:rPr lang="de-DE" sz="1200" b="0" i="0" u="none" strike="noStrike" kern="1200" dirty="0">
                <a:solidFill>
                  <a:schemeClr val="tx1"/>
                </a:solidFill>
                <a:effectLst/>
                <a:latin typeface="+mn-lt"/>
                <a:ea typeface="+mn-ea"/>
                <a:cs typeface="+mn-cs"/>
              </a:rPr>
              <a:t>, IMDB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Interesse an Filmen und Serien</a:t>
            </a:r>
          </a:p>
          <a:p>
            <a:pPr rtl="0" eaLnBrk="1" fontAlgn="t" latinLnBrk="0" hangingPunct="1"/>
            <a:r>
              <a:rPr lang="de-DE" sz="1200" b="0" i="0" u="none" strike="noStrike" kern="1200" dirty="0">
                <a:solidFill>
                  <a:schemeClr val="tx1"/>
                </a:solidFill>
                <a:effectLst/>
                <a:latin typeface="+mn-lt"/>
                <a:ea typeface="+mn-ea"/>
                <a:cs typeface="+mn-cs"/>
              </a:rPr>
              <a:t>Sportschau, Kicker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Interesse an Fußball, männlich</a:t>
            </a:r>
          </a:p>
          <a:p>
            <a:pPr rtl="0" eaLnBrk="1" fontAlgn="t" latinLnBrk="0" hangingPunct="1"/>
            <a:r>
              <a:rPr lang="de-DE" sz="1200" b="0" i="0" u="none" strike="noStrike" kern="1200" dirty="0">
                <a:solidFill>
                  <a:schemeClr val="tx1"/>
                </a:solidFill>
                <a:effectLst/>
                <a:latin typeface="+mn-lt"/>
                <a:ea typeface="+mn-ea"/>
                <a:cs typeface="+mn-cs"/>
              </a:rPr>
              <a:t>Familienplanung, Rund ums Baby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Weiblich, Mutter, gebärfähiges Alter</a:t>
            </a:r>
          </a:p>
          <a:p>
            <a:pPr rtl="0" eaLnBrk="1" fontAlgn="t" latinLnBrk="0" hangingPunct="1"/>
            <a:r>
              <a:rPr lang="de-DE" sz="1200" b="0" i="0" u="none" strike="noStrike" kern="1200" dirty="0">
                <a:solidFill>
                  <a:schemeClr val="tx1"/>
                </a:solidFill>
                <a:effectLst/>
                <a:latin typeface="+mn-lt"/>
                <a:ea typeface="+mn-ea"/>
                <a:cs typeface="+mn-cs"/>
              </a:rPr>
              <a:t>Ellen </a:t>
            </a:r>
            <a:r>
              <a:rPr lang="de-DE" sz="1200" b="0" i="0" u="none" strike="noStrike" kern="1200" dirty="0" err="1">
                <a:solidFill>
                  <a:schemeClr val="tx1"/>
                </a:solidFill>
                <a:effectLst/>
                <a:latin typeface="+mn-lt"/>
                <a:ea typeface="+mn-ea"/>
                <a:cs typeface="+mn-cs"/>
              </a:rPr>
              <a:t>deGeneres</a:t>
            </a:r>
            <a:r>
              <a:rPr lang="de-DE" sz="1200" b="0" i="0" u="none" strike="noStrike" kern="1200" dirty="0">
                <a:solidFill>
                  <a:schemeClr val="tx1"/>
                </a:solidFill>
                <a:effectLst/>
                <a:latin typeface="+mn-lt"/>
                <a:ea typeface="+mn-ea"/>
                <a:cs typeface="+mn-cs"/>
              </a:rPr>
              <a:t>, John Oliver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Affinität zu USA, spricht Englisch, politisch Mitte-Links</a:t>
            </a:r>
          </a:p>
          <a:p>
            <a:pPr rtl="0" eaLnBrk="1" fontAlgn="t" latinLnBrk="0" hangingPunct="1"/>
            <a:r>
              <a:rPr lang="de-DE" sz="1200" b="0" i="0" u="none" strike="noStrike" kern="1200" dirty="0">
                <a:solidFill>
                  <a:schemeClr val="tx1"/>
                </a:solidFill>
                <a:effectLst/>
                <a:latin typeface="+mn-lt"/>
                <a:ea typeface="+mn-ea"/>
                <a:cs typeface="+mn-cs"/>
              </a:rPr>
              <a:t>KVB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Wohnort Köln</a:t>
            </a:r>
          </a:p>
          <a:p>
            <a:pPr rtl="0" eaLnBrk="1" fontAlgn="t" latinLnBrk="0" hangingPunct="1"/>
            <a:r>
              <a:rPr lang="de-DE" sz="1200" b="0" i="0" u="none" strike="noStrike" kern="1200" dirty="0">
                <a:solidFill>
                  <a:schemeClr val="tx1"/>
                </a:solidFill>
                <a:effectLst/>
                <a:latin typeface="+mn-lt"/>
                <a:ea typeface="+mn-ea"/>
                <a:cs typeface="+mn-cs"/>
              </a:rPr>
              <a:t>…</a:t>
            </a:r>
          </a:p>
          <a:p>
            <a:endParaRPr lang="de-DE" dirty="0"/>
          </a:p>
          <a:p>
            <a:r>
              <a:rPr lang="de-DE" dirty="0"/>
              <a:t>Hinweis zum Abschluss:</a:t>
            </a:r>
          </a:p>
          <a:p>
            <a:pPr lvl="0"/>
            <a:r>
              <a:rPr lang="de-DE" sz="1200" kern="1200" dirty="0">
                <a:solidFill>
                  <a:schemeClr val="tx1"/>
                </a:solidFill>
                <a:effectLst/>
                <a:latin typeface="+mn-lt"/>
                <a:ea typeface="+mn-ea"/>
                <a:cs typeface="+mn-cs"/>
              </a:rPr>
              <a:t>Dies ist natürlich eine stark eine vereinfachte, beispielhafte Darstellung. Die großen Firmen werten eine riesige Zahl täglich entstehender Daten mithilfe von Programmen (Algorithmen) aus, die dann zu sehr detaillierten Nutzerprofilen führen.</a:t>
            </a:r>
          </a:p>
          <a:p>
            <a:pPr lvl="0"/>
            <a:endParaRPr lang="de-DE" sz="1200" kern="1200" dirty="0">
              <a:solidFill>
                <a:schemeClr val="tx1"/>
              </a:solidFill>
              <a:effectLst/>
              <a:latin typeface="+mn-lt"/>
              <a:ea typeface="+mn-ea"/>
              <a:cs typeface="+mn-cs"/>
            </a:endParaRP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17</a:t>
            </a:fld>
            <a:endParaRPr lang="de-DE"/>
          </a:p>
        </p:txBody>
      </p:sp>
    </p:spTree>
    <p:extLst>
      <p:ext uri="{BB962C8B-B14F-4D97-AF65-F5344CB8AC3E}">
        <p14:creationId xmlns:p14="http://schemas.microsoft.com/office/powerpoint/2010/main" val="281238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Gedankenspiel: Stellen Sie sich vor, Sie wären ein Algorithmus, also ein Programm, das Daten auswertet und analysiert. Welche Merkmale/Informationen über eine Person würden Sie der Verwendung welcher Apps und Webseiten zuschreiben?</a:t>
            </a:r>
          </a:p>
          <a:p>
            <a:endParaRPr lang="de-DE" dirty="0"/>
          </a:p>
          <a:p>
            <a:pPr rtl="0" eaLnBrk="1" fontAlgn="t" latinLnBrk="0" hangingPunct="1"/>
            <a:r>
              <a:rPr lang="de-DE" sz="1200" b="0" i="0" u="none" strike="noStrike" kern="1200" dirty="0" err="1">
                <a:solidFill>
                  <a:schemeClr val="tx1"/>
                </a:solidFill>
                <a:effectLst/>
                <a:latin typeface="+mn-lt"/>
                <a:ea typeface="+mn-ea"/>
                <a:cs typeface="+mn-cs"/>
              </a:rPr>
              <a:t>Tinder</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Single</a:t>
            </a:r>
          </a:p>
          <a:p>
            <a:pPr rtl="0" eaLnBrk="1" fontAlgn="t" latinLnBrk="0" hangingPunct="1"/>
            <a:r>
              <a:rPr lang="de-DE" sz="1200" b="0" i="0" u="none" strike="noStrike" kern="1200" dirty="0">
                <a:solidFill>
                  <a:schemeClr val="tx1"/>
                </a:solidFill>
                <a:effectLst/>
                <a:latin typeface="+mn-lt"/>
                <a:ea typeface="+mn-ea"/>
                <a:cs typeface="+mn-cs"/>
              </a:rPr>
              <a:t>elektrische Tretroller, </a:t>
            </a:r>
            <a:r>
              <a:rPr lang="de-DE" sz="1200" b="0" i="0" u="none" strike="noStrike" kern="1200" dirty="0" err="1">
                <a:solidFill>
                  <a:schemeClr val="tx1"/>
                </a:solidFill>
                <a:effectLst/>
                <a:latin typeface="+mn-lt"/>
                <a:ea typeface="+mn-ea"/>
                <a:cs typeface="+mn-cs"/>
              </a:rPr>
              <a:t>CarToGo</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Städtisch, jung, mobil</a:t>
            </a:r>
          </a:p>
          <a:p>
            <a:pPr rtl="0" eaLnBrk="1" fontAlgn="t" latinLnBrk="0" hangingPunct="1"/>
            <a:r>
              <a:rPr lang="de-DE" sz="1200" b="0" i="0" u="none" strike="noStrike" kern="1200" dirty="0" err="1">
                <a:solidFill>
                  <a:schemeClr val="tx1"/>
                </a:solidFill>
                <a:effectLst/>
                <a:latin typeface="+mn-lt"/>
                <a:ea typeface="+mn-ea"/>
                <a:cs typeface="+mn-cs"/>
              </a:rPr>
              <a:t>Biokiste</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Umweltbewusst, gesundheitsbewusst</a:t>
            </a:r>
          </a:p>
          <a:p>
            <a:pPr rtl="0" eaLnBrk="1" fontAlgn="t" latinLnBrk="0" hangingPunct="1"/>
            <a:r>
              <a:rPr lang="de-DE" sz="1200" b="0" i="0" u="none" strike="noStrike" kern="1200" dirty="0" err="1">
                <a:solidFill>
                  <a:schemeClr val="tx1"/>
                </a:solidFill>
                <a:effectLst/>
                <a:latin typeface="+mn-lt"/>
                <a:ea typeface="+mn-ea"/>
                <a:cs typeface="+mn-cs"/>
              </a:rPr>
              <a:t>AirBnB</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TripAdvisor</a:t>
            </a:r>
            <a:r>
              <a:rPr lang="de-DE" sz="1200" b="0"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Reiseinteressiert</a:t>
            </a:r>
          </a:p>
          <a:p>
            <a:pPr rtl="0" eaLnBrk="1" fontAlgn="t" latinLnBrk="0" hangingPunct="1"/>
            <a:r>
              <a:rPr lang="de-DE" sz="1200" b="0" i="0" u="none" strike="noStrike" kern="1200" dirty="0">
                <a:solidFill>
                  <a:schemeClr val="tx1"/>
                </a:solidFill>
                <a:effectLst/>
                <a:latin typeface="+mn-lt"/>
                <a:ea typeface="+mn-ea"/>
                <a:cs typeface="+mn-cs"/>
              </a:rPr>
              <a:t>Rotten </a:t>
            </a:r>
            <a:r>
              <a:rPr lang="de-DE" sz="1200" b="0" i="0" u="none" strike="noStrike" kern="1200" dirty="0" err="1">
                <a:solidFill>
                  <a:schemeClr val="tx1"/>
                </a:solidFill>
                <a:effectLst/>
                <a:latin typeface="+mn-lt"/>
                <a:ea typeface="+mn-ea"/>
                <a:cs typeface="+mn-cs"/>
              </a:rPr>
              <a:t>Tomatoes</a:t>
            </a:r>
            <a:r>
              <a:rPr lang="de-DE" sz="1200" b="0" i="0" u="none" strike="noStrike" kern="1200" dirty="0">
                <a:solidFill>
                  <a:schemeClr val="tx1"/>
                </a:solidFill>
                <a:effectLst/>
                <a:latin typeface="+mn-lt"/>
                <a:ea typeface="+mn-ea"/>
                <a:cs typeface="+mn-cs"/>
              </a:rPr>
              <a:t>, IMDB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Interesse an Filmen und Serien</a:t>
            </a:r>
          </a:p>
          <a:p>
            <a:pPr rtl="0" eaLnBrk="1" fontAlgn="t" latinLnBrk="0" hangingPunct="1"/>
            <a:r>
              <a:rPr lang="de-DE" sz="1200" b="0" i="0" u="none" strike="noStrike" kern="1200" dirty="0">
                <a:solidFill>
                  <a:schemeClr val="tx1"/>
                </a:solidFill>
                <a:effectLst/>
                <a:latin typeface="+mn-lt"/>
                <a:ea typeface="+mn-ea"/>
                <a:cs typeface="+mn-cs"/>
              </a:rPr>
              <a:t>Sportschau, Kicker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Interesse an Fußball, männlich</a:t>
            </a:r>
          </a:p>
          <a:p>
            <a:pPr rtl="0" eaLnBrk="1" fontAlgn="t" latinLnBrk="0" hangingPunct="1"/>
            <a:r>
              <a:rPr lang="de-DE" sz="1200" b="0" i="0" u="none" strike="noStrike" kern="1200" dirty="0">
                <a:solidFill>
                  <a:schemeClr val="tx1"/>
                </a:solidFill>
                <a:effectLst/>
                <a:latin typeface="+mn-lt"/>
                <a:ea typeface="+mn-ea"/>
                <a:cs typeface="+mn-cs"/>
              </a:rPr>
              <a:t>Familienplanung, Rund ums Baby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Weiblich, Mutter, gebärfähiges Alter</a:t>
            </a:r>
          </a:p>
          <a:p>
            <a:pPr rtl="0" eaLnBrk="1" fontAlgn="t" latinLnBrk="0" hangingPunct="1"/>
            <a:r>
              <a:rPr lang="de-DE" sz="1200" b="0" i="0" u="none" strike="noStrike" kern="1200" dirty="0">
                <a:solidFill>
                  <a:schemeClr val="tx1"/>
                </a:solidFill>
                <a:effectLst/>
                <a:latin typeface="+mn-lt"/>
                <a:ea typeface="+mn-ea"/>
                <a:cs typeface="+mn-cs"/>
              </a:rPr>
              <a:t>Ellen </a:t>
            </a:r>
            <a:r>
              <a:rPr lang="de-DE" sz="1200" b="0" i="0" u="none" strike="noStrike" kern="1200" dirty="0" err="1">
                <a:solidFill>
                  <a:schemeClr val="tx1"/>
                </a:solidFill>
                <a:effectLst/>
                <a:latin typeface="+mn-lt"/>
                <a:ea typeface="+mn-ea"/>
                <a:cs typeface="+mn-cs"/>
              </a:rPr>
              <a:t>deGeneres</a:t>
            </a:r>
            <a:r>
              <a:rPr lang="de-DE" sz="1200" b="0" i="0" u="none" strike="noStrike" kern="1200" dirty="0">
                <a:solidFill>
                  <a:schemeClr val="tx1"/>
                </a:solidFill>
                <a:effectLst/>
                <a:latin typeface="+mn-lt"/>
                <a:ea typeface="+mn-ea"/>
                <a:cs typeface="+mn-cs"/>
              </a:rPr>
              <a:t>, John Oliver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Affinität zu USA, spricht Englisch, politisch Mitte-Links</a:t>
            </a:r>
          </a:p>
          <a:p>
            <a:pPr rtl="0" eaLnBrk="1" fontAlgn="t" latinLnBrk="0" hangingPunct="1"/>
            <a:r>
              <a:rPr lang="de-DE" sz="1200" b="0" i="0" u="none" strike="noStrike" kern="1200" dirty="0">
                <a:solidFill>
                  <a:schemeClr val="tx1"/>
                </a:solidFill>
                <a:effectLst/>
                <a:latin typeface="+mn-lt"/>
                <a:ea typeface="+mn-ea"/>
                <a:cs typeface="+mn-cs"/>
              </a:rPr>
              <a:t>KVB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Wohnort Köln</a:t>
            </a:r>
          </a:p>
          <a:p>
            <a:pPr rtl="0" eaLnBrk="1" fontAlgn="t" latinLnBrk="0" hangingPunct="1"/>
            <a:r>
              <a:rPr lang="de-DE" sz="1200" b="0" i="0" u="none" strike="noStrike" kern="1200" dirty="0">
                <a:solidFill>
                  <a:schemeClr val="tx1"/>
                </a:solidFill>
                <a:effectLst/>
                <a:latin typeface="+mn-lt"/>
                <a:ea typeface="+mn-ea"/>
                <a:cs typeface="+mn-cs"/>
              </a:rPr>
              <a:t>…</a:t>
            </a:r>
          </a:p>
          <a:p>
            <a:endParaRPr lang="de-DE" dirty="0"/>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18</a:t>
            </a:fld>
            <a:endParaRPr lang="de-DE"/>
          </a:p>
        </p:txBody>
      </p:sp>
    </p:spTree>
    <p:extLst>
      <p:ext uri="{BB962C8B-B14F-4D97-AF65-F5344CB8AC3E}">
        <p14:creationId xmlns:p14="http://schemas.microsoft.com/office/powerpoint/2010/main" val="224179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In unserer Tabelle (Folie zuvor) haben wir ja hauptsächlich eher äußere, einfache Merkmale gesammelt, wie Alter, Geschlecht, Wohnort, Interessen.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Die Analysen der großen Internetfirmen gehen aber deutlich weiter und zielen auch auf die Einschätzung der </a:t>
            </a:r>
            <a:r>
              <a:rPr lang="de-DE" sz="1200" b="1" kern="1200" dirty="0">
                <a:solidFill>
                  <a:schemeClr val="tx1"/>
                </a:solidFill>
                <a:effectLst/>
                <a:latin typeface="+mn-lt"/>
                <a:ea typeface="+mn-ea"/>
                <a:cs typeface="+mn-cs"/>
              </a:rPr>
              <a:t>Persönlichkeit (!) </a:t>
            </a:r>
            <a:r>
              <a:rPr lang="de-DE" sz="1200" kern="1200" dirty="0">
                <a:solidFill>
                  <a:schemeClr val="tx1"/>
                </a:solidFill>
                <a:effectLst/>
                <a:latin typeface="+mn-lt"/>
                <a:ea typeface="+mn-ea"/>
                <a:cs typeface="+mn-cs"/>
              </a:rPr>
              <a:t>von Internetnutzern.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Am Beispiel von Facebook wollen wir uns das einmal genauer anschauen: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2012 wurde in einer Studie festgestellt, dass man mithilfe von Algorithmen Facebook-</a:t>
            </a:r>
            <a:r>
              <a:rPr lang="de-DE" sz="1200" kern="1200" dirty="0" err="1">
                <a:solidFill>
                  <a:schemeClr val="tx1"/>
                </a:solidFill>
                <a:effectLst/>
                <a:latin typeface="+mn-lt"/>
                <a:ea typeface="+mn-ea"/>
                <a:cs typeface="+mn-cs"/>
              </a:rPr>
              <a:t>Likes</a:t>
            </a:r>
            <a:r>
              <a:rPr lang="de-DE" sz="1200" kern="1200" dirty="0">
                <a:solidFill>
                  <a:schemeClr val="tx1"/>
                </a:solidFill>
                <a:effectLst/>
                <a:latin typeface="+mn-lt"/>
                <a:ea typeface="+mn-ea"/>
                <a:cs typeface="+mn-cs"/>
              </a:rPr>
              <a:t> analysieren kann, und dadurch die </a:t>
            </a:r>
            <a:r>
              <a:rPr lang="de-DE" sz="1200" b="1" kern="1200" dirty="0">
                <a:solidFill>
                  <a:schemeClr val="tx1"/>
                </a:solidFill>
                <a:effectLst/>
                <a:latin typeface="+mn-lt"/>
                <a:ea typeface="+mn-ea"/>
                <a:cs typeface="+mn-cs"/>
              </a:rPr>
              <a:t>Persönlichkeit (!)</a:t>
            </a:r>
            <a:r>
              <a:rPr lang="de-DE" sz="1200" kern="1200" dirty="0">
                <a:solidFill>
                  <a:schemeClr val="tx1"/>
                </a:solidFill>
                <a:effectLst/>
                <a:latin typeface="+mn-lt"/>
                <a:ea typeface="+mn-ea"/>
                <a:cs typeface="+mn-cs"/>
              </a:rPr>
              <a:t> eines Menschen einschätzen kann (so wie es klassische Persönlichkeitstests auch tun):</a:t>
            </a:r>
          </a:p>
          <a:p>
            <a:pPr lvl="0"/>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10 Facebook-</a:t>
            </a:r>
            <a:r>
              <a:rPr lang="de-DE" sz="1200" kern="1200" dirty="0" err="1">
                <a:solidFill>
                  <a:schemeClr val="tx1"/>
                </a:solidFill>
                <a:effectLst/>
                <a:latin typeface="+mn-lt"/>
                <a:ea typeface="+mn-ea"/>
                <a:cs typeface="+mn-cs"/>
              </a:rPr>
              <a:t>Likes</a:t>
            </a:r>
            <a:r>
              <a:rPr lang="de-DE" sz="1200" kern="1200" dirty="0">
                <a:solidFill>
                  <a:schemeClr val="tx1"/>
                </a:solidFill>
                <a:effectLst/>
                <a:latin typeface="+mn-lt"/>
                <a:ea typeface="+mn-ea"/>
                <a:cs typeface="+mn-cs"/>
              </a:rPr>
              <a:t> reichen, um eine Person besser einzuschätzen, als ein durchschnittlicher Arbeitskollege</a:t>
            </a:r>
          </a:p>
          <a:p>
            <a:pPr marL="171450" lvl="0" indent="-171450">
              <a:buFont typeface="Symbol" pitchFamily="2" charset="2"/>
              <a:buChar char="-"/>
            </a:pPr>
            <a:r>
              <a:rPr lang="de-DE" sz="1200" kern="1200" dirty="0">
                <a:solidFill>
                  <a:schemeClr val="tx1"/>
                </a:solidFill>
                <a:effectLst/>
                <a:latin typeface="+mn-lt"/>
                <a:ea typeface="+mn-ea"/>
                <a:cs typeface="+mn-cs"/>
              </a:rPr>
              <a:t>70 </a:t>
            </a:r>
            <a:r>
              <a:rPr lang="de-DE" sz="1200" kern="1200" dirty="0" err="1">
                <a:solidFill>
                  <a:schemeClr val="tx1"/>
                </a:solidFill>
                <a:effectLst/>
                <a:latin typeface="+mn-lt"/>
                <a:ea typeface="+mn-ea"/>
                <a:cs typeface="+mn-cs"/>
              </a:rPr>
              <a:t>Likes</a:t>
            </a:r>
            <a:r>
              <a:rPr lang="de-DE" sz="1200" kern="1200" dirty="0">
                <a:solidFill>
                  <a:schemeClr val="tx1"/>
                </a:solidFill>
                <a:effectLst/>
                <a:latin typeface="+mn-lt"/>
                <a:ea typeface="+mn-ea"/>
                <a:cs typeface="+mn-cs"/>
              </a:rPr>
              <a:t> reichen, um die Menschenkenntnis eines Freundes zu überbieten</a:t>
            </a:r>
          </a:p>
          <a:p>
            <a:pPr marL="171450" lvl="0" indent="-171450">
              <a:buFont typeface="Symbol" pitchFamily="2" charset="2"/>
              <a:buChar char="-"/>
            </a:pPr>
            <a:r>
              <a:rPr lang="de-DE" sz="1200" kern="1200" dirty="0">
                <a:solidFill>
                  <a:schemeClr val="tx1"/>
                </a:solidFill>
                <a:effectLst/>
                <a:latin typeface="+mn-lt"/>
                <a:ea typeface="+mn-ea"/>
                <a:cs typeface="+mn-cs"/>
              </a:rPr>
              <a:t>150 </a:t>
            </a:r>
            <a:r>
              <a:rPr lang="de-DE" sz="1200" kern="1200" dirty="0" err="1">
                <a:solidFill>
                  <a:schemeClr val="tx1"/>
                </a:solidFill>
                <a:effectLst/>
                <a:latin typeface="+mn-lt"/>
                <a:ea typeface="+mn-ea"/>
                <a:cs typeface="+mn-cs"/>
              </a:rPr>
              <a:t>Likes</a:t>
            </a:r>
            <a:r>
              <a:rPr lang="de-DE" sz="1200" kern="1200" dirty="0">
                <a:solidFill>
                  <a:schemeClr val="tx1"/>
                </a:solidFill>
                <a:effectLst/>
                <a:latin typeface="+mn-lt"/>
                <a:ea typeface="+mn-ea"/>
                <a:cs typeface="+mn-cs"/>
              </a:rPr>
              <a:t> reichen, um die der Eltern zu übertreffen</a:t>
            </a:r>
          </a:p>
          <a:p>
            <a:pPr marL="171450" indent="-171450">
              <a:buFont typeface="Symbol" pitchFamily="2" charset="2"/>
              <a:buChar char="-"/>
            </a:pPr>
            <a:r>
              <a:rPr lang="de-DE" sz="1200" kern="1200" dirty="0">
                <a:solidFill>
                  <a:schemeClr val="tx1"/>
                </a:solidFill>
                <a:effectLst/>
                <a:latin typeface="+mn-lt"/>
                <a:ea typeface="+mn-ea"/>
                <a:cs typeface="+mn-cs"/>
              </a:rPr>
              <a:t>mit 300 </a:t>
            </a:r>
            <a:r>
              <a:rPr lang="de-DE" sz="1200" kern="1200" dirty="0" err="1">
                <a:solidFill>
                  <a:schemeClr val="tx1"/>
                </a:solidFill>
                <a:effectLst/>
                <a:latin typeface="+mn-lt"/>
                <a:ea typeface="+mn-ea"/>
                <a:cs typeface="+mn-cs"/>
              </a:rPr>
              <a:t>Likes</a:t>
            </a:r>
            <a:r>
              <a:rPr lang="de-DE" sz="1200" kern="1200" dirty="0">
                <a:solidFill>
                  <a:schemeClr val="tx1"/>
                </a:solidFill>
                <a:effectLst/>
                <a:latin typeface="+mn-lt"/>
                <a:ea typeface="+mn-ea"/>
                <a:cs typeface="+mn-cs"/>
              </a:rPr>
              <a:t> können Programme das Verhalten einer Person eindeutiger vorhersagen als deren Partner</a:t>
            </a:r>
            <a:r>
              <a:rPr lang="de-DE" dirty="0">
                <a:effectLst/>
              </a:rPr>
              <a:t> </a:t>
            </a:r>
          </a:p>
          <a:p>
            <a:pPr marL="171450" indent="-171450">
              <a:buFont typeface="Arial" panose="020B0604020202020204" pitchFamily="34" charset="0"/>
              <a:buChar char="•"/>
            </a:pPr>
            <a:endParaRPr lang="de-DE" dirty="0">
              <a:effectLst/>
            </a:endParaRPr>
          </a:p>
          <a:p>
            <a:pPr marL="0" indent="0">
              <a:buFontTx/>
              <a:buNone/>
            </a:pPr>
            <a:r>
              <a:rPr lang="de-DE" i="1" dirty="0">
                <a:effectLst/>
              </a:rPr>
              <a:t>Quellen:</a:t>
            </a:r>
          </a:p>
          <a:p>
            <a:pPr marL="0" indent="0">
              <a:buFontTx/>
              <a:buNone/>
            </a:pPr>
            <a:endParaRPr lang="de-DE" i="1" dirty="0">
              <a:effectLst/>
            </a:endParaRPr>
          </a:p>
          <a:p>
            <a:pPr marL="0" indent="0">
              <a:buFontTx/>
              <a:buNone/>
            </a:pPr>
            <a:r>
              <a:rPr lang="de-DE" i="1" dirty="0" err="1">
                <a:effectLst/>
              </a:rPr>
              <a:t>Bachrach</a:t>
            </a:r>
            <a:r>
              <a:rPr lang="de-DE" i="1" dirty="0">
                <a:effectLst/>
              </a:rPr>
              <a:t> et al. 2012 (Abstract: </a:t>
            </a:r>
            <a:r>
              <a:rPr lang="de-DE" i="1" dirty="0"/>
              <a:t>https://</a:t>
            </a:r>
            <a:r>
              <a:rPr lang="de-DE" i="1" dirty="0" err="1"/>
              <a:t>dl.acm.org</a:t>
            </a:r>
            <a:r>
              <a:rPr lang="de-DE" i="1" dirty="0"/>
              <a:t>/</a:t>
            </a:r>
            <a:r>
              <a:rPr lang="de-DE" i="1" dirty="0" err="1"/>
              <a:t>doi</a:t>
            </a:r>
            <a:r>
              <a:rPr lang="de-DE" i="1" dirty="0"/>
              <a:t>/</a:t>
            </a:r>
            <a:r>
              <a:rPr lang="de-DE" i="1" dirty="0" err="1"/>
              <a:t>abs</a:t>
            </a:r>
            <a:r>
              <a:rPr lang="de-DE" i="1" dirty="0"/>
              <a:t>/10.1145/2380718.2380722#)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Erläuternder Artikel: </a:t>
            </a:r>
            <a:r>
              <a:rPr lang="de-DE" sz="1200" u="sng" kern="1200" dirty="0">
                <a:solidFill>
                  <a:schemeClr val="tx1"/>
                </a:solidFill>
                <a:effectLst/>
                <a:latin typeface="+mn-lt"/>
                <a:ea typeface="+mn-ea"/>
                <a:cs typeface="+mn-cs"/>
                <a:hlinkClick r:id="rId3"/>
              </a:rPr>
              <a:t>https://www.bazonline.ch/ausland/europa/ich-habe-nur-gezeigt-dass-es-die-bombe-gibt/story/17474918</a:t>
            </a:r>
            <a:r>
              <a:rPr lang="de-DE" sz="1200" u="sng" kern="1200" dirty="0">
                <a:solidFill>
                  <a:schemeClr val="tx1"/>
                </a:solidFill>
                <a:effectLst/>
                <a:latin typeface="+mn-lt"/>
                <a:ea typeface="+mn-ea"/>
                <a:cs typeface="+mn-cs"/>
              </a:rPr>
              <a:t> (Abruf am 26.11.2020)</a:t>
            </a:r>
            <a:endParaRPr lang="de-DE" sz="1200" kern="1200" dirty="0">
              <a:solidFill>
                <a:schemeClr val="tx1"/>
              </a:solidFill>
              <a:effectLst/>
              <a:latin typeface="+mn-lt"/>
              <a:ea typeface="+mn-ea"/>
              <a:cs typeface="+mn-cs"/>
            </a:endParaRPr>
          </a:p>
          <a:p>
            <a:pPr marL="0" indent="0">
              <a:buFontTx/>
              <a:buNone/>
            </a:pPr>
            <a:endParaRPr lang="de-DE" i="1" dirty="0"/>
          </a:p>
        </p:txBody>
      </p:sp>
      <p:sp>
        <p:nvSpPr>
          <p:cNvPr id="4" name="Foliennummernplatzhalter 3"/>
          <p:cNvSpPr>
            <a:spLocks noGrp="1"/>
          </p:cNvSpPr>
          <p:nvPr>
            <p:ph type="sldNum" sz="quarter" idx="5"/>
          </p:nvPr>
        </p:nvSpPr>
        <p:spPr/>
        <p:txBody>
          <a:bodyPr/>
          <a:lstStyle/>
          <a:p>
            <a:fld id="{048C1ACA-E45D-AF4E-81C6-033786B161D7}" type="slidenum">
              <a:rPr lang="de-DE" smtClean="0"/>
              <a:t>19</a:t>
            </a:fld>
            <a:endParaRPr lang="de-DE"/>
          </a:p>
        </p:txBody>
      </p:sp>
    </p:spTree>
    <p:extLst>
      <p:ext uri="{BB962C8B-B14F-4D97-AF65-F5344CB8AC3E}">
        <p14:creationId xmlns:p14="http://schemas.microsoft.com/office/powerpoint/2010/main" val="85968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Zum Video gelangt man über Klick auf Folie.</a:t>
            </a:r>
          </a:p>
          <a:p>
            <a:r>
              <a:rPr lang="de-DE" i="1" dirty="0"/>
              <a:t>Dauer des Videos: 2:32 Min.</a:t>
            </a:r>
          </a:p>
          <a:p>
            <a:endParaRPr lang="de-DE" dirty="0"/>
          </a:p>
          <a:p>
            <a:pPr lvl="0"/>
            <a:r>
              <a:rPr lang="de-DE" sz="1200" kern="1200" dirty="0">
                <a:solidFill>
                  <a:schemeClr val="tx1"/>
                </a:solidFill>
                <a:effectLst/>
                <a:latin typeface="+mn-lt"/>
                <a:ea typeface="+mn-ea"/>
                <a:cs typeface="+mn-cs"/>
              </a:rPr>
              <a:t>Wir schauen uns jetzt ein Video an, und werden im Verlaufe der Lerneinheit Datenschutz auf die meisten der hier erwähnten Aspekte genauer eingehen. </a:t>
            </a:r>
          </a:p>
          <a:p>
            <a:pPr lvl="0"/>
            <a:r>
              <a:rPr lang="de-DE" sz="1200" kern="1200" dirty="0">
                <a:solidFill>
                  <a:schemeClr val="tx1"/>
                </a:solidFill>
                <a:effectLst/>
                <a:latin typeface="+mn-lt"/>
                <a:ea typeface="+mn-ea"/>
                <a:cs typeface="+mn-cs"/>
              </a:rPr>
              <a:t>Das Video ist im Mai 2018 veröffentlich worden, als die Datenschutzgrundverordnung ganz neu war, das merkt man an bestimmten Formulierungen (z.B. „Update“)</a:t>
            </a:r>
          </a:p>
          <a:p>
            <a:r>
              <a:rPr lang="de-DE" sz="1200"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rPr>
              <a:t>Im Anschluss kurz rekapitulieren: </a:t>
            </a:r>
          </a:p>
          <a:p>
            <a:r>
              <a:rPr lang="de-DE" sz="1200" i="1" kern="1200" dirty="0">
                <a:solidFill>
                  <a:schemeClr val="tx1"/>
                </a:solidFill>
                <a:effectLst/>
                <a:latin typeface="+mn-lt"/>
                <a:ea typeface="+mn-ea"/>
                <a:cs typeface="+mn-cs"/>
              </a:rPr>
              <a:t> </a:t>
            </a:r>
          </a:p>
          <a:p>
            <a:pPr lvl="0"/>
            <a:r>
              <a:rPr lang="de-DE" sz="1200" kern="1200" dirty="0">
                <a:solidFill>
                  <a:schemeClr val="tx1"/>
                </a:solidFill>
                <a:effectLst/>
                <a:latin typeface="+mn-lt"/>
                <a:ea typeface="+mn-ea"/>
                <a:cs typeface="+mn-cs"/>
              </a:rPr>
              <a:t>Hier wurde jetzt gezeigt, </a:t>
            </a:r>
          </a:p>
          <a:p>
            <a:pPr marL="171450" lvl="0" indent="-171450">
              <a:buFont typeface="Symbol" pitchFamily="2" charset="2"/>
              <a:buChar char="-"/>
            </a:pPr>
            <a:r>
              <a:rPr lang="de-DE" sz="1200" kern="1200" dirty="0">
                <a:solidFill>
                  <a:schemeClr val="tx1"/>
                </a:solidFill>
                <a:effectLst/>
                <a:latin typeface="+mn-lt"/>
                <a:ea typeface="+mn-ea"/>
                <a:cs typeface="+mn-cs"/>
              </a:rPr>
              <a:t>warum Datenschutz wichtig ist, </a:t>
            </a:r>
          </a:p>
          <a:p>
            <a:pPr marL="171450" lvl="0" indent="-171450">
              <a:buFont typeface="Symbol" pitchFamily="2" charset="2"/>
              <a:buChar char="-"/>
            </a:pPr>
            <a:r>
              <a:rPr lang="de-DE" sz="1200" kern="1200" dirty="0">
                <a:solidFill>
                  <a:schemeClr val="tx1"/>
                </a:solidFill>
                <a:effectLst/>
                <a:latin typeface="+mn-lt"/>
                <a:ea typeface="+mn-ea"/>
                <a:cs typeface="+mn-cs"/>
              </a:rPr>
              <a:t>es wurde die Datenschutzgrundverordnung erwähnt </a:t>
            </a:r>
          </a:p>
          <a:p>
            <a:pPr marL="171450" lvl="0" indent="-171450">
              <a:buFont typeface="Symbol" pitchFamily="2" charset="2"/>
              <a:buChar char="-"/>
            </a:pPr>
            <a:r>
              <a:rPr lang="de-DE" sz="1200" kern="1200" dirty="0">
                <a:solidFill>
                  <a:schemeClr val="tx1"/>
                </a:solidFill>
                <a:effectLst/>
                <a:latin typeface="+mn-lt"/>
                <a:ea typeface="+mn-ea"/>
                <a:cs typeface="+mn-cs"/>
              </a:rPr>
              <a:t>und auch schon erste Hinweise darauf, wie man selbst besser auf seine Daten aufpasst.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Alle diese Aspekte werden wir uns nun näher anschauen. </a:t>
            </a:r>
          </a:p>
          <a:p>
            <a:pPr lvl="0"/>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Lehrhinweise:</a:t>
            </a: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Siehe dazu auch 4_2_3_Wissenshintergrund_BedeutungDatenschutz.docx</a:t>
            </a:r>
          </a:p>
          <a:p>
            <a:pPr lvl="0"/>
            <a:r>
              <a:rPr lang="de-DE" sz="1200"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rPr>
              <a:t>Transkript Video</a:t>
            </a:r>
          </a:p>
          <a:p>
            <a:r>
              <a:rPr lang="de-DE" sz="1200" kern="1200" dirty="0">
                <a:solidFill>
                  <a:schemeClr val="tx1"/>
                </a:solidFill>
                <a:effectLst/>
                <a:latin typeface="+mn-lt"/>
                <a:ea typeface="+mn-ea"/>
                <a:cs typeface="+mn-cs"/>
              </a:rPr>
              <a:t>Beim Thema Datenschutz fangen die meisten Menschen an zu gähnen. Das ja auch zurecht, denn Datenschutz ist ungefähr genauso interessant und spaßig wie Steine sammeln. Dennoch habe es viele Menschen für wichtig befunden, dem Thema Datenschutz ein großes und mächtiges Update zu verpassen, denn das Ergebnis von mangelndem Datenschutz ist da schon etwas spannender. Denn was passiert eigentlich, wenn du dich für Datenschutz nicht so sehr interessierst? Dann haben große Unternehmen, die ihr Geld damit verdienen, eine Art Daten-Spiegelbild von dir zu erfassen, ziemlich leichtes Spiel. So wurden zum Beispiel von allen Deutschen von einem Unternehmen über die Hälfte hinterrücks durch ein solches Daten-Spiegelbild erfasst. Da ist die Wahrscheinlichkeit ziemlich groß, dass deines auch dabei ist (</a:t>
            </a:r>
            <a:r>
              <a:rPr lang="de-DE" sz="1200" b="1" i="1" kern="1200" dirty="0">
                <a:solidFill>
                  <a:schemeClr val="tx1"/>
                </a:solidFill>
                <a:effectLst/>
                <a:latin typeface="+mn-lt"/>
                <a:ea typeface="+mn-ea"/>
                <a:cs typeface="+mn-cs"/>
              </a:rPr>
              <a:t>siehe </a:t>
            </a:r>
            <a:r>
              <a:rPr lang="de-DE" sz="1200" b="1" i="1" kern="1200" dirty="0" err="1">
                <a:solidFill>
                  <a:schemeClr val="tx1"/>
                </a:solidFill>
                <a:effectLst/>
                <a:latin typeface="+mn-lt"/>
                <a:ea typeface="+mn-ea"/>
                <a:cs typeface="+mn-cs"/>
              </a:rPr>
              <a:t>Wissenshintergund</a:t>
            </a:r>
            <a:r>
              <a:rPr lang="de-DE" sz="1200" b="1" i="1" kern="1200" dirty="0">
                <a:solidFill>
                  <a:schemeClr val="tx1"/>
                </a:solidFill>
                <a:effectLst/>
                <a:latin typeface="+mn-lt"/>
                <a:ea typeface="+mn-ea"/>
                <a:cs typeface="+mn-cs"/>
              </a:rPr>
              <a:t> Ausbilder</a:t>
            </a:r>
            <a:r>
              <a:rPr lang="de-DE" sz="1200" kern="1200" dirty="0">
                <a:solidFill>
                  <a:schemeClr val="tx1"/>
                </a:solidFill>
                <a:effectLst/>
                <a:latin typeface="+mn-lt"/>
                <a:ea typeface="+mn-ea"/>
                <a:cs typeface="+mn-cs"/>
              </a:rPr>
              <a:t>). Und dieses Daten-Spiegelbild kann aus bis zu 3000 einzelnen Informationen bestehen, zu deinem Bildungsstand, deinen Finanzen, deiner Wohnsituation, ja bis hin zu deinen Interessen und deiner Krankheitsgeschichte. Im weniger schlimmen Fall wird mit diesem Daten-Spiegelbild nur versucht, dein Verhalten zu manipulieren. Zum Beispiel mit Angeboten und Werbung, die absichtlich deine Schwächen ausnutzen. Aber oft wird es auch dazu genutzt, dass du benachteiligt wirst: Sorry, du bekommst keinen Kredit, kein Konto, keine Wohnung, und die günstigen Tarife gelten übrigens leider auch nicht für dich, heißt es dann vielleicht, und das ist das problematische daran. Zudem gehen die Unternehmen davon aus, dass diese Daten immer stimmen, aber natürlich unterlaufen ihnen einerseits Fehler, und andererseits sind manche Methoden, um deine finanzielle Situation zu errechnen, ungefähr so genau wie die Wettervorhersage für die nächsten Monate. Und so könnte es zum Beispiel sein, dass du als zahlungsunfähig eingestuft wirst, nur weil das System in deinem Stadtteil andere Zahlungsunfähige in deinem Alter erfasst hat. Datenschutz heißt also nicht, dass du deine Daten schützt, sondern dass du dich und deine Freiheit schützt vor Manipulation, Stigmatisierung und Benachteiligung. Das klingt erstmal mühsam, ist aber eigentlich ganz leicht. Als einen ersten Schritt kannst du zum Beispiel etwas wählerischer dabei sein, welche Daten du teilst und vor allem mit wem. All das ist aber auch der Grund, warum deine Rechte jetzt ein großes Update bekommen. Denn die alten Vorgaben zum Datenschutz reichten schon lange nicht mehr aus. Doch jetzt wurden endlich neue und einheitliche Regeln geschaffen: Die EU-Datenschutzgrundverordnung. Mit diesen Regeln hast du stärkere Rechte und neue Möglichkeiten, sie durchzusetzen. Damit du und deine Daten fair behandelt werden.“</a:t>
            </a:r>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a:t>
            </a:fld>
            <a:endParaRPr lang="de-DE"/>
          </a:p>
        </p:txBody>
      </p:sp>
    </p:spTree>
    <p:extLst>
      <p:ext uri="{BB962C8B-B14F-4D97-AF65-F5344CB8AC3E}">
        <p14:creationId xmlns:p14="http://schemas.microsoft.com/office/powerpoint/2010/main" val="3753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Hier ein kleiner Ausschnitt aus einem Zeitungsartikel, der über die Studie berichtet. Diese Erkenntnisse hat sich übrigens Cambridge </a:t>
            </a:r>
            <a:r>
              <a:rPr lang="de-DE" dirty="0" err="1"/>
              <a:t>Analytica</a:t>
            </a:r>
            <a:r>
              <a:rPr lang="de-DE" dirty="0"/>
              <a:t> zunutze gemacht, um </a:t>
            </a:r>
            <a:r>
              <a:rPr lang="de-DE" dirty="0" err="1"/>
              <a:t>Wähler:innen</a:t>
            </a:r>
            <a:r>
              <a:rPr lang="de-DE" dirty="0"/>
              <a:t> im US-Wahlkampf 2016 zu beeinflussen, Trump zu wählen – vielleicht erinnern Sie sich, dass das durch die Medien ging.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Ausschnitt aus Artikel: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indent="0">
              <a:lnSpc>
                <a:spcPts val="2880"/>
              </a:lnSpc>
              <a:buNone/>
            </a:pPr>
            <a:r>
              <a:rPr lang="de-DE" sz="1200" dirty="0"/>
              <a:t>Die Studie von 2021 erbringt den Nachweis, „…dass man aus durchschnittlich 68 Facebook-Seiten-</a:t>
            </a:r>
            <a:r>
              <a:rPr lang="de-DE" sz="1200" dirty="0" err="1"/>
              <a:t>Likes</a:t>
            </a:r>
            <a:r>
              <a:rPr lang="de-DE" sz="1200" dirty="0"/>
              <a:t> eines Users vorhersagen kann, welche </a:t>
            </a:r>
            <a:r>
              <a:rPr lang="de-DE" sz="1200" b="1" dirty="0"/>
              <a:t>Hautfarbe</a:t>
            </a:r>
            <a:r>
              <a:rPr lang="de-DE" sz="1200" dirty="0"/>
              <a:t> er hat (95-prozentige Treffsicherheit), ob er </a:t>
            </a:r>
            <a:r>
              <a:rPr lang="de-DE" sz="1200" b="1" dirty="0"/>
              <a:t>homosexuell</a:t>
            </a:r>
            <a:r>
              <a:rPr lang="de-DE" sz="1200" dirty="0"/>
              <a:t> ist (88-prozentige Wahrscheinlichkeit), ob </a:t>
            </a:r>
            <a:r>
              <a:rPr lang="de-DE" sz="1200" b="1" dirty="0"/>
              <a:t>Demokrat oder Republikaner </a:t>
            </a:r>
            <a:r>
              <a:rPr lang="de-DE" sz="1200" dirty="0"/>
              <a:t>(85 Prozent). […] </a:t>
            </a:r>
            <a:r>
              <a:rPr lang="de-DE" sz="1200" b="1" dirty="0"/>
              <a:t>Intelligenz, Religionszugehörigkeit, Alkohol-, Zigaretten- und Drogenkonsum</a:t>
            </a:r>
            <a:r>
              <a:rPr lang="de-DE" sz="1200" dirty="0"/>
              <a:t> lassen sich berechnen. Sogar, ob die Eltern einer Person bis zu deren 21. Lebensjahr zusammengeblieben sind oder nicht, lässt sich anhand der Daten ablesen. Wie gut ein Modell ist, zeigt sich daran, wie gut es vorhersagen kann, wie eine Testperson bestimmte Fragen beantworten wird. […] Bald kann ein Modell anhand von zehn </a:t>
            </a:r>
            <a:r>
              <a:rPr lang="de-DE" sz="1200" dirty="0" err="1"/>
              <a:t>Facebooks-Likes</a:t>
            </a:r>
            <a:r>
              <a:rPr lang="de-DE" sz="1200" dirty="0"/>
              <a:t> eine Person besser einschätzen als ein durchschnittlicher Arbeitskollege. 70 </a:t>
            </a:r>
            <a:r>
              <a:rPr lang="de-DE" sz="1200" dirty="0" err="1"/>
              <a:t>Likes</a:t>
            </a:r>
            <a:r>
              <a:rPr lang="de-DE" sz="1200" dirty="0"/>
              <a:t> reichen, um die Menschenkenntnis eines Freundes zu überbieten, 150 um die der Eltern, mit 300 </a:t>
            </a:r>
            <a:r>
              <a:rPr lang="de-DE" sz="1200" dirty="0" err="1"/>
              <a:t>Likes</a:t>
            </a:r>
            <a:r>
              <a:rPr lang="de-DE" sz="1200" dirty="0"/>
              <a:t> kann die Maschine das Verhalten einer Person eindeutiger vorhersagen als deren Partner.“</a:t>
            </a:r>
          </a:p>
          <a:p>
            <a:pPr marL="0" indent="0">
              <a:buNone/>
            </a:pPr>
            <a:r>
              <a:rPr lang="de-DE" sz="1000" dirty="0"/>
              <a:t> (Quelle: </a:t>
            </a:r>
            <a:r>
              <a:rPr lang="de-DE" sz="1000" u="sng" dirty="0">
                <a:hlinkClick r:id="rId3"/>
              </a:rPr>
              <a:t>https://www.bazonline.ch/ausland/europa/ich-habe-nur-gezeigt-dass-es-die-bombe-gibt/story/17474918</a:t>
            </a:r>
            <a:r>
              <a:rPr lang="de-DE" sz="1000" u="sng" dirty="0"/>
              <a:t>, abgerufen am 26.11.2020)</a:t>
            </a:r>
            <a:endParaRPr lang="de-DE"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endParaRPr lang="de-DE" i="1" dirty="0"/>
          </a:p>
          <a:p>
            <a:pPr marL="0" indent="0">
              <a:buFontTx/>
              <a:buNone/>
            </a:pPr>
            <a:r>
              <a:rPr lang="de-DE" i="1" dirty="0">
                <a:effectLst/>
              </a:rPr>
              <a:t>Quellen:</a:t>
            </a:r>
          </a:p>
          <a:p>
            <a:pPr marL="0" indent="0">
              <a:buFontTx/>
              <a:buNone/>
            </a:pPr>
            <a:endParaRPr lang="de-DE" i="1" dirty="0">
              <a:effectLst/>
            </a:endParaRPr>
          </a:p>
          <a:p>
            <a:pPr marL="0" indent="0">
              <a:buFontTx/>
              <a:buNone/>
            </a:pPr>
            <a:r>
              <a:rPr lang="de-DE" i="1" dirty="0">
                <a:effectLst/>
              </a:rPr>
              <a:t>Original-Studie (nur Abstract): </a:t>
            </a:r>
            <a:r>
              <a:rPr lang="de-DE" i="1" dirty="0"/>
              <a:t>https://</a:t>
            </a:r>
            <a:r>
              <a:rPr lang="de-DE" i="1" dirty="0" err="1"/>
              <a:t>dl.acm.org</a:t>
            </a:r>
            <a:r>
              <a:rPr lang="de-DE" i="1" dirty="0"/>
              <a:t>/</a:t>
            </a:r>
            <a:r>
              <a:rPr lang="de-DE" i="1" dirty="0" err="1"/>
              <a:t>doi</a:t>
            </a:r>
            <a:r>
              <a:rPr lang="de-DE" i="1" dirty="0"/>
              <a:t>/</a:t>
            </a:r>
            <a:r>
              <a:rPr lang="de-DE" i="1" dirty="0" err="1"/>
              <a:t>abs</a:t>
            </a:r>
            <a:r>
              <a:rPr lang="de-DE" i="1" dirty="0"/>
              <a:t>/10.1145/2380718.2380722#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Erläuternder Artikel: </a:t>
            </a:r>
            <a:r>
              <a:rPr lang="de-DE" sz="1200" u="sng" kern="1200" dirty="0">
                <a:solidFill>
                  <a:schemeClr val="tx1"/>
                </a:solidFill>
                <a:effectLst/>
                <a:latin typeface="+mn-lt"/>
                <a:ea typeface="+mn-ea"/>
                <a:cs typeface="+mn-cs"/>
                <a:hlinkClick r:id="rId3"/>
              </a:rPr>
              <a:t>https://www.bazonline.ch/ausland/europa/ich-habe-nur-gezeigt-dass-es-die-bombe-gibt/story/17474918</a:t>
            </a:r>
            <a:r>
              <a:rPr lang="de-DE" sz="1200" u="sng" kern="1200" dirty="0">
                <a:solidFill>
                  <a:schemeClr val="tx1"/>
                </a:solidFill>
                <a:effectLst/>
                <a:latin typeface="+mn-lt"/>
                <a:ea typeface="+mn-ea"/>
                <a:cs typeface="+mn-cs"/>
              </a:rPr>
              <a:t> (abgerufen am 26.11.2020)</a:t>
            </a:r>
            <a:endParaRPr lang="de-DE" sz="1200" kern="1200" dirty="0">
              <a:solidFill>
                <a:schemeClr val="tx1"/>
              </a:solidFill>
              <a:effectLst/>
              <a:latin typeface="+mn-lt"/>
              <a:ea typeface="+mn-ea"/>
              <a:cs typeface="+mn-cs"/>
            </a:endParaRPr>
          </a:p>
          <a:p>
            <a:r>
              <a:rPr lang="de-DE" i="1" dirty="0"/>
              <a:t> </a:t>
            </a:r>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20</a:t>
            </a:fld>
            <a:endParaRPr lang="de-DE"/>
          </a:p>
        </p:txBody>
      </p:sp>
    </p:spTree>
    <p:extLst>
      <p:ext uri="{BB962C8B-B14F-4D97-AF65-F5344CB8AC3E}">
        <p14:creationId xmlns:p14="http://schemas.microsoft.com/office/powerpoint/2010/main" val="301936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an diesen Beispielen (vorangegangene Folien) sieht man, über welche Wege und Quellen wir oft ganz unbewusst Daten über uns zur Verfügung stellen</a:t>
            </a:r>
          </a:p>
          <a:p>
            <a:pPr marL="171450" lvl="0" indent="-171450">
              <a:buFont typeface="Symbol" pitchFamily="2" charset="2"/>
              <a:buChar char="-"/>
            </a:pPr>
            <a:r>
              <a:rPr lang="de-DE" sz="1200" kern="1200" dirty="0">
                <a:solidFill>
                  <a:schemeClr val="tx1"/>
                </a:solidFill>
                <a:effectLst/>
                <a:latin typeface="+mn-lt"/>
                <a:ea typeface="+mn-ea"/>
                <a:cs typeface="+mn-cs"/>
              </a:rPr>
              <a:t>diese Daten werden mithilfe von Computern und Algorithmen analysiert und verarbeitet</a:t>
            </a:r>
          </a:p>
          <a:p>
            <a:pPr marL="171450" lvl="0" indent="-171450">
              <a:buFont typeface="Symbol" pitchFamily="2" charset="2"/>
              <a:buChar char="-"/>
            </a:pPr>
            <a:r>
              <a:rPr lang="de-DE" sz="1200" kern="1200" dirty="0">
                <a:solidFill>
                  <a:schemeClr val="tx1"/>
                </a:solidFill>
                <a:effectLst/>
                <a:latin typeface="+mn-lt"/>
                <a:ea typeface="+mn-ea"/>
                <a:cs typeface="+mn-cs"/>
              </a:rPr>
              <a:t>dann: Erstellung von umfangreichen Nutzer- und Kommunikationsprofilen. Also: Merkmale von Nutzenden werden analysiert und in Profilen zusammengeführt. Diese Profile sind teilweise klar auf uns als Person zuzuordnen, z. B. über einen Google-Account oder ein Facebook-Profil, teilweise liegen sie in anonymisierter Form vor (könnten aber oft theoretisch auch wieder auf uns als Person zurückgeführt werden, also de-anonymisiert werden)</a:t>
            </a:r>
          </a:p>
          <a:p>
            <a:pPr marL="171450" indent="-171450">
              <a:buFont typeface="Symbol" pitchFamily="2" charset="2"/>
              <a:buChar char="-"/>
            </a:pPr>
            <a:r>
              <a:rPr lang="de-DE" sz="1200" kern="1200" dirty="0">
                <a:solidFill>
                  <a:schemeClr val="tx1"/>
                </a:solidFill>
                <a:effectLst/>
                <a:latin typeface="+mn-lt"/>
                <a:ea typeface="+mn-ea"/>
                <a:cs typeface="+mn-cs"/>
              </a:rPr>
              <a:t>auf Basis dieser Profile werden Zielgruppen strukturiert, also Zielgruppen mit jeweils ähnlichen Merkmalen/Eigenschaften werden einer Gruppe zugeordnet </a:t>
            </a:r>
            <a:r>
              <a:rPr lang="de-DE" sz="1200" kern="1200" dirty="0">
                <a:solidFill>
                  <a:schemeClr val="tx1"/>
                </a:solidFill>
                <a:effectLst/>
                <a:latin typeface="+mn-lt"/>
                <a:ea typeface="+mn-ea"/>
                <a:cs typeface="+mn-cs"/>
                <a:sym typeface="Wingdings" pitchFamily="2" charset="2"/>
              </a:rPr>
              <a:t> sehr gezielte Ansprache für Werbung oder in Wahlkämpfen möglich</a:t>
            </a:r>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21</a:t>
            </a:fld>
            <a:endParaRPr lang="de-DE"/>
          </a:p>
        </p:txBody>
      </p:sp>
    </p:spTree>
    <p:extLst>
      <p:ext uri="{BB962C8B-B14F-4D97-AF65-F5344CB8AC3E}">
        <p14:creationId xmlns:p14="http://schemas.microsoft.com/office/powerpoint/2010/main" val="195852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Marktsegmentierung erfolgt auf Basis von Datenbanken, die personenbezogene Daten sammeln und auswerten. Je mehr personenbezogene Daten vorhanden sind, desto genauer können die Zielgruppen angesprochen werden</a:t>
            </a:r>
          </a:p>
          <a:p>
            <a:pPr marL="171450" indent="-171450">
              <a:buFont typeface="Symbol" pitchFamily="2" charset="2"/>
              <a:buChar char="-"/>
            </a:pPr>
            <a:r>
              <a:rPr lang="de-DE" dirty="0"/>
              <a:t>die verschiedenen Farben der Männchen in diesem Schaubild stehen für verschiedene Interessensgebiete</a:t>
            </a:r>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22</a:t>
            </a:fld>
            <a:endParaRPr lang="de-DE"/>
          </a:p>
        </p:txBody>
      </p:sp>
    </p:spTree>
    <p:extLst>
      <p:ext uri="{BB962C8B-B14F-4D97-AF65-F5344CB8AC3E}">
        <p14:creationId xmlns:p14="http://schemas.microsoft.com/office/powerpoint/2010/main" val="4142074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Wir haben ja bereits besprochen, dass es ein Grundrecht ist, über seine Daten selbst zu bestimmen und dass der Kontrollverlust ein Risiko darstellen kann.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Daneben gibt es aber noch einige andere Risiken, auf die wir jetzt jeweils noch kurz eingehen wollen: </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Diskriminierung</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Verlust der Informationsfreiheit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Manipulation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Falsche Datenauswertung</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Datenlecks / Kriminalität</a:t>
            </a:r>
            <a:r>
              <a:rPr lang="de-DE" dirty="0">
                <a:effectLst/>
              </a:rPr>
              <a:t> </a:t>
            </a:r>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23</a:t>
            </a:fld>
            <a:endParaRPr lang="de-DE"/>
          </a:p>
        </p:txBody>
      </p:sp>
    </p:spTree>
    <p:extLst>
      <p:ext uri="{BB962C8B-B14F-4D97-AF65-F5344CB8AC3E}">
        <p14:creationId xmlns:p14="http://schemas.microsoft.com/office/powerpoint/2010/main" val="3322111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auf Basis der erstellten Profile treffen Firmen/Algorithmen Entscheidungen darüber, wie wir behandelt werden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Versicherungen, Arbeitsstellen, Bankkredite, Sozialleistungen, Konsumgegenstände etc. werden angeboten und verteilt auf der Basis von Marktdaten, die die einzelnen Bürger selbst im Netz hinterlassen haben. Je nach Schublade, in die wir eingeordnet wurden, werden uns unterschiedliche Waren, Dienste oder sogar Preise angeboten</a:t>
            </a:r>
          </a:p>
          <a:p>
            <a:pPr marL="171450" indent="-171450">
              <a:buFont typeface="Arial" panose="020B0604020202020204" pitchFamily="34" charset="0"/>
              <a:buChar char="•"/>
            </a:pP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Risiko: Diskriminierungen auf Grundlage personenbezogener Daten / von Gruppen mit bestimmen Interessen oder Eigenschaften</a:t>
            </a:r>
          </a:p>
          <a:p>
            <a:pPr marL="0" indent="0">
              <a:buFontTx/>
              <a:buNone/>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048C1ACA-E45D-AF4E-81C6-033786B161D7}" type="slidenum">
              <a:rPr lang="de-DE" smtClean="0"/>
              <a:t>24</a:t>
            </a:fld>
            <a:endParaRPr lang="de-DE"/>
          </a:p>
        </p:txBody>
      </p:sp>
    </p:spTree>
    <p:extLst>
      <p:ext uri="{BB962C8B-B14F-4D97-AF65-F5344CB8AC3E}">
        <p14:creationId xmlns:p14="http://schemas.microsoft.com/office/powerpoint/2010/main" val="47734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Je nach Schublade erhalten wir auch unterschiedliche Suchergebnisse und Nachrichten im Netz</a:t>
            </a:r>
          </a:p>
          <a:p>
            <a:pPr marL="171450" lvl="0" indent="-171450">
              <a:buFont typeface="Symbol" pitchFamily="2" charset="2"/>
              <a:buChar char="-"/>
            </a:pPr>
            <a:r>
              <a:rPr lang="de-DE" sz="1200" kern="1200" dirty="0">
                <a:solidFill>
                  <a:schemeClr val="tx1"/>
                </a:solidFill>
                <a:effectLst/>
                <a:latin typeface="+mn-lt"/>
                <a:ea typeface="+mn-ea"/>
                <a:cs typeface="+mn-cs"/>
              </a:rPr>
              <a:t>Webseiten, bzw. die dahinter liegenden Programme und Algorithmen, versuchen anhand der vorhandenen Informationen über den Nutzenden (z. B. Standort des Benutzers, Suchhistorie, Klickverhalten) vorherzusagen, welche Informationen der Nutzende auffinden möchte. Dies bedeutet, dass nicht jede/</a:t>
            </a:r>
            <a:r>
              <a:rPr lang="de-DE" sz="1200" kern="1200" dirty="0" err="1">
                <a:solidFill>
                  <a:schemeClr val="tx1"/>
                </a:solidFill>
                <a:effectLst/>
                <a:latin typeface="+mn-lt"/>
                <a:ea typeface="+mn-ea"/>
                <a:cs typeface="+mn-cs"/>
              </a:rPr>
              <a:t>r</a:t>
            </a:r>
            <a:r>
              <a:rPr lang="de-DE" sz="1200" kern="1200" dirty="0">
                <a:solidFill>
                  <a:schemeClr val="tx1"/>
                </a:solidFill>
                <a:effectLst/>
                <a:latin typeface="+mn-lt"/>
                <a:ea typeface="+mn-ea"/>
                <a:cs typeface="+mn-cs"/>
              </a:rPr>
              <a:t> dasselbe angezeigt bekommt, sondern Suchergebnisse, Newsfeeds etc. individuell unterschiedlich sind. Das kann dazu führen, dass unerwünschte Informationen, die nicht der Meinung des Nutzenden entsprechen, nicht angezeigt werden; während eigene Meinung überbetont dargestellt werden</a:t>
            </a:r>
          </a:p>
          <a:p>
            <a:pPr marL="171450" lvl="0" indent="-171450">
              <a:buFont typeface="Symbol" pitchFamily="2" charset="2"/>
              <a:buChar char="-"/>
            </a:pPr>
            <a:r>
              <a:rPr lang="de-DE" sz="1200" kern="1200" dirty="0">
                <a:solidFill>
                  <a:schemeClr val="tx1"/>
                </a:solidFill>
                <a:effectLst/>
                <a:latin typeface="+mn-lt"/>
                <a:ea typeface="+mn-ea"/>
                <a:cs typeface="+mn-cs"/>
              </a:rPr>
              <a:t>die Filterblase also gefährdet die Informationsfreiheit, also den freien, ungefilterten Zugang zu Informationen. </a:t>
            </a:r>
          </a:p>
          <a:p>
            <a:pPr marL="0" lvl="0" indent="0">
              <a:buFontTx/>
              <a:buNone/>
            </a:pP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Was genau eine Filterblase ist, und warum das eine Gefahr für die Demokratie sein kann, zeigt dieses Video:</a:t>
            </a:r>
          </a:p>
          <a:p>
            <a:pPr lvl="0"/>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(Zum Video gelangt man über Klick auf Folie)</a:t>
            </a:r>
          </a:p>
          <a:p>
            <a:pPr lvl="0"/>
            <a:endParaRPr lang="de-DE" sz="1200" kern="1200" dirty="0">
              <a:solidFill>
                <a:schemeClr val="tx1"/>
              </a:solidFill>
              <a:effectLst/>
              <a:latin typeface="+mn-lt"/>
              <a:ea typeface="+mn-ea"/>
              <a:cs typeface="+mn-cs"/>
            </a:endParaRPr>
          </a:p>
          <a:p>
            <a:r>
              <a:rPr lang="de-DE" sz="1200" u="none" dirty="0"/>
              <a:t>Tagesschau: #kurzerklärt: Facebook und Google - Filterblasen gefährden Demokratie.</a:t>
            </a:r>
          </a:p>
          <a:p>
            <a:r>
              <a:rPr lang="de-DE" sz="1200" u="none" dirty="0"/>
              <a:t> </a:t>
            </a:r>
            <a:r>
              <a:rPr lang="de-DE" sz="1200" u="none" dirty="0">
                <a:hlinkClick r:id="rId3">
                  <a:extLst>
                    <a:ext uri="{A12FA001-AC4F-418D-AE19-62706E023703}">
                      <ahyp:hlinkClr xmlns:ahyp="http://schemas.microsoft.com/office/drawing/2018/hyperlinkcolor" val="tx"/>
                    </a:ext>
                  </a:extLst>
                </a:hlinkClick>
              </a:rPr>
              <a:t>https://www.youtube.com/watch?v=-TL_Ija3Rhs</a:t>
            </a:r>
            <a:r>
              <a:rPr lang="de-DE" sz="1200" u="none" dirty="0"/>
              <a:t> (Zugriff am 27.05.2021).</a:t>
            </a:r>
          </a:p>
          <a:p>
            <a:r>
              <a:rPr lang="de-DE" sz="1200" u="none" kern="1200" dirty="0">
                <a:solidFill>
                  <a:schemeClr val="tx1"/>
                </a:solidFill>
                <a:effectLst/>
                <a:latin typeface="+mn-lt"/>
                <a:ea typeface="+mn-ea"/>
                <a:cs typeface="+mn-cs"/>
              </a:rPr>
              <a:t>(Dauer: 2:21 Min.)</a:t>
            </a:r>
          </a:p>
          <a:p>
            <a:r>
              <a:rPr lang="de-DE" sz="1200" u="none" strike="noStrike"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Nachtrag zum Video: </a:t>
            </a:r>
          </a:p>
          <a:p>
            <a:pPr marL="171450" lvl="0" indent="-171450">
              <a:buFont typeface="Symbol" pitchFamily="2" charset="2"/>
              <a:buChar char="-"/>
            </a:pPr>
            <a:r>
              <a:rPr lang="de-DE" sz="1200" b="0" kern="1200" dirty="0">
                <a:solidFill>
                  <a:schemeClr val="tx1"/>
                </a:solidFill>
                <a:effectLst/>
                <a:latin typeface="+mn-lt"/>
                <a:ea typeface="+mn-ea"/>
                <a:cs typeface="+mn-cs"/>
              </a:rPr>
              <a:t>Es ist also wichtig, sich bewusst zu machen, dass der eigene Newsfeed nicht objektiv und neutral ist, sondern dass Programme errechnen und bestimmen, was uns gezeigt wird.</a:t>
            </a:r>
          </a:p>
          <a:p>
            <a:pPr marL="171450" indent="-171450">
              <a:buFont typeface="Symbol" pitchFamily="2" charset="2"/>
              <a:buChar char="-"/>
            </a:pPr>
            <a:r>
              <a:rPr lang="de-DE" sz="1200" kern="1200" dirty="0">
                <a:solidFill>
                  <a:schemeClr val="tx1"/>
                </a:solidFill>
                <a:effectLst/>
                <a:latin typeface="+mn-lt"/>
                <a:ea typeface="+mn-ea"/>
                <a:cs typeface="+mn-cs"/>
              </a:rPr>
              <a:t>Filterblasen sind vor allem dann ein Problem, wenn Menschen einen Großteil ihrer Nachrichten aus den Sozialen Medien beziehen, weil diese den Newsfeed personalisieren. Das ist insbesondere unter jüngeren Menschen mittlerweile immer mehr verbreitet</a:t>
            </a:r>
            <a:endParaRPr lang="de-DE" dirty="0">
              <a:effectLst/>
            </a:endParaRPr>
          </a:p>
          <a:p>
            <a:pPr marL="171450" indent="-171450">
              <a:buFont typeface="Symbol" pitchFamily="2" charset="2"/>
              <a:buChar char="-"/>
            </a:pPr>
            <a:r>
              <a:rPr lang="de-DE" dirty="0">
                <a:effectLst/>
              </a:rPr>
              <a:t>Hinweis: Es ist wissenschaftlich noch nicht erwiesen, dass Filterblasen in dieser strengen Form tatsächlich existieren. Fakt ist aber, dass das, was wir im Internet sehen, nicht für alle dasselbe ist, sondern auf unserem Online-Verhalten basiert. Wie stark dieser Effekt tatsächlich ist, und ob dabei die Vor- oder die Nachteile überwiegen, hierzu gibt es widersprüchliche Berichte </a:t>
            </a:r>
          </a:p>
          <a:p>
            <a:pPr marL="0" indent="0">
              <a:buFontTx/>
              <a:buNone/>
            </a:pPr>
            <a:endParaRPr lang="de-DE" dirty="0">
              <a:effectLst/>
            </a:endParaRPr>
          </a:p>
        </p:txBody>
      </p:sp>
      <p:sp>
        <p:nvSpPr>
          <p:cNvPr id="4" name="Foliennummernplatzhalter 3"/>
          <p:cNvSpPr>
            <a:spLocks noGrp="1"/>
          </p:cNvSpPr>
          <p:nvPr>
            <p:ph type="sldNum" sz="quarter" idx="5"/>
          </p:nvPr>
        </p:nvSpPr>
        <p:spPr/>
        <p:txBody>
          <a:bodyPr/>
          <a:lstStyle/>
          <a:p>
            <a:fld id="{048C1ACA-E45D-AF4E-81C6-033786B161D7}" type="slidenum">
              <a:rPr lang="de-DE" smtClean="0"/>
              <a:t>25</a:t>
            </a:fld>
            <a:endParaRPr lang="de-DE"/>
          </a:p>
        </p:txBody>
      </p:sp>
    </p:spTree>
    <p:extLst>
      <p:ext uri="{BB962C8B-B14F-4D97-AF65-F5344CB8AC3E}">
        <p14:creationId xmlns:p14="http://schemas.microsoft.com/office/powerpoint/2010/main" val="526157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err="1">
                <a:solidFill>
                  <a:schemeClr val="tx1"/>
                </a:solidFill>
                <a:effectLst/>
                <a:latin typeface="+mn-lt"/>
                <a:ea typeface="+mn-ea"/>
                <a:cs typeface="+mn-cs"/>
              </a:rPr>
              <a:t>Targeting</a:t>
            </a:r>
            <a:r>
              <a:rPr lang="de-DE" sz="1200" kern="1200" dirty="0">
                <a:solidFill>
                  <a:schemeClr val="tx1"/>
                </a:solidFill>
                <a:effectLst/>
                <a:latin typeface="+mn-lt"/>
                <a:ea typeface="+mn-ea"/>
                <a:cs typeface="+mn-cs"/>
              </a:rPr>
              <a:t>: Zielgruppenansprache</a:t>
            </a:r>
          </a:p>
          <a:p>
            <a:pPr marL="171450" lvl="0" indent="-171450">
              <a:buFont typeface="Arial" panose="020B0604020202020204" pitchFamily="34" charset="0"/>
              <a:buChar char="•"/>
            </a:pPr>
            <a:r>
              <a:rPr lang="de-DE" sz="1200" kern="1200" dirty="0" err="1">
                <a:solidFill>
                  <a:schemeClr val="tx1"/>
                </a:solidFill>
                <a:effectLst/>
                <a:latin typeface="+mn-lt"/>
                <a:ea typeface="+mn-ea"/>
                <a:cs typeface="+mn-cs"/>
              </a:rPr>
              <a:t>Microtargeting</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sehr genau</a:t>
            </a:r>
            <a:r>
              <a:rPr lang="de-DE" sz="1200" kern="1200" dirty="0">
                <a:solidFill>
                  <a:schemeClr val="tx1"/>
                </a:solidFill>
                <a:effectLst/>
                <a:latin typeface="+mn-lt"/>
                <a:ea typeface="+mn-ea"/>
                <a:cs typeface="+mn-cs"/>
              </a:rPr>
              <a:t> auf Zielgruppen zugeschnittene Botschaften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Beispielsweise bei Wahlen kann das kann zu </a:t>
            </a:r>
            <a:r>
              <a:rPr lang="de-DE" sz="1200" kern="1200" dirty="0" err="1">
                <a:solidFill>
                  <a:schemeClr val="tx1"/>
                </a:solidFill>
                <a:effectLst/>
                <a:latin typeface="+mn-lt"/>
                <a:ea typeface="+mn-ea"/>
                <a:cs typeface="+mn-cs"/>
              </a:rPr>
              <a:t>Versunsicherung</a:t>
            </a:r>
            <a:r>
              <a:rPr lang="de-DE" sz="1200" kern="1200" dirty="0">
                <a:solidFill>
                  <a:schemeClr val="tx1"/>
                </a:solidFill>
                <a:effectLst/>
                <a:latin typeface="+mn-lt"/>
                <a:ea typeface="+mn-ea"/>
                <a:cs typeface="+mn-cs"/>
              </a:rPr>
              <a:t> und Polarisierung führen, weil nicht alle Wahlberechtigten dieselben Informationen erhalten, sondern speziell auf sie zugeschnittene</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Bsp. US-</a:t>
            </a:r>
            <a:r>
              <a:rPr lang="de-DE" sz="1200" kern="1200" dirty="0" err="1">
                <a:solidFill>
                  <a:schemeClr val="tx1"/>
                </a:solidFill>
                <a:effectLst/>
                <a:latin typeface="+mn-lt"/>
                <a:ea typeface="+mn-ea"/>
                <a:cs typeface="+mn-cs"/>
              </a:rPr>
              <a:t>Wahlkamp</a:t>
            </a:r>
            <a:r>
              <a:rPr lang="de-DE" sz="1200" kern="1200" dirty="0">
                <a:solidFill>
                  <a:schemeClr val="tx1"/>
                </a:solidFill>
                <a:effectLst/>
                <a:latin typeface="+mn-lt"/>
                <a:ea typeface="+mn-ea"/>
                <a:cs typeface="+mn-cs"/>
              </a:rPr>
              <a:t> 2016: </a:t>
            </a:r>
            <a:r>
              <a:rPr lang="de-DE" dirty="0"/>
              <a:t>„Die Trump-Kampagne setzte bewusst auf Demobilisierung mit </a:t>
            </a:r>
            <a:r>
              <a:rPr lang="de-DE" dirty="0" err="1"/>
              <a:t>Microtargeting</a:t>
            </a:r>
            <a:r>
              <a:rPr lang="de-DE" dirty="0"/>
              <a:t>: Wählergruppen, die wie Frauen oder Schwarze zu Hillary Clinton tendierten, wurden gezielt mit aus dem Kontext gerissenen Negativinformationen über die Konkurrentin bespielt. Nicht, um sie von einer Wahl Donald Trumps zu überzeugen, sondern um sie davon abzuhalten, überhaupt zur Wahl zu gehen und Clinton ihre Stimme zu geben. Eine öffentliche Debatte darüber wurde dadurch erschwert, dass die irreführenden Anzeigen nur der ausgewählten Zielgruppe angezeigt wurden.“ (https://</a:t>
            </a:r>
            <a:r>
              <a:rPr lang="de-DE" dirty="0" err="1"/>
              <a:t>www.bpb.de</a:t>
            </a:r>
            <a:r>
              <a:rPr lang="de-DE" dirty="0"/>
              <a:t>/</a:t>
            </a:r>
            <a:r>
              <a:rPr lang="de-DE" dirty="0" err="1"/>
              <a:t>gesellschaft</a:t>
            </a:r>
            <a:r>
              <a:rPr lang="de-DE" dirty="0"/>
              <a:t>/digitales/digitale-desinformation/290522/microtargeting-und-manipulation-von-cambridge-analytica-zur-europawahl, Zugriff am 01.06.2021)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26</a:t>
            </a:fld>
            <a:endParaRPr lang="de-DE"/>
          </a:p>
        </p:txBody>
      </p:sp>
    </p:spTree>
    <p:extLst>
      <p:ext uri="{BB962C8B-B14F-4D97-AF65-F5344CB8AC3E}">
        <p14:creationId xmlns:p14="http://schemas.microsoft.com/office/powerpoint/2010/main" val="2129607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Die Daten können falsch kombiniert/interpretiert werden und so zu falschen Annahmen führen.</a:t>
            </a:r>
          </a:p>
          <a:p>
            <a:pPr lvl="0"/>
            <a:endParaRPr lang="de-DE" sz="1200" kern="1200" dirty="0">
              <a:solidFill>
                <a:schemeClr val="tx1"/>
              </a:solidFill>
              <a:effectLst/>
              <a:latin typeface="+mn-lt"/>
              <a:ea typeface="+mn-ea"/>
              <a:cs typeface="+mn-cs"/>
            </a:endParaRPr>
          </a:p>
          <a:p>
            <a:pPr marL="171450" lvl="0" indent="-171450">
              <a:buFont typeface="Wingdings" pitchFamily="2" charset="2"/>
              <a:buChar char="à"/>
            </a:pPr>
            <a:r>
              <a:rPr lang="de-DE" sz="1200" kern="1200" dirty="0">
                <a:solidFill>
                  <a:schemeClr val="tx1"/>
                </a:solidFill>
                <a:effectLst/>
                <a:latin typeface="+mn-lt"/>
                <a:ea typeface="+mn-ea"/>
                <a:cs typeface="+mn-cs"/>
              </a:rPr>
              <a:t>Risiko: Falsche Daten/Auswertung: </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Bsp. 1: J</a:t>
            </a:r>
            <a:r>
              <a:rPr lang="de-DE" dirty="0"/>
              <a:t>emand besucht regelmäßig einen Bekannten, der in einem Haus wohnt, in dem unten ein Bordell ist. Google analysiert die Bewegungsdaten und schließt daraus, dass die Person regelmäßig ins Bordell geht.</a:t>
            </a:r>
          </a:p>
          <a:p>
            <a:pPr marL="171450" lvl="0" indent="-171450">
              <a:buFont typeface="Symbol" pitchFamily="2" charset="2"/>
              <a:buChar char="-"/>
            </a:pPr>
            <a:r>
              <a:rPr lang="de-DE" sz="1200" kern="1200" dirty="0">
                <a:solidFill>
                  <a:schemeClr val="tx1"/>
                </a:solidFill>
                <a:effectLst/>
                <a:latin typeface="+mn-lt"/>
                <a:ea typeface="+mn-ea"/>
                <a:cs typeface="+mn-cs"/>
              </a:rPr>
              <a:t>Bsp. 2: Jemand wird als zahlungsunfähig eingestuft, nur weil das System in dem Stadtteil andere Zahlungsunfähige im selben Alter erfasst hat. </a:t>
            </a: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Wo man wohnt, kann mit über wahrgenommene Kreditwürdigkeit entscheiden.</a:t>
            </a:r>
            <a:r>
              <a:rPr lang="de-DE" dirty="0">
                <a:effectLst/>
              </a:rPr>
              <a:t> </a:t>
            </a:r>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27</a:t>
            </a:fld>
            <a:endParaRPr lang="de-DE"/>
          </a:p>
        </p:txBody>
      </p:sp>
    </p:spTree>
    <p:extLst>
      <p:ext uri="{BB962C8B-B14F-4D97-AF65-F5344CB8AC3E}">
        <p14:creationId xmlns:p14="http://schemas.microsoft.com/office/powerpoint/2010/main" val="2970052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Sammeln und Auswerten großer Datenmengen birgt aber nicht nur Risiken und Gefahren. Es gibt viele Lebensbereiche, in denen daraus auch Vorteile entstehen können. Hier einige Beispiele: </a:t>
            </a:r>
          </a:p>
          <a:p>
            <a:endParaRPr lang="de-DE" dirty="0"/>
          </a:p>
          <a:p>
            <a:r>
              <a:rPr lang="de-DE" dirty="0"/>
              <a:t>Quelle für die folgende Auflistung: </a:t>
            </a:r>
            <a:r>
              <a:rPr lang="de-DE" sz="1200" dirty="0"/>
              <a:t>„Erfassung und Auswertung von Daten“ von </a:t>
            </a:r>
            <a:r>
              <a:rPr lang="de-DE" sz="1200" dirty="0" err="1"/>
              <a:t>Serlo</a:t>
            </a:r>
            <a:r>
              <a:rPr lang="de-DE" sz="1200" dirty="0"/>
              <a:t> Education e. V. </a:t>
            </a:r>
            <a:r>
              <a:rPr lang="de-DE" sz="1200" dirty="0">
                <a:hlinkClick r:id="rId3"/>
              </a:rPr>
              <a:t>CC BY-SA</a:t>
            </a:r>
            <a:r>
              <a:rPr lang="de-DE" sz="1200" dirty="0"/>
              <a:t>. </a:t>
            </a:r>
            <a:r>
              <a:rPr lang="de-DE" sz="1200" dirty="0">
                <a:hlinkClick r:id="rId4"/>
              </a:rPr>
              <a:t>https://de.serlo.org/community/106357/erfassung-und-auswertung-von-daten</a:t>
            </a:r>
            <a:r>
              <a:rPr lang="de-DE" sz="1200" dirty="0"/>
              <a:t>. </a:t>
            </a:r>
            <a:r>
              <a:rPr lang="de-DE" dirty="0"/>
              <a:t>(Änderungen: Ansprache „Du“ entfernt; um Bsp. Corona ergänzt)</a:t>
            </a:r>
          </a:p>
          <a:p>
            <a:endParaRPr lang="de-DE" dirty="0"/>
          </a:p>
          <a:p>
            <a:r>
              <a:rPr lang="de-DE" b="1" dirty="0"/>
              <a:t>Auswertung von Gesichtserkennungsdaten</a:t>
            </a:r>
          </a:p>
          <a:p>
            <a:r>
              <a:rPr lang="de-DE" dirty="0"/>
              <a:t>Das Gesicht ist einzigartig und trägt somit zur Identifikation bei. So zum Beispiel bei den Sicherheitskontrollen am Flughafen. Durch das Abgleichen eines Gesichts mit Polizeidatenbanken und Daten aus den Sozialen Medien, können frühzeitig gefährliche Passagiere erkannt und die Sicherheit im Flugverkehr gewährleistet werden.</a:t>
            </a:r>
          </a:p>
          <a:p>
            <a:endParaRPr lang="de-DE" dirty="0"/>
          </a:p>
          <a:p>
            <a:r>
              <a:rPr lang="de-DE" b="1" dirty="0"/>
              <a:t>Auswertung von Stimmerkennungsdaten</a:t>
            </a:r>
          </a:p>
          <a:p>
            <a:r>
              <a:rPr lang="de-DE" dirty="0"/>
              <a:t>In Kombination mit einer Gesichtserkennungssoftware wird auch die Stimme zur Identifikation genutzt. Die Stimmerkennung (Voice Recognition) dient als betrugssichere Identifikationsmethode für das Einloggen beim Online-Banking.</a:t>
            </a:r>
          </a:p>
          <a:p>
            <a:endParaRPr lang="de-DE" dirty="0"/>
          </a:p>
          <a:p>
            <a:r>
              <a:rPr lang="de-DE" b="1" dirty="0"/>
              <a:t>Auswertung von Mobilfunkdaten</a:t>
            </a:r>
          </a:p>
          <a:p>
            <a:r>
              <a:rPr lang="de-DE" dirty="0"/>
              <a:t>Mithilfe von Smartphones können Bewegungen sowie Aufenthaltsorte nachvollzogen werden. Die Auswertung dieser Daten wird unter anderem in den folgenden drei Bereichen eingesetzt:</a:t>
            </a:r>
          </a:p>
          <a:p>
            <a:r>
              <a:rPr lang="de-DE" b="1" dirty="0"/>
              <a:t>1. Verhinderung/Eindämmung von Epidemien/Pandemie</a:t>
            </a:r>
          </a:p>
          <a:p>
            <a:r>
              <a:rPr lang="de-DE" dirty="0"/>
              <a:t>Die Kenntnis über Aufenthaltsorte virusinfizierter Personen kann das Risiko von Neuansteckungen verringern. Die Corona-Pandemie hat hier gezeigt, welche Rolle z. B. Apps bei der Nachverfolgung von Kontakten spielen können. Neue Verdachtsfälle von Infizierten und deren Kontaktpersonen konnten frühzeitig untersucht werden, um so eine Weiterverbreitung des Virus zu verhindern. So konnte die Ebola-Virus-Epidemie in Westafrika eingedämmt werden. </a:t>
            </a:r>
          </a:p>
          <a:p>
            <a:r>
              <a:rPr lang="de-DE" b="1" dirty="0"/>
              <a:t>2. Gezielte Leitung von Einsatz- und Hilfskräften</a:t>
            </a:r>
          </a:p>
          <a:p>
            <a:r>
              <a:rPr lang="de-DE" dirty="0"/>
              <a:t>Es wird beobachtet, wo sich große Menschenansammlungen bilden, und ob eine “Ballung” vom typischen Verhalten abweicht, z. B. bei einer Demonstration. Polizei und Rettungskräfte können hierüber schneller mobilisiert und zum Geschehnis geleitet werden. So können Gefahren, wie Gewalt und Massenpanik, eingegrenzt und eine schnelle Hilfeleistung gewährleistet werden.</a:t>
            </a:r>
          </a:p>
          <a:p>
            <a:r>
              <a:rPr lang="de-DE" b="1" dirty="0"/>
              <a:t>3. Reduktion von Stauaufkommen</a:t>
            </a:r>
          </a:p>
          <a:p>
            <a:r>
              <a:rPr lang="de-DE" dirty="0"/>
              <a:t>Über Smartphones kann man erkennen, wo jemand gerade hinfährt und wo so viele Autos zusammenkommen, dass sich ein Stau bildet. Sobald ein Smartphone merkt, dass man in einen möglichen Stau fährt, sendet es eine Warnung mit einem alternativen und schnelleren Weg zum Ziel.</a:t>
            </a:r>
          </a:p>
          <a:p>
            <a:endParaRPr lang="de-DE" dirty="0"/>
          </a:p>
          <a:p>
            <a:r>
              <a:rPr lang="de-DE" b="1" dirty="0"/>
              <a:t>Auswertung historischer Daten </a:t>
            </a:r>
          </a:p>
          <a:p>
            <a:r>
              <a:rPr lang="de-DE" dirty="0"/>
              <a:t>Die Auswertung historischer Daten kann unter anderem zur Verbrechensbekämpfung genutzt werden. Durch die ständige Auswertung der Daten vergangener Verbrechen kann die Polizei vorbeugen. Sie erlangt Kenntnisse über gefährdete Gebiete und Uhrzeiten und kann somit die Verbrechensrate reduzieren. Durch eine erhöhte Präsenz der Polizei in den identifizierten Gegenden verringerten sich z. B. die Einbrüche in Los Angeles um 33%.</a:t>
            </a:r>
          </a:p>
          <a:p>
            <a:endParaRPr lang="de-DE" dirty="0"/>
          </a:p>
          <a:p>
            <a:r>
              <a:rPr lang="de-DE" b="1" dirty="0"/>
              <a:t>Auswertung von </a:t>
            </a:r>
            <a:r>
              <a:rPr lang="de-DE" b="1" dirty="0" err="1"/>
              <a:t>Wearable</a:t>
            </a:r>
            <a:r>
              <a:rPr lang="de-DE" b="1" dirty="0"/>
              <a:t>-Daten</a:t>
            </a:r>
          </a:p>
          <a:p>
            <a:r>
              <a:rPr lang="de-DE" dirty="0"/>
              <a:t>Die Auswertung der Daten von </a:t>
            </a:r>
            <a:r>
              <a:rPr lang="de-DE" dirty="0" err="1"/>
              <a:t>Wearables</a:t>
            </a:r>
            <a:r>
              <a:rPr lang="de-DE" dirty="0"/>
              <a:t> (z. B. Fitnessuhren und -Apps) kann zur Verbesserung der Gesundheit des Individuums beitragen. Sie ermöglicht die Erkennung des Gesundheitszustands sowie ein schnelles Eingreifen bei Problemen (z. B. Epilepsie-Anfall). Der Arzt gibt auf Basis der Daten Tipps, wie man gesund bleibt, anstatt eine Krankheit im Nachhinein heilen zu müssen. </a:t>
            </a:r>
          </a:p>
          <a:p>
            <a:endParaRPr lang="de-DE" dirty="0"/>
          </a:p>
          <a:p>
            <a:r>
              <a:rPr lang="de-DE" b="1" dirty="0"/>
              <a:t>Auswertung von Daten aus den Sozialen Medien und Google-Suchanfragen</a:t>
            </a:r>
          </a:p>
          <a:p>
            <a:r>
              <a:rPr lang="de-DE" dirty="0"/>
              <a:t>Einträge und Fotos in den Sozialen Medien sowie Google-Suchanfragen werden oft lange gespeichert und können Auskunft über Interessen und Verhalten geben. </a:t>
            </a:r>
          </a:p>
          <a:p>
            <a:r>
              <a:rPr lang="de-DE" b="1" dirty="0"/>
              <a:t>1. Schutz vor Terror und Bedrohungen</a:t>
            </a:r>
          </a:p>
          <a:p>
            <a:r>
              <a:rPr lang="de-DE" dirty="0"/>
              <a:t>Über die Auswertung von Massendaten sollen Sicherheitsrisiken und Bedrohungslagen schon in der Entwicklungsphase erkannt und bekämpft werden. Verdächtige Verhaltensmuster (insbesondere bekannter Straftäter oder Verdächtiger) können schnell erkannt werden. Maschinelle Erkenntnisse werden jedoch von Menschen geprüft, sodass keine Unschuldigen fälschlicherweise verurteilt werden. </a:t>
            </a:r>
          </a:p>
          <a:p>
            <a:r>
              <a:rPr lang="de-DE" b="1" dirty="0"/>
              <a:t>2. Kundenkenntnis verbessern</a:t>
            </a:r>
          </a:p>
          <a:p>
            <a:r>
              <a:rPr lang="de-DE" dirty="0"/>
              <a:t>Unternehmen finden heraus, was Kunden über sie oder ihr Produkt denken. So können Produkte verbessert und an deine Kundenwünsche angepasst werden. Durch Einträge in den Sozialen Medien, Google-Suchanfragen und Online-Kreditkartennutzung erlangen Unternehmen Wissen, wie und wo man als Kunde einkauft. Dies ermöglicht ihnen, bessere Werbung zu schalten, die für die Nutzenden auch relevanter sein kann.</a:t>
            </a:r>
          </a:p>
          <a:p>
            <a:endParaRPr lang="de-DE" dirty="0"/>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28</a:t>
            </a:fld>
            <a:endParaRPr lang="de-DE"/>
          </a:p>
        </p:txBody>
      </p:sp>
    </p:spTree>
    <p:extLst>
      <p:ext uri="{BB962C8B-B14F-4D97-AF65-F5344CB8AC3E}">
        <p14:creationId xmlns:p14="http://schemas.microsoft.com/office/powerpoint/2010/main" val="390761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Bei jeder Internetnutzung fallen personenbezogene Daten an.</a:t>
            </a:r>
          </a:p>
          <a:p>
            <a:pPr marL="171450" indent="-171450">
              <a:buFont typeface="Symbol" pitchFamily="2" charset="2"/>
              <a:buChar char="-"/>
            </a:pPr>
            <a:r>
              <a:rPr lang="de-DE" dirty="0"/>
              <a:t>Dadurch entstehen riesige Datenmengen. Unternehmen sammeln diese Daten und werten sie maschinell aus.</a:t>
            </a:r>
          </a:p>
          <a:p>
            <a:pPr marL="171450" indent="-171450">
              <a:buFont typeface="Symbol" pitchFamily="2" charset="2"/>
              <a:buChar char="-"/>
            </a:pPr>
            <a:r>
              <a:rPr lang="de-DE" dirty="0"/>
              <a:t>Risiken von Big Data: z.B. Verlust der informationellen Selbstkontrolle, Profilbildung, Verlust der Informationsfreiheit etc.</a:t>
            </a:r>
          </a:p>
          <a:p>
            <a:pPr marL="171450" indent="-171450">
              <a:buFont typeface="Symbol" pitchFamily="2" charset="2"/>
              <a:buChar char="-"/>
            </a:pPr>
            <a:r>
              <a:rPr lang="de-DE" dirty="0"/>
              <a:t>Chancen von Big Data: z.B. Pandemieeindämmung, Verkehrslenkung, Sicherheit, Gesundheit etc.</a:t>
            </a:r>
          </a:p>
          <a:p>
            <a:pPr marL="171450" indent="-171450">
              <a:buFont typeface="Symbol" pitchFamily="2" charset="2"/>
              <a:buChar char="-"/>
            </a:pPr>
            <a:r>
              <a:rPr lang="de-DE" dirty="0"/>
              <a:t>DSGVO regelt, wie Unternehmen mit unseren Daten umgehen dürfen. </a:t>
            </a:r>
          </a:p>
        </p:txBody>
      </p:sp>
      <p:sp>
        <p:nvSpPr>
          <p:cNvPr id="4" name="Foliennummernplatzhalter 3"/>
          <p:cNvSpPr>
            <a:spLocks noGrp="1"/>
          </p:cNvSpPr>
          <p:nvPr>
            <p:ph type="sldNum" sz="quarter" idx="5"/>
          </p:nvPr>
        </p:nvSpPr>
        <p:spPr/>
        <p:txBody>
          <a:bodyPr/>
          <a:lstStyle/>
          <a:p>
            <a:fld id="{048C1ACA-E45D-AF4E-81C6-033786B161D7}" type="slidenum">
              <a:rPr lang="de-DE" smtClean="0"/>
              <a:t>29</a:t>
            </a:fld>
            <a:endParaRPr lang="de-DE"/>
          </a:p>
        </p:txBody>
      </p:sp>
    </p:spTree>
    <p:extLst>
      <p:ext uri="{BB962C8B-B14F-4D97-AF65-F5344CB8AC3E}">
        <p14:creationId xmlns:p14="http://schemas.microsoft.com/office/powerpoint/2010/main" val="53941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DSGVO = Datenschutz-Grundverordnung</a:t>
            </a:r>
          </a:p>
          <a:p>
            <a:r>
              <a:rPr lang="de-DE" i="1" dirty="0"/>
              <a:t>BDSG = Bundesdatenschutzgesetz</a:t>
            </a:r>
          </a:p>
          <a:p>
            <a:endParaRPr lang="de-DE" dirty="0"/>
          </a:p>
          <a:p>
            <a:r>
              <a:rPr lang="de-DE" dirty="0"/>
              <a:t>Bevor wir näher in das Thema einsteigen, ist es wichtig, zwei Begriffe voneinander zu unterscheiden:</a:t>
            </a:r>
          </a:p>
          <a:p>
            <a:endParaRPr lang="de-DE" dirty="0"/>
          </a:p>
          <a:p>
            <a:r>
              <a:rPr lang="de-DE" dirty="0"/>
              <a:t>Datenschutz und Datensicherheit</a:t>
            </a:r>
          </a:p>
          <a:p>
            <a:endParaRPr lang="de-DE" dirty="0"/>
          </a:p>
          <a:p>
            <a:r>
              <a:rPr lang="de-DE" dirty="0"/>
              <a:t>Das ist nämlich nicht dasselbe:</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Datenschutz: </a:t>
            </a:r>
            <a:r>
              <a:rPr lang="de-DE" dirty="0"/>
              <a:t>Schutz von spezifisch </a:t>
            </a:r>
            <a:r>
              <a:rPr lang="de-DE" b="1" dirty="0"/>
              <a:t>personenbezogenen</a:t>
            </a:r>
            <a:r>
              <a:rPr lang="de-DE" dirty="0"/>
              <a:t> Daten.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Das sind alle Daten, die sich auf eine natürliche Person beziehen.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Ziel des Datenschutzes ist der Schutz des allgemeinen Persönlichkeitsrechts.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Zweck des Datenschutzes: natürliche Personen und ihre Grundrechte und -freiheiten zu schützen.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Dies regelt die Datenschutzgrundverordnung (DSGVO) und das Bundesdatenschutzgesetz (BDSG).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b="1" dirty="0"/>
              <a:t>Datensicherheit:</a:t>
            </a:r>
            <a:r>
              <a:rPr lang="de-DE" dirty="0"/>
              <a:t> Sicherheit von Daten im Allgemeinen</a:t>
            </a:r>
          </a:p>
          <a:p>
            <a:pPr marL="171450" indent="-171450">
              <a:buFont typeface="Symbol" pitchFamily="2" charset="2"/>
              <a:buChar char="-"/>
            </a:pPr>
            <a:r>
              <a:rPr lang="de-DE" dirty="0"/>
              <a:t>alle möglichen Arten von Daten, nicht speziell personenbezogene Daten</a:t>
            </a:r>
          </a:p>
          <a:p>
            <a:pPr marL="171450" indent="-171450">
              <a:buFont typeface="Symbol" pitchFamily="2" charset="2"/>
              <a:buChar char="-"/>
            </a:pPr>
            <a:r>
              <a:rPr lang="de-DE" dirty="0"/>
              <a:t>z. B. auch Unternehmensdaten, Betriebsgeheimnisse etc.</a:t>
            </a:r>
          </a:p>
          <a:p>
            <a:pPr marL="171450" indent="-171450">
              <a:buFont typeface="Symbol" pitchFamily="2" charset="2"/>
              <a:buChar char="-"/>
            </a:pPr>
            <a:r>
              <a:rPr lang="de-DE" dirty="0"/>
              <a:t>Datensicherheit soll gewährleisten:</a:t>
            </a:r>
          </a:p>
          <a:p>
            <a:pPr marL="628650" lvl="1" indent="-171450">
              <a:buFont typeface="Symbol" pitchFamily="2" charset="2"/>
              <a:buChar char="-"/>
            </a:pPr>
            <a:r>
              <a:rPr lang="de-DE" dirty="0"/>
              <a:t>Vertraulichkeit</a:t>
            </a:r>
          </a:p>
          <a:p>
            <a:pPr marL="628650" lvl="1" indent="-171450">
              <a:buFont typeface="Symbol" pitchFamily="2" charset="2"/>
              <a:buChar char="-"/>
            </a:pPr>
            <a:r>
              <a:rPr lang="de-DE" dirty="0"/>
              <a:t>Integrität und</a:t>
            </a:r>
          </a:p>
          <a:p>
            <a:pPr marL="628650" lvl="1" indent="-171450">
              <a:buFont typeface="Symbol" pitchFamily="2" charset="2"/>
              <a:buChar char="-"/>
            </a:pPr>
            <a:r>
              <a:rPr lang="de-DE" dirty="0"/>
              <a:t>Verfügbarkeit von Daten</a:t>
            </a:r>
          </a:p>
          <a:p>
            <a:pPr marL="171450" indent="-171450">
              <a:buFont typeface="Symbol" pitchFamily="2" charset="2"/>
              <a:buChar char="-"/>
            </a:pPr>
            <a:r>
              <a:rPr lang="de-DE" dirty="0"/>
              <a:t>Also praktische Sicherheitsmaßnahmen oder Ansätze zum Schutz von Daten (z. B. Maßnahmen zur Datensicherung, technischer Schutz vor Datenverlust usw.).</a:t>
            </a:r>
          </a:p>
          <a:p>
            <a:pPr marL="171450" indent="-171450">
              <a:buFont typeface="Symbol" pitchFamily="2" charset="2"/>
              <a:buChar char="-"/>
            </a:pPr>
            <a:endParaRPr lang="de-DE" dirty="0"/>
          </a:p>
          <a:p>
            <a:pPr marL="171450" indent="-171450">
              <a:buFont typeface="Symbol" pitchFamily="2" charset="2"/>
              <a:buChar char="-"/>
            </a:pPr>
            <a:r>
              <a:rPr lang="de-DE" dirty="0"/>
              <a:t>Diese Präsentation behandelt das Thema </a:t>
            </a:r>
            <a:r>
              <a:rPr lang="de-DE" dirty="0" err="1"/>
              <a:t>DatenSCHUTZ</a:t>
            </a:r>
            <a:r>
              <a:rPr lang="de-DE" dirty="0"/>
              <a:t> (</a:t>
            </a:r>
            <a:r>
              <a:rPr lang="de-DE" i="1" dirty="0"/>
              <a:t>Hinweis zur Durchführung im RV an BFWs: Das Thema Datensicherheit wird in der Hauptmaßnahme behandelt.) </a:t>
            </a:r>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3</a:t>
            </a:fld>
            <a:endParaRPr lang="de-DE"/>
          </a:p>
        </p:txBody>
      </p:sp>
    </p:spTree>
    <p:extLst>
      <p:ext uri="{BB962C8B-B14F-4D97-AF65-F5344CB8AC3E}">
        <p14:creationId xmlns:p14="http://schemas.microsoft.com/office/powerpoint/2010/main" val="3183750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30</a:t>
            </a:fld>
            <a:endParaRPr lang="de-DE"/>
          </a:p>
        </p:txBody>
      </p:sp>
    </p:spTree>
    <p:extLst>
      <p:ext uri="{BB962C8B-B14F-4D97-AF65-F5344CB8AC3E}">
        <p14:creationId xmlns:p14="http://schemas.microsoft.com/office/powerpoint/2010/main" val="436141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31</a:t>
            </a:fld>
            <a:endParaRPr lang="de-DE"/>
          </a:p>
        </p:txBody>
      </p:sp>
    </p:spTree>
    <p:extLst>
      <p:ext uri="{BB962C8B-B14F-4D97-AF65-F5344CB8AC3E}">
        <p14:creationId xmlns:p14="http://schemas.microsoft.com/office/powerpoint/2010/main" val="839944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32</a:t>
            </a:fld>
            <a:endParaRPr lang="de-DE"/>
          </a:p>
        </p:txBody>
      </p:sp>
    </p:spTree>
    <p:extLst>
      <p:ext uri="{BB962C8B-B14F-4D97-AF65-F5344CB8AC3E}">
        <p14:creationId xmlns:p14="http://schemas.microsoft.com/office/powerpoint/2010/main" val="348597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Datenschutzgesetze gibt es in Deutschland seit über 40  Jahren (z. B. Umgang mit Kundendaten bei Versandhäusern, Post etc.)</a:t>
            </a:r>
          </a:p>
          <a:p>
            <a:pPr marL="171450" lvl="0" indent="-171450">
              <a:buFont typeface="Symbol" pitchFamily="2" charset="2"/>
              <a:buChar char="-"/>
            </a:pPr>
            <a:r>
              <a:rPr lang="de-DE" sz="1200" kern="1200" dirty="0">
                <a:solidFill>
                  <a:schemeClr val="tx1"/>
                </a:solidFill>
                <a:effectLst/>
                <a:latin typeface="+mn-lt"/>
                <a:ea typeface="+mn-ea"/>
                <a:cs typeface="+mn-cs"/>
              </a:rPr>
              <a:t>Daten werden auch schon seit Jahrzehnten ausgewertet und an Werbetreibende verkauft</a:t>
            </a:r>
          </a:p>
          <a:p>
            <a:pPr marL="171450" lvl="0" indent="-171450">
              <a:buFont typeface="Symbol" pitchFamily="2" charset="2"/>
              <a:buChar char="-"/>
            </a:pPr>
            <a:r>
              <a:rPr lang="de-DE" sz="1200" kern="1200" dirty="0">
                <a:solidFill>
                  <a:schemeClr val="tx1"/>
                </a:solidFill>
                <a:effectLst/>
                <a:latin typeface="+mn-lt"/>
                <a:ea typeface="+mn-ea"/>
                <a:cs typeface="+mn-cs"/>
              </a:rPr>
              <a:t>aber die Digitalisierung bringt eine völlig neue Situation mit sich: Menschen hinterlassen viel mehr Daten im Internet und Unternehmen können überall auf der Welt sitzen</a:t>
            </a:r>
          </a:p>
          <a:p>
            <a:pPr marL="171450" indent="-171450">
              <a:buFont typeface="Symbol" pitchFamily="2" charset="2"/>
              <a:buChar char="-"/>
            </a:pPr>
            <a:r>
              <a:rPr lang="de-DE" sz="1200" kern="1200" dirty="0">
                <a:solidFill>
                  <a:schemeClr val="tx1"/>
                </a:solidFill>
                <a:effectLst/>
                <a:latin typeface="+mn-lt"/>
                <a:ea typeface="+mn-ea"/>
                <a:cs typeface="+mn-cs"/>
              </a:rPr>
              <a:t>das ist eine große Herausforderung für den Datenschutz, denn: Daten aus dem Internet wieder herauszubekommen, ist sehr schwierig; sie sind beständig und langfristig verfügbar und können theoretisch von jedem genutzt werden</a:t>
            </a:r>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4</a:t>
            </a:fld>
            <a:endParaRPr lang="de-DE"/>
          </a:p>
        </p:txBody>
      </p:sp>
    </p:spTree>
    <p:extLst>
      <p:ext uri="{BB962C8B-B14F-4D97-AF65-F5344CB8AC3E}">
        <p14:creationId xmlns:p14="http://schemas.microsoft.com/office/powerpoint/2010/main" val="6412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Der Datenschutz ist in Europa geregelt durch die „EU-Datenschutzgrundverordnung“</a:t>
            </a:r>
          </a:p>
          <a:p>
            <a:pPr marL="171450" lvl="0" indent="-171450">
              <a:buFont typeface="Symbol" pitchFamily="2" charset="2"/>
              <a:buChar char="-"/>
            </a:pPr>
            <a:r>
              <a:rPr lang="de-DE" sz="1200" kern="1200" dirty="0">
                <a:solidFill>
                  <a:schemeClr val="tx1"/>
                </a:solidFill>
                <a:effectLst/>
                <a:latin typeface="+mn-lt"/>
                <a:ea typeface="+mn-ea"/>
                <a:cs typeface="+mn-cs"/>
              </a:rPr>
              <a:t>Warum brauchen wir die DSGVO?</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bei jeder Nutzung der Internets (Suchanfrage, Online-Shops, Soziale Medien, Lieferservices, Messenger, Sprachassistenten etc.) fallen personenbezogene Daten an und werden automatisch protokolliert und ggf. auch ausgewertet </a:t>
            </a:r>
          </a:p>
          <a:p>
            <a:pPr marL="628650" lvl="1" indent="-171450">
              <a:buFont typeface="Arial" panose="020B0604020202020204" pitchFamily="34" charset="0"/>
              <a:buChar char="•"/>
            </a:pPr>
            <a:r>
              <a:rPr lang="de-DE" sz="1200" kern="1200" dirty="0" err="1">
                <a:solidFill>
                  <a:schemeClr val="tx1"/>
                </a:solidFill>
                <a:effectLst/>
                <a:latin typeface="+mn-lt"/>
                <a:ea typeface="+mn-ea"/>
                <a:cs typeface="+mn-cs"/>
              </a:rPr>
              <a:t>EU-Bürger:innen</a:t>
            </a:r>
            <a:r>
              <a:rPr lang="de-DE" sz="1200" kern="1200" dirty="0">
                <a:solidFill>
                  <a:schemeClr val="tx1"/>
                </a:solidFill>
                <a:effectLst/>
                <a:latin typeface="+mn-lt"/>
                <a:ea typeface="+mn-ea"/>
                <a:cs typeface="+mn-cs"/>
              </a:rPr>
              <a:t> und Internetanbieter treten dadurch bei jeder Internetnutzung in ein Rechtsverhältnis </a:t>
            </a:r>
          </a:p>
          <a:p>
            <a:pPr marL="171450" lvl="0" indent="-171450">
              <a:buFont typeface="Symbol" pitchFamily="2" charset="2"/>
              <a:buChar char="-"/>
            </a:pPr>
            <a:r>
              <a:rPr lang="de-DE" sz="1200" kern="1200" dirty="0">
                <a:solidFill>
                  <a:schemeClr val="tx1"/>
                </a:solidFill>
                <a:effectLst/>
                <a:latin typeface="+mn-lt"/>
                <a:ea typeface="+mn-ea"/>
                <a:cs typeface="+mn-cs"/>
              </a:rPr>
              <a:t>DSGVO soll dieses Verhältnis transparent und verhandelbar gestalten: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soll die Verarbeitung personenbezogener Daten durch Unternehmen, Vereine oder Behörden in der ganzen EU einheitlich regeln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soll den </a:t>
            </a:r>
            <a:r>
              <a:rPr lang="de-DE" sz="1200" kern="1200" dirty="0" err="1">
                <a:solidFill>
                  <a:schemeClr val="tx1"/>
                </a:solidFill>
                <a:effectLst/>
                <a:latin typeface="+mn-lt"/>
                <a:ea typeface="+mn-ea"/>
                <a:cs typeface="+mn-cs"/>
              </a:rPr>
              <a:t>EU-Bürger:Innen</a:t>
            </a:r>
            <a:r>
              <a:rPr lang="de-DE" sz="1200" kern="1200" dirty="0">
                <a:solidFill>
                  <a:schemeClr val="tx1"/>
                </a:solidFill>
                <a:effectLst/>
                <a:latin typeface="+mn-lt"/>
                <a:ea typeface="+mn-ea"/>
                <a:cs typeface="+mn-cs"/>
              </a:rPr>
              <a:t> die Hoheit über ihre Daten garantieren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weist hierfür beiden Seiten Rechte und Pflichten zu (welche das sind, dazu kommen wir später. </a:t>
            </a:r>
            <a:r>
              <a:rPr lang="de-DE" sz="1200" i="1" kern="1200" dirty="0">
                <a:solidFill>
                  <a:schemeClr val="tx1"/>
                </a:solidFill>
                <a:effectLst/>
                <a:latin typeface="+mn-lt"/>
                <a:ea typeface="+mn-ea"/>
                <a:cs typeface="+mn-cs"/>
              </a:rPr>
              <a:t>Lehrhinweis: Vortrag 4_3_2_Lehrvortrag_DSGVO.pptx</a:t>
            </a:r>
            <a:r>
              <a:rPr lang="de-DE" sz="1200" kern="1200" dirty="0">
                <a:solidFill>
                  <a:schemeClr val="tx1"/>
                </a:solidFill>
                <a:effectLst/>
                <a:latin typeface="+mn-lt"/>
                <a:ea typeface="+mn-ea"/>
                <a:cs typeface="+mn-cs"/>
              </a:rPr>
              <a:t>)</a:t>
            </a:r>
            <a:r>
              <a:rPr lang="de-DE" dirty="0">
                <a:effectLst/>
              </a:rPr>
              <a:t> </a:t>
            </a:r>
          </a:p>
        </p:txBody>
      </p:sp>
      <p:sp>
        <p:nvSpPr>
          <p:cNvPr id="4" name="Foliennummernplatzhalter 3"/>
          <p:cNvSpPr>
            <a:spLocks noGrp="1"/>
          </p:cNvSpPr>
          <p:nvPr>
            <p:ph type="sldNum" sz="quarter" idx="5"/>
          </p:nvPr>
        </p:nvSpPr>
        <p:spPr/>
        <p:txBody>
          <a:bodyPr/>
          <a:lstStyle/>
          <a:p>
            <a:fld id="{048C1ACA-E45D-AF4E-81C6-033786B161D7}" type="slidenum">
              <a:rPr lang="de-DE" smtClean="0"/>
              <a:t>5</a:t>
            </a:fld>
            <a:endParaRPr lang="de-DE"/>
          </a:p>
        </p:txBody>
      </p:sp>
    </p:spTree>
    <p:extLst>
      <p:ext uri="{BB962C8B-B14F-4D97-AF65-F5344CB8AC3E}">
        <p14:creationId xmlns:p14="http://schemas.microsoft.com/office/powerpoint/2010/main" val="355162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personenbezogene Daten = alle Angaben, die sich einer bestimmten Person zuordnen lassen und sie damit identifizierbar machen </a:t>
            </a:r>
          </a:p>
          <a:p>
            <a:pPr marL="171450" lvl="0" indent="-171450">
              <a:buFont typeface="Symbol" pitchFamily="2" charset="2"/>
              <a:buChar char="-"/>
            </a:pPr>
            <a:r>
              <a:rPr lang="de-DE" sz="1200" kern="1200" dirty="0">
                <a:solidFill>
                  <a:schemeClr val="tx1"/>
                </a:solidFill>
                <a:effectLst/>
                <a:latin typeface="+mn-lt"/>
                <a:ea typeface="+mn-ea"/>
                <a:cs typeface="+mn-cs"/>
              </a:rPr>
              <a:t>personenbezogene Daten beziehen sich auf eine bestimmte Person, oder lassen sich mittelbar auf eine bestimmte Person beziehen </a:t>
            </a:r>
          </a:p>
          <a:p>
            <a:pPr marL="171450" lvl="0" indent="-171450">
              <a:buFont typeface="Symbol" pitchFamily="2" charset="2"/>
              <a:buChar char="-"/>
            </a:pPr>
            <a:r>
              <a:rPr lang="de-DE" sz="1200" kern="1200" dirty="0">
                <a:solidFill>
                  <a:schemeClr val="tx1"/>
                </a:solidFill>
                <a:effectLst/>
                <a:latin typeface="+mn-lt"/>
                <a:ea typeface="+mn-ea"/>
                <a:cs typeface="+mn-cs"/>
              </a:rPr>
              <a:t>mittelbar: z. B. kann man aus Kombination der Merkmale Wohnort und Vorname auf die Person schließen</a:t>
            </a:r>
          </a:p>
          <a:p>
            <a:endParaRPr lang="de-DE" dirty="0"/>
          </a:p>
        </p:txBody>
      </p:sp>
      <p:sp>
        <p:nvSpPr>
          <p:cNvPr id="4" name="Foliennummernplatzhalter 3"/>
          <p:cNvSpPr>
            <a:spLocks noGrp="1"/>
          </p:cNvSpPr>
          <p:nvPr>
            <p:ph type="sldNum" sz="quarter" idx="5"/>
          </p:nvPr>
        </p:nvSpPr>
        <p:spPr/>
        <p:txBody>
          <a:bodyPr/>
          <a:lstStyle/>
          <a:p>
            <a:fld id="{048C1ACA-E45D-AF4E-81C6-033786B161D7}" type="slidenum">
              <a:rPr lang="de-DE" smtClean="0"/>
              <a:t>6</a:t>
            </a:fld>
            <a:endParaRPr lang="de-DE"/>
          </a:p>
        </p:txBody>
      </p:sp>
    </p:spTree>
    <p:extLst>
      <p:ext uri="{BB962C8B-B14F-4D97-AF65-F5344CB8AC3E}">
        <p14:creationId xmlns:p14="http://schemas.microsoft.com/office/powerpoint/2010/main" val="178363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Durchführungshinweis:</a:t>
            </a:r>
          </a:p>
          <a:p>
            <a:endParaRPr lang="de-DE" i="1" dirty="0"/>
          </a:p>
          <a:p>
            <a:pPr marL="171450" indent="-171450">
              <a:buFont typeface="Arial" panose="020B0604020202020204" pitchFamily="34" charset="0"/>
              <a:buChar char="•"/>
            </a:pPr>
            <a:r>
              <a:rPr lang="de-DE" sz="1200" i="1" kern="1200" dirty="0">
                <a:solidFill>
                  <a:schemeClr val="tx1"/>
                </a:solidFill>
                <a:effectLst/>
                <a:latin typeface="+mn-lt"/>
                <a:ea typeface="+mn-ea"/>
                <a:cs typeface="+mn-cs"/>
              </a:rPr>
              <a:t>Teilnehmende sollen im Plenum sammeln, welche personenbezogenen Daten ihnen einfallen</a:t>
            </a:r>
          </a:p>
          <a:p>
            <a:pPr marL="171450" indent="-171450">
              <a:buFont typeface="Arial" panose="020B0604020202020204" pitchFamily="34" charset="0"/>
              <a:buChar char="•"/>
            </a:pPr>
            <a:r>
              <a:rPr lang="de-DE" sz="1200" i="1" kern="1200" dirty="0">
                <a:solidFill>
                  <a:schemeClr val="tx1"/>
                </a:solidFill>
                <a:effectLst/>
                <a:latin typeface="+mn-lt"/>
                <a:ea typeface="+mn-ea"/>
                <a:cs typeface="+mn-cs"/>
              </a:rPr>
              <a:t>auf Flipchart/Tafel oder direkt in PowerPoint notieren</a:t>
            </a:r>
            <a:r>
              <a:rPr lang="de-DE" i="1" dirty="0">
                <a:effectLst/>
              </a:rPr>
              <a:t> </a:t>
            </a:r>
            <a:endParaRPr lang="de-DE" i="1" dirty="0"/>
          </a:p>
        </p:txBody>
      </p:sp>
      <p:sp>
        <p:nvSpPr>
          <p:cNvPr id="4" name="Foliennummernplatzhalter 3"/>
          <p:cNvSpPr>
            <a:spLocks noGrp="1"/>
          </p:cNvSpPr>
          <p:nvPr>
            <p:ph type="sldNum" sz="quarter" idx="5"/>
          </p:nvPr>
        </p:nvSpPr>
        <p:spPr/>
        <p:txBody>
          <a:bodyPr/>
          <a:lstStyle/>
          <a:p>
            <a:fld id="{048C1ACA-E45D-AF4E-81C6-033786B161D7}" type="slidenum">
              <a:rPr lang="de-DE" smtClean="0"/>
              <a:t>7</a:t>
            </a:fld>
            <a:endParaRPr lang="de-DE"/>
          </a:p>
        </p:txBody>
      </p:sp>
    </p:spTree>
    <p:extLst>
      <p:ext uri="{BB962C8B-B14F-4D97-AF65-F5344CB8AC3E}">
        <p14:creationId xmlns:p14="http://schemas.microsoft.com/office/powerpoint/2010/main" val="16645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Durchführungshinweis: </a:t>
            </a:r>
            <a:r>
              <a:rPr lang="de-DE" sz="1200" i="1" kern="1200" dirty="0">
                <a:solidFill>
                  <a:schemeClr val="tx1"/>
                </a:solidFill>
                <a:effectLst/>
                <a:latin typeface="+mn-lt"/>
                <a:ea typeface="+mn-ea"/>
                <a:cs typeface="+mn-cs"/>
              </a:rPr>
              <a:t>Kurz vorlesen, um Vielfalt und Menge möglicher zu erhebender Daten deutlich zu machen</a:t>
            </a:r>
            <a:r>
              <a:rPr lang="de-DE" i="1" dirty="0">
                <a:effectLst/>
              </a:rPr>
              <a:t> </a:t>
            </a:r>
            <a:endParaRPr lang="de-DE" i="1" dirty="0"/>
          </a:p>
        </p:txBody>
      </p:sp>
      <p:sp>
        <p:nvSpPr>
          <p:cNvPr id="4" name="Foliennummernplatzhalter 3"/>
          <p:cNvSpPr>
            <a:spLocks noGrp="1"/>
          </p:cNvSpPr>
          <p:nvPr>
            <p:ph type="sldNum" sz="quarter" idx="5"/>
          </p:nvPr>
        </p:nvSpPr>
        <p:spPr/>
        <p:txBody>
          <a:bodyPr/>
          <a:lstStyle/>
          <a:p>
            <a:fld id="{048C1ACA-E45D-AF4E-81C6-033786B161D7}" type="slidenum">
              <a:rPr lang="de-DE" smtClean="0"/>
              <a:t>8</a:t>
            </a:fld>
            <a:endParaRPr lang="de-DE"/>
          </a:p>
        </p:txBody>
      </p:sp>
    </p:spTree>
    <p:extLst>
      <p:ext uri="{BB962C8B-B14F-4D97-AF65-F5344CB8AC3E}">
        <p14:creationId xmlns:p14="http://schemas.microsoft.com/office/powerpoint/2010/main" val="119889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Man hört in diesem Kontext oft die Aussage: „Ich habe doch nichts zu verbergen“, womit gesagt werden soll, dass es der betreffenden Person nichts ausmacht, wenn Unternehmen ihre Daten sammeln.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Aber: wie vorhin schon geschildert:</a:t>
            </a:r>
          </a:p>
          <a:p>
            <a:r>
              <a:rPr lang="de-DE" sz="1200" kern="1200" dirty="0">
                <a:solidFill>
                  <a:schemeClr val="tx1"/>
                </a:solidFill>
                <a:effectLst/>
                <a:latin typeface="+mn-lt"/>
                <a:ea typeface="+mn-ea"/>
                <a:cs typeface="+mn-cs"/>
              </a:rPr>
              <a:t> </a:t>
            </a:r>
          </a:p>
          <a:p>
            <a:pPr marL="228600" lvl="0" indent="-228600">
              <a:buFont typeface="Symbol" pitchFamily="2" charset="2"/>
              <a:buChar char="-"/>
            </a:pPr>
            <a:r>
              <a:rPr lang="de-DE" sz="1200" kern="1200" dirty="0">
                <a:solidFill>
                  <a:schemeClr val="tx1"/>
                </a:solidFill>
                <a:effectLst/>
                <a:latin typeface="+mn-lt"/>
                <a:ea typeface="+mn-ea"/>
                <a:cs typeface="+mn-cs"/>
              </a:rPr>
              <a:t>Datenschutz bedeutet informationelle Selbstbestimmung</a:t>
            </a:r>
          </a:p>
          <a:p>
            <a:pPr marL="228600" lvl="0" indent="-228600">
              <a:buFont typeface="Symbol" pitchFamily="2" charset="2"/>
              <a:buChar char="-"/>
            </a:pPr>
            <a:r>
              <a:rPr lang="de-DE" sz="1200" kern="1200" dirty="0">
                <a:solidFill>
                  <a:schemeClr val="tx1"/>
                </a:solidFill>
                <a:effectLst/>
                <a:latin typeface="+mn-lt"/>
                <a:ea typeface="+mn-ea"/>
                <a:cs typeface="+mn-cs"/>
              </a:rPr>
              <a:t>informationelle Selbstbestimmung ist ein </a:t>
            </a:r>
            <a:r>
              <a:rPr lang="de-DE" sz="1200" b="1" kern="1200" dirty="0">
                <a:solidFill>
                  <a:schemeClr val="tx1"/>
                </a:solidFill>
                <a:effectLst/>
                <a:latin typeface="+mn-lt"/>
                <a:ea typeface="+mn-ea"/>
                <a:cs typeface="+mn-cs"/>
              </a:rPr>
              <a:t>Grundrecht</a:t>
            </a:r>
            <a:r>
              <a:rPr lang="de-DE" sz="1200" kern="1200" dirty="0">
                <a:solidFill>
                  <a:schemeClr val="tx1"/>
                </a:solidFill>
                <a:effectLst/>
                <a:latin typeface="+mn-lt"/>
                <a:ea typeface="+mn-ea"/>
                <a:cs typeface="+mn-cs"/>
              </a:rPr>
              <a:t> und Teil des Allgemeinen Persönlichkeitsrechts: Jede/</a:t>
            </a:r>
            <a:r>
              <a:rPr lang="de-DE" sz="1200" kern="1200" dirty="0" err="1">
                <a:solidFill>
                  <a:schemeClr val="tx1"/>
                </a:solidFill>
                <a:effectLst/>
                <a:latin typeface="+mn-lt"/>
                <a:ea typeface="+mn-ea"/>
                <a:cs typeface="+mn-cs"/>
              </a:rPr>
              <a:t>r</a:t>
            </a:r>
            <a:r>
              <a:rPr lang="de-DE" sz="1200" kern="1200" dirty="0">
                <a:solidFill>
                  <a:schemeClr val="tx1"/>
                </a:solidFill>
                <a:effectLst/>
                <a:latin typeface="+mn-lt"/>
                <a:ea typeface="+mn-ea"/>
                <a:cs typeface="+mn-cs"/>
              </a:rPr>
              <a:t> soll grundsätzlich selbst über die Preisgabe und Verwendung der eigenen Daten bestimmen können</a:t>
            </a:r>
          </a:p>
          <a:p>
            <a:pPr marL="228600" lvl="0" indent="-228600">
              <a:buFont typeface="Symbol" pitchFamily="2" charset="2"/>
              <a:buChar char="-"/>
            </a:pPr>
            <a:r>
              <a:rPr lang="de-DE" sz="1200" kern="1200" dirty="0">
                <a:solidFill>
                  <a:schemeClr val="tx1"/>
                </a:solidFill>
                <a:effectLst/>
                <a:latin typeface="+mn-lt"/>
                <a:ea typeface="+mn-ea"/>
                <a:cs typeface="+mn-cs"/>
              </a:rPr>
              <a:t>es ist also wichtig zu verstehen: Es ist </a:t>
            </a:r>
            <a:r>
              <a:rPr lang="de-DE" sz="1200" b="1" kern="1200" dirty="0">
                <a:solidFill>
                  <a:schemeClr val="tx1"/>
                </a:solidFill>
                <a:effectLst/>
                <a:latin typeface="+mn-lt"/>
                <a:ea typeface="+mn-ea"/>
                <a:cs typeface="+mn-cs"/>
              </a:rPr>
              <a:t>völlig irrelevant</a:t>
            </a:r>
            <a:r>
              <a:rPr lang="de-DE" sz="1200" kern="1200" dirty="0">
                <a:solidFill>
                  <a:schemeClr val="tx1"/>
                </a:solidFill>
                <a:effectLst/>
                <a:latin typeface="+mn-lt"/>
                <a:ea typeface="+mn-ea"/>
                <a:cs typeface="+mn-cs"/>
              </a:rPr>
              <a:t>, ob man etwas zu verbergen hat oder nicht</a:t>
            </a:r>
          </a:p>
          <a:p>
            <a:pPr marL="228600" lvl="0" indent="-228600">
              <a:buFont typeface="Symbol" pitchFamily="2" charset="2"/>
              <a:buChar char="-"/>
            </a:pPr>
            <a:r>
              <a:rPr lang="de-DE" sz="1200" kern="1200" dirty="0">
                <a:solidFill>
                  <a:schemeClr val="tx1"/>
                </a:solidFill>
                <a:effectLst/>
                <a:latin typeface="+mn-lt"/>
                <a:ea typeface="+mn-ea"/>
                <a:cs typeface="+mn-cs"/>
              </a:rPr>
              <a:t>beim Schutz der Privatsphäre geht es nicht um das Verbergen bestimmter Informationen/Handlungen etc., sondern um Autonomie und Kontrolle / um die Fähigkeit, selbst zu entscheiden, wie man sich der Welt präsentiert</a:t>
            </a:r>
          </a:p>
          <a:p>
            <a:pPr marL="0" lvl="0" indent="0">
              <a:buFontTx/>
              <a:buNone/>
            </a:pPr>
            <a:endParaRPr lang="de-DE" sz="1200" i="1" kern="1200" dirty="0">
              <a:solidFill>
                <a:schemeClr val="tx1"/>
              </a:solidFill>
              <a:effectLst/>
              <a:latin typeface="+mn-lt"/>
              <a:ea typeface="+mn-ea"/>
              <a:cs typeface="+mn-cs"/>
            </a:endParaRPr>
          </a:p>
          <a:p>
            <a:pPr marL="0" indent="0">
              <a:buFontTx/>
              <a:buNone/>
            </a:pP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Lehrhinweise:</a:t>
            </a: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Siehe dazu auch 4_2_3_Wissenshintergrund_BedeutungDatenschutz.docx.</a:t>
            </a:r>
          </a:p>
          <a:p>
            <a:pPr lvl="0"/>
            <a:r>
              <a:rPr lang="de-DE" sz="1200" i="1" kern="1200" dirty="0">
                <a:solidFill>
                  <a:schemeClr val="tx1"/>
                </a:solidFill>
                <a:effectLst/>
                <a:latin typeface="+mn-lt"/>
                <a:ea typeface="+mn-ea"/>
                <a:cs typeface="+mn-cs"/>
              </a:rPr>
              <a:t>Dort diese und weitere Argumente, warum Datenschutz wichtig ist.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048C1ACA-E45D-AF4E-81C6-033786B161D7}" type="slidenum">
              <a:rPr lang="de-DE" smtClean="0"/>
              <a:t>9</a:t>
            </a:fld>
            <a:endParaRPr lang="de-DE"/>
          </a:p>
        </p:txBody>
      </p:sp>
    </p:spTree>
    <p:extLst>
      <p:ext uri="{BB962C8B-B14F-4D97-AF65-F5344CB8AC3E}">
        <p14:creationId xmlns:p14="http://schemas.microsoft.com/office/powerpoint/2010/main" val="72310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aslernbuer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hs-niederrhein.de/fileadmin/dateien/Institute_und_Kompetenzzentren/SO.CON/Projekt_PDFs/191026_ProjektPDF_IDiT.pdf"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387746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386845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401914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_weiß">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62DB21-0113-C64E-86A3-748EE53C204C}"/>
              </a:ext>
            </a:extLst>
          </p:cNvPr>
          <p:cNvSpPr>
            <a:spLocks noGrp="1"/>
          </p:cNvSpPr>
          <p:nvPr>
            <p:ph type="ctrTitle" hasCustomPrompt="1"/>
          </p:nvPr>
        </p:nvSpPr>
        <p:spPr>
          <a:xfrm>
            <a:off x="627063" y="1414800"/>
            <a:ext cx="8207375" cy="3114000"/>
          </a:xfrm>
        </p:spPr>
        <p:txBody>
          <a:bodyPr lIns="0" tIns="0" bIns="0" anchor="b"/>
          <a:lstStyle>
            <a:lvl1pPr algn="l">
              <a:defRPr sz="4400">
                <a:solidFill>
                  <a:srgbClr val="741426"/>
                </a:solidFill>
              </a:defRPr>
            </a:lvl1pPr>
          </a:lstStyle>
          <a:p>
            <a:r>
              <a:rPr lang="de-DE" noProof="0"/>
              <a:t>Titel</a:t>
            </a:r>
          </a:p>
        </p:txBody>
      </p:sp>
      <p:sp>
        <p:nvSpPr>
          <p:cNvPr id="3" name="Subtitle">
            <a:extLst>
              <a:ext uri="{FF2B5EF4-FFF2-40B4-BE49-F238E27FC236}">
                <a16:creationId xmlns:a16="http://schemas.microsoft.com/office/drawing/2014/main" id="{F22DA875-D054-584D-945B-3FBA6BB8A42A}"/>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 und Verfasser</a:t>
            </a:r>
          </a:p>
        </p:txBody>
      </p:sp>
      <p:pic>
        <p:nvPicPr>
          <p:cNvPr id="7" name="Grafik 6">
            <a:extLst>
              <a:ext uri="{FF2B5EF4-FFF2-40B4-BE49-F238E27FC236}">
                <a16:creationId xmlns:a16="http://schemas.microsoft.com/office/drawing/2014/main" id="{40E62736-26F5-D742-BD85-8D4D3BF2058C}"/>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8" name="License statement">
            <a:extLst>
              <a:ext uri="{FF2B5EF4-FFF2-40B4-BE49-F238E27FC236}">
                <a16:creationId xmlns:a16="http://schemas.microsoft.com/office/drawing/2014/main" id="{5D9DC836-EBDE-8E4D-BAA8-5C27DBE5A9E7}"/>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rgbClr val="741426"/>
                </a:solidFill>
                <a:hlinkClick r:id="rId3">
                  <a:extLst>
                    <a:ext uri="{A12FA001-AC4F-418D-AE19-62706E023703}">
                      <ahyp:hlinkClr xmlns:ahyp="http://schemas.microsoft.com/office/drawing/2018/hyperlinkcolor" val="tx"/>
                    </a:ext>
                  </a:extLst>
                </a:hlinkClick>
              </a:rPr>
              <a:t>Website: Das Lernbüro</a:t>
            </a:r>
            <a:endParaRPr lang="de-DE" sz="1000" b="0" noProof="0">
              <a:solidFill>
                <a:srgbClr val="741426"/>
              </a:solidFill>
            </a:endParaRPr>
          </a:p>
        </p:txBody>
      </p:sp>
      <p:sp>
        <p:nvSpPr>
          <p:cNvPr id="9" name="Textfeld 8">
            <a:extLst>
              <a:ext uri="{FF2B5EF4-FFF2-40B4-BE49-F238E27FC236}">
                <a16:creationId xmlns:a16="http://schemas.microsoft.com/office/drawing/2014/main" id="{42A8F621-D59B-1941-806E-BB82D5173A6B}"/>
              </a:ext>
            </a:extLst>
          </p:cNvPr>
          <p:cNvSpPr txBox="1"/>
          <p:nvPr userDrawn="1"/>
        </p:nvSpPr>
        <p:spPr>
          <a:xfrm>
            <a:off x="835378" y="6581422"/>
            <a:ext cx="0" cy="0"/>
          </a:xfrm>
          <a:prstGeom prst="rect">
            <a:avLst/>
          </a:prstGeom>
          <a:noFill/>
        </p:spPr>
        <p:txBody>
          <a:bodyPr wrap="none" lIns="0" tIns="0" rIns="0" bIns="0" rtlCol="0" anchor="t">
            <a:noAutofit/>
          </a:bodyPr>
          <a:lstStyle/>
          <a:p>
            <a:pPr algn="l"/>
            <a:endParaRPr lang="de-DE" sz="1000" b="0" noProof="0">
              <a:solidFill>
                <a:schemeClr val="tx1"/>
              </a:solidFill>
              <a:hlinkClick r:id="rId4">
                <a:extLst>
                  <a:ext uri="{A12FA001-AC4F-418D-AE19-62706E023703}">
                    <ahyp:hlinkClr xmlns:ahyp="http://schemas.microsoft.com/office/drawing/2018/hyperlinkcolor" val="tx"/>
                  </a:ext>
                </a:extLst>
              </a:hlinkClick>
            </a:endParaRPr>
          </a:p>
        </p:txBody>
      </p:sp>
      <p:pic>
        <p:nvPicPr>
          <p:cNvPr id="11" name="Grafik 10">
            <a:extLst>
              <a:ext uri="{FF2B5EF4-FFF2-40B4-BE49-F238E27FC236}">
                <a16:creationId xmlns:a16="http://schemas.microsoft.com/office/drawing/2014/main" id="{F1E52219-C4DD-E744-B40B-3C98D1D66C33}"/>
              </a:ext>
            </a:extLst>
          </p:cNvPr>
          <p:cNvPicPr>
            <a:picLocks noChangeAspect="1"/>
          </p:cNvPicPr>
          <p:nvPr userDrawn="1"/>
        </p:nvPicPr>
        <p:blipFill>
          <a:blip r:embed="rId5"/>
          <a:srcRect/>
          <a:stretch/>
        </p:blipFill>
        <p:spPr>
          <a:xfrm>
            <a:off x="6331749" y="5684504"/>
            <a:ext cx="5255457" cy="1007896"/>
          </a:xfrm>
          <a:prstGeom prst="rect">
            <a:avLst/>
          </a:prstGeom>
        </p:spPr>
      </p:pic>
      <p:sp>
        <p:nvSpPr>
          <p:cNvPr id="12" name="Date">
            <a:extLst>
              <a:ext uri="{FF2B5EF4-FFF2-40B4-BE49-F238E27FC236}">
                <a16:creationId xmlns:a16="http://schemas.microsoft.com/office/drawing/2014/main" id="{C112D87A-A072-0547-8AFA-5F0F0798855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fld id="{9FF8C6EE-14AA-4795-80CA-14765B9F1F4F}" type="datetime1">
              <a:rPr lang="de-DE" sz="1000" smtClean="0"/>
              <a:pPr algn="l"/>
              <a:t>22.01.22</a:t>
            </a:fld>
            <a:endParaRPr lang="de-DE" sz="1000" b="0" noProof="0" dirty="0">
              <a:solidFill>
                <a:schemeClr val="tx1"/>
              </a:solidFill>
            </a:endParaRPr>
          </a:p>
        </p:txBody>
      </p:sp>
    </p:spTree>
    <p:extLst>
      <p:ext uri="{BB962C8B-B14F-4D97-AF65-F5344CB8AC3E}">
        <p14:creationId xmlns:p14="http://schemas.microsoft.com/office/powerpoint/2010/main" val="263424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chlussseite">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0A9D60E6-EE7B-B944-A14E-234C2E90C708}"/>
              </a:ext>
            </a:extLst>
          </p:cNvPr>
          <p:cNvSpPr>
            <a:spLocks noGrp="1"/>
          </p:cNvSpPr>
          <p:nvPr>
            <p:ph type="title" hasCustomPrompt="1"/>
          </p:nvPr>
        </p:nvSpPr>
        <p:spPr>
          <a:xfrm>
            <a:off x="1" y="1"/>
            <a:ext cx="8142513" cy="1414800"/>
          </a:xfrm>
        </p:spPr>
        <p:txBody>
          <a:bodyPr/>
          <a:lstStyle>
            <a:lvl1pPr>
              <a:defRPr/>
            </a:lvl1pPr>
          </a:lstStyle>
          <a:p>
            <a:r>
              <a:rPr lang="de-DE" noProof="0"/>
              <a:t>Kontaktdaten &amp; Infos</a:t>
            </a:r>
          </a:p>
        </p:txBody>
      </p:sp>
      <p:sp>
        <p:nvSpPr>
          <p:cNvPr id="15" name="Copy">
            <a:extLst>
              <a:ext uri="{FF2B5EF4-FFF2-40B4-BE49-F238E27FC236}">
                <a16:creationId xmlns:a16="http://schemas.microsoft.com/office/drawing/2014/main" id="{8C20E364-1070-6247-94B1-F4AFCC1C27CE}"/>
              </a:ext>
            </a:extLst>
          </p:cNvPr>
          <p:cNvSpPr>
            <a:spLocks noGrp="1"/>
          </p:cNvSpPr>
          <p:nvPr>
            <p:ph idx="1" hasCustomPrompt="1"/>
          </p:nvPr>
        </p:nvSpPr>
        <p:spPr>
          <a:xfrm>
            <a:off x="623887" y="1584134"/>
            <a:ext cx="7518627" cy="3196209"/>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Das Lernbüro</a:t>
            </a:r>
          </a:p>
        </p:txBody>
      </p:sp>
      <p:pic>
        <p:nvPicPr>
          <p:cNvPr id="21" name="Grafik 20">
            <a:extLst>
              <a:ext uri="{FF2B5EF4-FFF2-40B4-BE49-F238E27FC236}">
                <a16:creationId xmlns:a16="http://schemas.microsoft.com/office/drawing/2014/main" id="{47AEA6DF-76D2-B54E-8AB4-C23C19E484ED}"/>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11" name="Copy">
            <a:extLst>
              <a:ext uri="{FF2B5EF4-FFF2-40B4-BE49-F238E27FC236}">
                <a16:creationId xmlns:a16="http://schemas.microsoft.com/office/drawing/2014/main" id="{59C52B23-3B64-FB4F-9801-B29864AAB768}"/>
              </a:ext>
            </a:extLst>
          </p:cNvPr>
          <p:cNvSpPr>
            <a:spLocks noGrp="1"/>
          </p:cNvSpPr>
          <p:nvPr>
            <p:ph idx="10" hasCustomPrompt="1"/>
          </p:nvPr>
        </p:nvSpPr>
        <p:spPr>
          <a:xfrm>
            <a:off x="8607705" y="1584133"/>
            <a:ext cx="3156351" cy="3196209"/>
          </a:xfrm>
        </p:spPr>
        <p:txBody>
          <a:bodyPr lIns="0"/>
          <a:lstStyle>
            <a:lvl1pPr>
              <a:spcBef>
                <a:spcPts val="600"/>
              </a:spcBef>
              <a:defRPr sz="1200"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Impressum</a:t>
            </a:r>
          </a:p>
          <a:p>
            <a:pPr lvl="0"/>
            <a:r>
              <a:rPr lang="de-DE" noProof="0"/>
              <a:t>Quellenangabe / Bild Introseite:</a:t>
            </a:r>
          </a:p>
          <a:p>
            <a:pPr lvl="0"/>
            <a:r>
              <a:rPr lang="de-DE" noProof="0"/>
              <a:t>Hochschule Niederrhein/DAS LERNBÜRO/IDiT – stock.adobe.com</a:t>
            </a:r>
          </a:p>
        </p:txBody>
      </p:sp>
    </p:spTree>
    <p:extLst>
      <p:ext uri="{BB962C8B-B14F-4D97-AF65-F5344CB8AC3E}">
        <p14:creationId xmlns:p14="http://schemas.microsoft.com/office/powerpoint/2010/main" val="16799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320221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308214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411368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277468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281499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298620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286453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FDFE86E-4456-2D41-A9F3-16B43092C962}" type="slidenum">
              <a:rPr lang="de-DE" smtClean="0"/>
              <a:t>‹Nr.›</a:t>
            </a:fld>
            <a:endParaRPr lang="de-DE"/>
          </a:p>
        </p:txBody>
      </p:sp>
    </p:spTree>
    <p:extLst>
      <p:ext uri="{BB962C8B-B14F-4D97-AF65-F5344CB8AC3E}">
        <p14:creationId xmlns:p14="http://schemas.microsoft.com/office/powerpoint/2010/main" val="68399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FE86E-4456-2D41-A9F3-16B43092C962}" type="slidenum">
              <a:rPr lang="de-DE" smtClean="0"/>
              <a:t>‹Nr.›</a:t>
            </a:fld>
            <a:endParaRPr lang="de-DE"/>
          </a:p>
        </p:txBody>
      </p:sp>
    </p:spTree>
    <p:extLst>
      <p:ext uri="{BB962C8B-B14F-4D97-AF65-F5344CB8AC3E}">
        <p14:creationId xmlns:p14="http://schemas.microsoft.com/office/powerpoint/2010/main" val="272869550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3" r:id="rId12"/>
    <p:sldLayoutId id="214748389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WRKZqvrek1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jp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notesSlide" Target="../notesSlides/notesSlide19.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8.svg"/><Relationship Id="rId5" Type="http://schemas.openxmlformats.org/officeDocument/2006/relationships/diagramQuickStyle" Target="../diagrams/quickStyle6.xml"/><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diagramLayout" Target="../diagrams/layout6.xml"/><Relationship Id="rId9" Type="http://schemas.openxmlformats.org/officeDocument/2006/relationships/image" Target="../media/image46.sv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hyperlink" Target="https://deinedatendeinerechte.de/wp-content/uploads/DeineDatenDeineRechte_UpdateFuerDeineFreiheit.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3.sv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svg"/><Relationship Id="rId9" Type="http://schemas.openxmlformats.org/officeDocument/2006/relationships/image" Target="../media/image6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18" Type="http://schemas.openxmlformats.org/officeDocument/2006/relationships/image" Target="../media/image78.svg"/><Relationship Id="rId3" Type="http://schemas.openxmlformats.org/officeDocument/2006/relationships/image" Target="../media/image64.png"/><Relationship Id="rId21" Type="http://schemas.openxmlformats.org/officeDocument/2006/relationships/image" Target="../media/image81.png"/><Relationship Id="rId7" Type="http://schemas.openxmlformats.org/officeDocument/2006/relationships/image" Target="../media/image68.png"/><Relationship Id="rId12" Type="http://schemas.openxmlformats.org/officeDocument/2006/relationships/image" Target="../media/image73.svg"/><Relationship Id="rId17" Type="http://schemas.openxmlformats.org/officeDocument/2006/relationships/image" Target="../media/image77.png"/><Relationship Id="rId2" Type="http://schemas.openxmlformats.org/officeDocument/2006/relationships/notesSlide" Target="../notesSlides/notesSlide24.xml"/><Relationship Id="rId16" Type="http://schemas.openxmlformats.org/officeDocument/2006/relationships/image" Target="../media/image63.svg"/><Relationship Id="rId20" Type="http://schemas.openxmlformats.org/officeDocument/2006/relationships/image" Target="../media/image80.svg"/><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72.png"/><Relationship Id="rId24" Type="http://schemas.openxmlformats.org/officeDocument/2006/relationships/image" Target="../media/image84.sv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3.png"/><Relationship Id="rId10" Type="http://schemas.openxmlformats.org/officeDocument/2006/relationships/image" Target="../media/image71.svg"/><Relationship Id="rId19" Type="http://schemas.openxmlformats.org/officeDocument/2006/relationships/image" Target="../media/image79.pn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svg"/><Relationship Id="rId22" Type="http://schemas.openxmlformats.org/officeDocument/2006/relationships/image" Target="../media/image82.sv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TL_Ija3Rh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7.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92.png"/><Relationship Id="rId7" Type="http://schemas.openxmlformats.org/officeDocument/2006/relationships/diagramQuickStyle" Target="../diagrams/quickStyle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93.svg"/><Relationship Id="rId9" Type="http://schemas.microsoft.com/office/2007/relationships/diagramDrawing" Target="../diagrams/drawing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openclipart.org/detail/219008/snowden-colour" TargetMode="External"/><Relationship Id="rId13" Type="http://schemas.openxmlformats.org/officeDocument/2006/relationships/hyperlink" Target="https://www.bazonline.ch/ausland/europa/ich-habe-nur-gezeigt-dass-es-die-bombe-gibt/story/17474918" TargetMode="External"/><Relationship Id="rId3" Type="http://schemas.openxmlformats.org/officeDocument/2006/relationships/hyperlink" Target="https://creativecommons.org/licenses/by/3.0/deed.de" TargetMode="External"/><Relationship Id="rId7" Type="http://schemas.openxmlformats.org/officeDocument/2006/relationships/hyperlink" Target="https://creativecommons.org/publicdomain/zero/1.0/deed.de" TargetMode="External"/><Relationship Id="rId12" Type="http://schemas.openxmlformats.org/officeDocument/2006/relationships/hyperlink" Target="https://www.raconteur.net/infographics/a-day-in-dat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myshadow.org/tracking-so-what" TargetMode="External"/><Relationship Id="rId11" Type="http://schemas.openxmlformats.org/officeDocument/2006/relationships/hyperlink" Target="https://pixabay.com/de/service/license/" TargetMode="External"/><Relationship Id="rId5" Type="http://schemas.openxmlformats.org/officeDocument/2006/relationships/hyperlink" Target="https://creativecommons.org/licenses/by-sa/3.0/de/" TargetMode="External"/><Relationship Id="rId10" Type="http://schemas.openxmlformats.org/officeDocument/2006/relationships/hyperlink" Target="https://pixabay.com/de/photos/internet-cyber-netzwerk-finger-3572404/" TargetMode="External"/><Relationship Id="rId4" Type="http://schemas.openxmlformats.org/officeDocument/2006/relationships/hyperlink" Target="https://www.youtube.com/watch?v=QOmm9hdwzLU&amp;list=PLzGeuy1pf6JtsgoU3DS3U3mmLIXxAu8e1" TargetMode="External"/><Relationship Id="rId9" Type="http://schemas.openxmlformats.org/officeDocument/2006/relationships/hyperlink" Target="https://creativecommons.org/licenses/by/4.0/deed.d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bazonline.ch/ausland/europa/ich-habe-nur-gezeigt-dass-es-die-bombe-gibt/story/1747491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e.serlo.org/community/106357/erfassung-und-auswertung-von-daten" TargetMode="External"/><Relationship Id="rId5" Type="http://schemas.openxmlformats.org/officeDocument/2006/relationships/hyperlink" Target="https://creativecommons.org/licenses/by-sa/3.0/de/" TargetMode="External"/><Relationship Id="rId4" Type="http://schemas.openxmlformats.org/officeDocument/2006/relationships/hyperlink" Target="https://www.bpb.de/gesellschaft/digitales/digitale-desinformation/290522/microtargeting-und-manipulation-von-cambridge-analytica-zur-europawah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hyperlink" Target="https://www.daslernbuero.de/medienkompetenz/04" TargetMode="External"/><Relationship Id="rId7" Type="http://schemas.openxmlformats.org/officeDocument/2006/relationships/hyperlink" Target="https://support.microsoft.com/de-de/topic/einf&#252;gen-von-piktogrammen-in-microsoft-office-e2459f17-3996-4795-996e-b9a13486fa79"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creativecommons.org/licenses/by-sa/4.0/deed.de" TargetMode="External"/><Relationship Id="rId5" Type="http://schemas.openxmlformats.org/officeDocument/2006/relationships/hyperlink" Target="https://idit.online/" TargetMode="External"/><Relationship Id="rId10" Type="http://schemas.openxmlformats.org/officeDocument/2006/relationships/image" Target="../media/image96.png"/><Relationship Id="rId4" Type="http://schemas.openxmlformats.org/officeDocument/2006/relationships/hyperlink" Target="http://www.daslernbuero.de/medienkompetenz/04" TargetMode="External"/><Relationship Id="rId9"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7.svg"/><Relationship Id="rId5" Type="http://schemas.openxmlformats.org/officeDocument/2006/relationships/diagramQuickStyle" Target="../diagrams/quickStyle4.xml"/><Relationship Id="rId10" Type="http://schemas.openxmlformats.org/officeDocument/2006/relationships/image" Target="../media/image36.png"/><Relationship Id="rId4" Type="http://schemas.openxmlformats.org/officeDocument/2006/relationships/diagramLayout" Target="../diagrams/layout4.xml"/><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CC407-F8CF-674C-8FE2-478EE80D6522}"/>
              </a:ext>
            </a:extLst>
          </p:cNvPr>
          <p:cNvSpPr>
            <a:spLocks noGrp="1"/>
          </p:cNvSpPr>
          <p:nvPr>
            <p:ph type="ctrTitle"/>
          </p:nvPr>
        </p:nvSpPr>
        <p:spPr>
          <a:xfrm>
            <a:off x="627063" y="1414800"/>
            <a:ext cx="9701793" cy="3114000"/>
          </a:xfrm>
        </p:spPr>
        <p:txBody>
          <a:bodyPr/>
          <a:lstStyle/>
          <a:p>
            <a:r>
              <a:rPr lang="de-DE" dirty="0">
                <a:solidFill>
                  <a:schemeClr val="accent2">
                    <a:lumMod val="75000"/>
                  </a:schemeClr>
                </a:solidFill>
                <a:latin typeface="Arial" panose="020B0604020202020204" pitchFamily="34" charset="0"/>
                <a:cs typeface="Arial" panose="020B0604020202020204" pitchFamily="34" charset="0"/>
              </a:rPr>
              <a:t>Personenbezogene Daten, Big Data und Relevanz von Datenschutz</a:t>
            </a:r>
          </a:p>
        </p:txBody>
      </p:sp>
      <p:sp>
        <p:nvSpPr>
          <p:cNvPr id="3" name="Untertitel 2">
            <a:extLst>
              <a:ext uri="{FF2B5EF4-FFF2-40B4-BE49-F238E27FC236}">
                <a16:creationId xmlns:a16="http://schemas.microsoft.com/office/drawing/2014/main" id="{488347E6-15CA-7F4E-B33D-1430B83E49DD}"/>
              </a:ext>
            </a:extLst>
          </p:cNvPr>
          <p:cNvSpPr>
            <a:spLocks noGrp="1"/>
          </p:cNvSpPr>
          <p:nvPr>
            <p:ph type="subTitle" idx="1"/>
          </p:nvPr>
        </p:nvSpPr>
        <p:spPr/>
        <p:txBody>
          <a:bodyPr/>
          <a:lstStyle/>
          <a:p>
            <a:r>
              <a:rPr lang="de-DE" sz="1400" dirty="0">
                <a:latin typeface="Arial" panose="020B0604020202020204" pitchFamily="34" charset="0"/>
                <a:cs typeface="Arial" panose="020B0604020202020204" pitchFamily="34" charset="0"/>
              </a:rPr>
              <a:t>Jule Murmann für TH Köln</a:t>
            </a:r>
          </a:p>
        </p:txBody>
      </p:sp>
    </p:spTree>
    <p:extLst>
      <p:ext uri="{BB962C8B-B14F-4D97-AF65-F5344CB8AC3E}">
        <p14:creationId xmlns:p14="http://schemas.microsoft.com/office/powerpoint/2010/main" val="128443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875DF-6652-D545-89BF-ACCAB560CC3C}"/>
              </a:ext>
            </a:extLst>
          </p:cNvPr>
          <p:cNvSpPr>
            <a:spLocks noGrp="1"/>
          </p:cNvSpPr>
          <p:nvPr>
            <p:ph type="title"/>
          </p:nvPr>
        </p:nvSpPr>
        <p:spPr/>
        <p:txBody>
          <a:bodyPr/>
          <a:lstStyle/>
          <a:p>
            <a:r>
              <a:rPr lang="de-DE" dirty="0"/>
              <a:t>Zitat Edward </a:t>
            </a:r>
            <a:r>
              <a:rPr lang="de-DE" dirty="0" err="1"/>
              <a:t>Snowden</a:t>
            </a:r>
            <a:endParaRPr lang="de-DE" dirty="0"/>
          </a:p>
        </p:txBody>
      </p:sp>
      <p:sp>
        <p:nvSpPr>
          <p:cNvPr id="3" name="Inhaltsplatzhalter 2">
            <a:extLst>
              <a:ext uri="{FF2B5EF4-FFF2-40B4-BE49-F238E27FC236}">
                <a16:creationId xmlns:a16="http://schemas.microsoft.com/office/drawing/2014/main" id="{43B91923-91F5-4D45-8630-AA39EC2411C6}"/>
              </a:ext>
            </a:extLst>
          </p:cNvPr>
          <p:cNvSpPr>
            <a:spLocks noGrp="1"/>
          </p:cNvSpPr>
          <p:nvPr>
            <p:ph idx="1"/>
          </p:nvPr>
        </p:nvSpPr>
        <p:spPr>
          <a:xfrm>
            <a:off x="838200" y="1825625"/>
            <a:ext cx="5448300" cy="3545365"/>
          </a:xfrm>
        </p:spPr>
        <p:txBody>
          <a:bodyPr>
            <a:normAutofit/>
          </a:bodyPr>
          <a:lstStyle/>
          <a:p>
            <a:pPr marL="0" indent="0">
              <a:buNone/>
            </a:pPr>
            <a:r>
              <a:rPr lang="de-DE" dirty="0"/>
              <a:t>„Zu argumentieren, dass Sie keine Privatsphäre brauchen, weil Sie nichts zu verbergen haben, ist so, als würden Sie sagen, dass Sie keine Meinungsfreiheit brauchen, weil Sie nichts zu sagen haben.“ </a:t>
            </a:r>
          </a:p>
          <a:p>
            <a:pPr marL="0" indent="0">
              <a:buNone/>
            </a:pPr>
            <a:r>
              <a:rPr lang="de-DE" dirty="0"/>
              <a:t>(Edward </a:t>
            </a:r>
            <a:r>
              <a:rPr lang="de-DE" dirty="0" err="1"/>
              <a:t>Snowden</a:t>
            </a:r>
            <a:r>
              <a:rPr lang="de-DE" dirty="0"/>
              <a:t>)</a:t>
            </a:r>
          </a:p>
          <a:p>
            <a:pPr marL="0" indent="0">
              <a:buNone/>
            </a:pPr>
            <a:endParaRPr lang="de-DE" dirty="0"/>
          </a:p>
          <a:p>
            <a:pPr marL="0" indent="0">
              <a:buNone/>
            </a:pPr>
            <a:endParaRPr lang="de-DE" dirty="0"/>
          </a:p>
          <a:p>
            <a:pPr marL="0" indent="0">
              <a:buNone/>
            </a:pPr>
            <a:endParaRPr lang="de-DE" sz="1400" dirty="0"/>
          </a:p>
          <a:p>
            <a:endParaRPr lang="de-DE" dirty="0"/>
          </a:p>
        </p:txBody>
      </p:sp>
      <p:pic>
        <p:nvPicPr>
          <p:cNvPr id="5" name="Grafik 4">
            <a:extLst>
              <a:ext uri="{FF2B5EF4-FFF2-40B4-BE49-F238E27FC236}">
                <a16:creationId xmlns:a16="http://schemas.microsoft.com/office/drawing/2014/main" id="{A6E128DB-BD1C-E143-A400-4B488666E0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6500" y="655623"/>
            <a:ext cx="5564635" cy="5404840"/>
          </a:xfrm>
          <a:prstGeom prst="rect">
            <a:avLst/>
          </a:prstGeom>
        </p:spPr>
      </p:pic>
      <p:sp>
        <p:nvSpPr>
          <p:cNvPr id="7" name="Textfeld 6">
            <a:extLst>
              <a:ext uri="{FF2B5EF4-FFF2-40B4-BE49-F238E27FC236}">
                <a16:creationId xmlns:a16="http://schemas.microsoft.com/office/drawing/2014/main" id="{346DF80B-AF15-1748-9786-B88AB1AB7A0A}"/>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Quellen 3, 4</a:t>
            </a:r>
          </a:p>
        </p:txBody>
      </p:sp>
      <p:sp>
        <p:nvSpPr>
          <p:cNvPr id="4" name="Foliennummernplatzhalter 3">
            <a:extLst>
              <a:ext uri="{FF2B5EF4-FFF2-40B4-BE49-F238E27FC236}">
                <a16:creationId xmlns:a16="http://schemas.microsoft.com/office/drawing/2014/main" id="{35B0B3B2-2926-684A-A4DA-9B4737A8A773}"/>
              </a:ext>
            </a:extLst>
          </p:cNvPr>
          <p:cNvSpPr>
            <a:spLocks noGrp="1"/>
          </p:cNvSpPr>
          <p:nvPr>
            <p:ph type="sldNum" sz="quarter" idx="12"/>
          </p:nvPr>
        </p:nvSpPr>
        <p:spPr/>
        <p:txBody>
          <a:bodyPr/>
          <a:lstStyle/>
          <a:p>
            <a:fld id="{EFDFE86E-4456-2D41-A9F3-16B43092C962}" type="slidenum">
              <a:rPr lang="de-DE" smtClean="0"/>
              <a:t>10</a:t>
            </a:fld>
            <a:endParaRPr lang="de-DE"/>
          </a:p>
        </p:txBody>
      </p:sp>
    </p:spTree>
    <p:extLst>
      <p:ext uri="{BB962C8B-B14F-4D97-AF65-F5344CB8AC3E}">
        <p14:creationId xmlns:p14="http://schemas.microsoft.com/office/powerpoint/2010/main" val="178499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0CFDABE-865F-EF44-B8F4-9D4FADB8AC9B}"/>
              </a:ext>
            </a:extLst>
          </p:cNvPr>
          <p:cNvSpPr>
            <a:spLocks noGrp="1"/>
          </p:cNvSpPr>
          <p:nvPr>
            <p:ph type="title"/>
          </p:nvPr>
        </p:nvSpPr>
        <p:spPr>
          <a:xfrm>
            <a:off x="406400" y="365125"/>
            <a:ext cx="10947400" cy="1325563"/>
          </a:xfrm>
        </p:spPr>
        <p:txBody>
          <a:bodyPr/>
          <a:lstStyle/>
          <a:p>
            <a:r>
              <a:rPr lang="de-DE" sz="4400" kern="1200" dirty="0">
                <a:solidFill>
                  <a:srgbClr val="000000"/>
                </a:solidFill>
                <a:effectLst/>
                <a:latin typeface="Arial" panose="020B0604020202020204" pitchFamily="34" charset="0"/>
                <a:ea typeface="+mj-ea"/>
                <a:cs typeface="+mj-cs"/>
              </a:rPr>
              <a:t>Warum sind Ihre Daten schützenswert (2)?</a:t>
            </a:r>
            <a:r>
              <a:rPr lang="de-DE" dirty="0"/>
              <a:t> </a:t>
            </a:r>
          </a:p>
        </p:txBody>
      </p:sp>
      <p:sp>
        <p:nvSpPr>
          <p:cNvPr id="3" name="Inhaltsplatzhalter 2">
            <a:extLst>
              <a:ext uri="{FF2B5EF4-FFF2-40B4-BE49-F238E27FC236}">
                <a16:creationId xmlns:a16="http://schemas.microsoft.com/office/drawing/2014/main" id="{B523EEB6-A2B2-7A49-B2DA-52004ADAA044}"/>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r>
              <a:rPr lang="de-DE" dirty="0"/>
              <a:t> </a:t>
            </a:r>
          </a:p>
          <a:p>
            <a:pPr marL="0" indent="0">
              <a:buNone/>
            </a:pPr>
            <a:endParaRPr lang="de-DE" dirty="0"/>
          </a:p>
          <a:p>
            <a:pPr marL="0" indent="0">
              <a:buNone/>
            </a:pPr>
            <a:endParaRPr lang="de-DE" dirty="0"/>
          </a:p>
          <a:p>
            <a:pPr marL="0" indent="0">
              <a:buNone/>
            </a:pPr>
            <a:endParaRPr lang="de-DE" dirty="0">
              <a:sym typeface="Wingdings" pitchFamily="2" charset="2"/>
            </a:endParaRPr>
          </a:p>
          <a:p>
            <a:pPr marL="0" indent="0">
              <a:buNone/>
            </a:pPr>
            <a:endParaRPr lang="de-DE" dirty="0"/>
          </a:p>
          <a:p>
            <a:pPr marL="0" indent="0">
              <a:buNone/>
            </a:pPr>
            <a:endParaRPr lang="de-DE" dirty="0"/>
          </a:p>
          <a:p>
            <a:pPr marL="0" indent="0">
              <a:buNone/>
            </a:pPr>
            <a:endParaRPr lang="de-DE" dirty="0"/>
          </a:p>
        </p:txBody>
      </p:sp>
      <p:sp>
        <p:nvSpPr>
          <p:cNvPr id="7" name="Abgerundete rechteckige Legende 6" descr="„Mir ist es egal, ob Leute wissen, dass ich zum Frühstück Cornflakes esse.“&#13;&#10;">
            <a:extLst>
              <a:ext uri="{FF2B5EF4-FFF2-40B4-BE49-F238E27FC236}">
                <a16:creationId xmlns:a16="http://schemas.microsoft.com/office/drawing/2014/main" id="{0921DC43-908E-7041-BF73-A9BF7D65E297}"/>
              </a:ext>
            </a:extLst>
          </p:cNvPr>
          <p:cNvSpPr/>
          <p:nvPr/>
        </p:nvSpPr>
        <p:spPr>
          <a:xfrm>
            <a:off x="406400" y="1825625"/>
            <a:ext cx="3492500" cy="1970871"/>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„Mir ist es egal, ob Leute wissen, dass ich zum Frühstück Cornflakes esse.“</a:t>
            </a:r>
          </a:p>
        </p:txBody>
      </p:sp>
      <p:sp>
        <p:nvSpPr>
          <p:cNvPr id="6" name="Abgerundete rechteckige Legende 5" descr="Richtig: Nicht alle digitalen Spuren sind wichtig. Aber: Einige können Aufschluss auf Wichtiges ermöglichen. Denken Sie darüber nach, was Sie mit Google durch Ihre Suchanfragen geteilt haben – möglicherweise Dinge, die Sie selbst mit engen Vertrauten nicht teilen. &#13;&#10;Und: Können Sie immer unterscheiden, welche Informationen wichtig sind und geschützt bleiben sollten, und welche nicht?&#13;&#10;">
            <a:extLst>
              <a:ext uri="{FF2B5EF4-FFF2-40B4-BE49-F238E27FC236}">
                <a16:creationId xmlns:a16="http://schemas.microsoft.com/office/drawing/2014/main" id="{99E4A088-0003-054B-9771-036685332192}"/>
              </a:ext>
            </a:extLst>
          </p:cNvPr>
          <p:cNvSpPr/>
          <p:nvPr/>
        </p:nvSpPr>
        <p:spPr>
          <a:xfrm flipH="1">
            <a:off x="4481173" y="1466193"/>
            <a:ext cx="7602797" cy="4770836"/>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solidFill>
                  <a:schemeClr val="bg1"/>
                </a:solidFill>
              </a:rPr>
              <a:t>Richtig</a:t>
            </a:r>
            <a:r>
              <a:rPr lang="de-DE" sz="2800" dirty="0">
                <a:solidFill>
                  <a:schemeClr val="bg1"/>
                </a:solidFill>
              </a:rPr>
              <a:t>: Nicht alle digitalen Spuren sind wichtig. </a:t>
            </a:r>
            <a:r>
              <a:rPr lang="de-DE" sz="2800" b="1" dirty="0">
                <a:solidFill>
                  <a:schemeClr val="bg1"/>
                </a:solidFill>
              </a:rPr>
              <a:t>Aber</a:t>
            </a:r>
            <a:r>
              <a:rPr lang="de-DE" sz="2800" dirty="0">
                <a:solidFill>
                  <a:schemeClr val="bg1"/>
                </a:solidFill>
              </a:rPr>
              <a:t>: Einige können Aufschluss auf Wichtiges ermöglichen. Denken Sie darüber nach, was Sie mit Google durch Ihre Suchanfragen geteilt haben – möglicherweise Dinge, die Sie selbst mit engen Vertrauten nicht teilen. </a:t>
            </a:r>
          </a:p>
          <a:p>
            <a:r>
              <a:rPr lang="de-DE" sz="2800" b="1" dirty="0">
                <a:solidFill>
                  <a:schemeClr val="bg1"/>
                </a:solidFill>
              </a:rPr>
              <a:t>Und</a:t>
            </a:r>
            <a:r>
              <a:rPr lang="de-DE" sz="2800" dirty="0">
                <a:solidFill>
                  <a:schemeClr val="bg1"/>
                </a:solidFill>
              </a:rPr>
              <a:t>: Können Sie immer unterscheiden, welche Informationen wichtig sind und geschützt bleiben sollten, und welche nicht?</a:t>
            </a:r>
          </a:p>
        </p:txBody>
      </p:sp>
      <p:pic>
        <p:nvPicPr>
          <p:cNvPr id="11" name="Grafik 10">
            <a:extLst>
              <a:ext uri="{FF2B5EF4-FFF2-40B4-BE49-F238E27FC236}">
                <a16:creationId xmlns:a16="http://schemas.microsoft.com/office/drawing/2014/main" id="{C9562B15-2E9E-1044-8944-EE056C8EC3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785" y="1966521"/>
            <a:ext cx="914400" cy="914400"/>
          </a:xfrm>
          <a:prstGeom prst="rect">
            <a:avLst/>
          </a:prstGeom>
        </p:spPr>
      </p:pic>
      <p:sp>
        <p:nvSpPr>
          <p:cNvPr id="10" name="Textfeld 9">
            <a:extLst>
              <a:ext uri="{FF2B5EF4-FFF2-40B4-BE49-F238E27FC236}">
                <a16:creationId xmlns:a16="http://schemas.microsoft.com/office/drawing/2014/main" id="{B7ABC7C7-7CF4-EF4D-A4BC-7B6D338E065D}"/>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 2</a:t>
            </a:r>
          </a:p>
        </p:txBody>
      </p:sp>
      <p:sp>
        <p:nvSpPr>
          <p:cNvPr id="4" name="Foliennummernplatzhalter 3">
            <a:extLst>
              <a:ext uri="{FF2B5EF4-FFF2-40B4-BE49-F238E27FC236}">
                <a16:creationId xmlns:a16="http://schemas.microsoft.com/office/drawing/2014/main" id="{6AFEC490-D39C-B943-BCDB-6C71C171C605}"/>
              </a:ext>
            </a:extLst>
          </p:cNvPr>
          <p:cNvSpPr>
            <a:spLocks noGrp="1"/>
          </p:cNvSpPr>
          <p:nvPr>
            <p:ph type="sldNum" sz="quarter" idx="12"/>
          </p:nvPr>
        </p:nvSpPr>
        <p:spPr/>
        <p:txBody>
          <a:bodyPr/>
          <a:lstStyle/>
          <a:p>
            <a:fld id="{EFDFE86E-4456-2D41-A9F3-16B43092C962}" type="slidenum">
              <a:rPr lang="de-DE" smtClean="0"/>
              <a:t>11</a:t>
            </a:fld>
            <a:endParaRPr lang="de-DE" dirty="0"/>
          </a:p>
        </p:txBody>
      </p:sp>
    </p:spTree>
    <p:extLst>
      <p:ext uri="{BB962C8B-B14F-4D97-AF65-F5344CB8AC3E}">
        <p14:creationId xmlns:p14="http://schemas.microsoft.com/office/powerpoint/2010/main" val="286025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54AB7F11-A104-DC4F-B2F0-6354A136140A}"/>
              </a:ext>
            </a:extLst>
          </p:cNvPr>
          <p:cNvSpPr>
            <a:spLocks noGrp="1"/>
          </p:cNvSpPr>
          <p:nvPr>
            <p:ph type="title"/>
          </p:nvPr>
        </p:nvSpPr>
        <p:spPr>
          <a:xfrm>
            <a:off x="406400" y="365125"/>
            <a:ext cx="10947400" cy="1325563"/>
          </a:xfrm>
        </p:spPr>
        <p:txBody>
          <a:bodyPr/>
          <a:lstStyle/>
          <a:p>
            <a:r>
              <a:rPr lang="de-DE" dirty="0">
                <a:solidFill>
                  <a:srgbClr val="000000"/>
                </a:solidFill>
                <a:latin typeface="Arial" panose="020B0604020202020204" pitchFamily="34" charset="0"/>
              </a:rPr>
              <a:t>Warum sind Ihre Daten schützenswert (3)?</a:t>
            </a:r>
            <a:r>
              <a:rPr lang="de-DE" dirty="0"/>
              <a:t> </a:t>
            </a:r>
          </a:p>
        </p:txBody>
      </p:sp>
      <p:sp>
        <p:nvSpPr>
          <p:cNvPr id="3" name="Inhaltsplatzhalter 2">
            <a:extLst>
              <a:ext uri="{FF2B5EF4-FFF2-40B4-BE49-F238E27FC236}">
                <a16:creationId xmlns:a16="http://schemas.microsoft.com/office/drawing/2014/main" id="{B523EEB6-A2B2-7A49-B2DA-52004ADAA044}"/>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r>
              <a:rPr lang="de-DE" dirty="0"/>
              <a:t> </a:t>
            </a:r>
          </a:p>
          <a:p>
            <a:pPr marL="0" indent="0">
              <a:buNone/>
            </a:pPr>
            <a:endParaRPr lang="de-DE" dirty="0"/>
          </a:p>
          <a:p>
            <a:pPr marL="0" indent="0">
              <a:buNone/>
            </a:pPr>
            <a:endParaRPr lang="de-DE" dirty="0"/>
          </a:p>
          <a:p>
            <a:pPr marL="0" indent="0">
              <a:buNone/>
            </a:pPr>
            <a:endParaRPr lang="de-DE" dirty="0">
              <a:sym typeface="Wingdings" pitchFamily="2" charset="2"/>
            </a:endParaRPr>
          </a:p>
          <a:p>
            <a:pPr marL="0" indent="0">
              <a:buNone/>
            </a:pPr>
            <a:endParaRPr lang="de-DE" dirty="0"/>
          </a:p>
          <a:p>
            <a:pPr marL="0" indent="0">
              <a:buNone/>
            </a:pPr>
            <a:endParaRPr lang="de-DE" dirty="0"/>
          </a:p>
          <a:p>
            <a:pPr marL="0" indent="0">
              <a:buNone/>
            </a:pPr>
            <a:endParaRPr lang="de-DE" dirty="0"/>
          </a:p>
        </p:txBody>
      </p:sp>
      <p:sp>
        <p:nvSpPr>
          <p:cNvPr id="7" name="Abgerundete rechteckige Legende 6" descr="„Aber ich bin doch nur einer von Millionen – wie kann man mich da sehen?“&#13;&#10;">
            <a:extLst>
              <a:ext uri="{FF2B5EF4-FFF2-40B4-BE49-F238E27FC236}">
                <a16:creationId xmlns:a16="http://schemas.microsoft.com/office/drawing/2014/main" id="{0921DC43-908E-7041-BF73-A9BF7D65E297}"/>
              </a:ext>
            </a:extLst>
          </p:cNvPr>
          <p:cNvSpPr/>
          <p:nvPr/>
        </p:nvSpPr>
        <p:spPr>
          <a:xfrm>
            <a:off x="406400" y="1825625"/>
            <a:ext cx="3492500" cy="2352836"/>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„Aber ich bin doch nur einer von Millionen – wie kann man mich da sehen?“</a:t>
            </a:r>
          </a:p>
        </p:txBody>
      </p:sp>
      <p:sp>
        <p:nvSpPr>
          <p:cNvPr id="6" name="Abgerundete rechteckige Legende 5" descr="Nicht Menschen werten die digitalen Spuren aus, die wir alle hinterlassen, sondern Maschinen und Algorithmen. Einer von Millionen zu sein, bedeutet nicht, dass man sich in der Menge verstecken kann. Es bedeutet, durch Vergleiche mit Millionen anderer sehr spezifisch kategorisiert werden zu können. &#13;&#10;">
            <a:extLst>
              <a:ext uri="{FF2B5EF4-FFF2-40B4-BE49-F238E27FC236}">
                <a16:creationId xmlns:a16="http://schemas.microsoft.com/office/drawing/2014/main" id="{99E4A088-0003-054B-9771-036685332192}"/>
              </a:ext>
            </a:extLst>
          </p:cNvPr>
          <p:cNvSpPr/>
          <p:nvPr/>
        </p:nvSpPr>
        <p:spPr>
          <a:xfrm flipH="1">
            <a:off x="4388575" y="2233917"/>
            <a:ext cx="7454900" cy="4000922"/>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rPr>
              <a:t>Nicht Menschen werten die digitalen Spuren aus, die wir alle hinterlassen, sondern </a:t>
            </a:r>
            <a:r>
              <a:rPr lang="de-DE" sz="2800" b="1" dirty="0">
                <a:solidFill>
                  <a:schemeClr val="bg1"/>
                </a:solidFill>
              </a:rPr>
              <a:t>Maschinen und Algorithmen</a:t>
            </a:r>
            <a:r>
              <a:rPr lang="de-DE" sz="2800" dirty="0">
                <a:solidFill>
                  <a:schemeClr val="bg1"/>
                </a:solidFill>
              </a:rPr>
              <a:t>. Einer von Millionen zu sein, bedeutet nicht, dass man sich in der Menge verstecken kann. Es bedeutet, durch Vergleiche mit Millionen anderer sehr </a:t>
            </a:r>
            <a:r>
              <a:rPr lang="de-DE" sz="2800" b="1" dirty="0">
                <a:solidFill>
                  <a:schemeClr val="bg1"/>
                </a:solidFill>
              </a:rPr>
              <a:t>spezifisch kategorisiert </a:t>
            </a:r>
            <a:r>
              <a:rPr lang="de-DE" sz="2800" dirty="0">
                <a:solidFill>
                  <a:schemeClr val="bg1"/>
                </a:solidFill>
              </a:rPr>
              <a:t>werden zu können. </a:t>
            </a:r>
          </a:p>
        </p:txBody>
      </p:sp>
      <p:pic>
        <p:nvPicPr>
          <p:cNvPr id="11" name="Grafik 10">
            <a:extLst>
              <a:ext uri="{FF2B5EF4-FFF2-40B4-BE49-F238E27FC236}">
                <a16:creationId xmlns:a16="http://schemas.microsoft.com/office/drawing/2014/main" id="{C9562B15-2E9E-1044-8944-EE056C8EC3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7171" y="1825625"/>
            <a:ext cx="914400" cy="914400"/>
          </a:xfrm>
          <a:prstGeom prst="rect">
            <a:avLst/>
          </a:prstGeom>
        </p:spPr>
      </p:pic>
      <p:sp>
        <p:nvSpPr>
          <p:cNvPr id="9" name="Textfeld 8">
            <a:extLst>
              <a:ext uri="{FF2B5EF4-FFF2-40B4-BE49-F238E27FC236}">
                <a16:creationId xmlns:a16="http://schemas.microsoft.com/office/drawing/2014/main" id="{B929D984-94B5-9D4F-8720-219D26088D8A}"/>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 2</a:t>
            </a:r>
          </a:p>
        </p:txBody>
      </p:sp>
      <p:sp>
        <p:nvSpPr>
          <p:cNvPr id="4" name="Foliennummernplatzhalter 3">
            <a:extLst>
              <a:ext uri="{FF2B5EF4-FFF2-40B4-BE49-F238E27FC236}">
                <a16:creationId xmlns:a16="http://schemas.microsoft.com/office/drawing/2014/main" id="{A6B95F54-F8F1-8A4C-86B2-86E2E9DB80F2}"/>
              </a:ext>
            </a:extLst>
          </p:cNvPr>
          <p:cNvSpPr>
            <a:spLocks noGrp="1"/>
          </p:cNvSpPr>
          <p:nvPr>
            <p:ph type="sldNum" sz="quarter" idx="12"/>
          </p:nvPr>
        </p:nvSpPr>
        <p:spPr/>
        <p:txBody>
          <a:bodyPr/>
          <a:lstStyle/>
          <a:p>
            <a:fld id="{EFDFE86E-4456-2D41-A9F3-16B43092C962}" type="slidenum">
              <a:rPr lang="de-DE" smtClean="0"/>
              <a:t>12</a:t>
            </a:fld>
            <a:endParaRPr lang="de-DE"/>
          </a:p>
        </p:txBody>
      </p:sp>
    </p:spTree>
    <p:extLst>
      <p:ext uri="{BB962C8B-B14F-4D97-AF65-F5344CB8AC3E}">
        <p14:creationId xmlns:p14="http://schemas.microsoft.com/office/powerpoint/2010/main" val="170421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4AB5724-CB4E-E740-A071-36DA2F36FFD7}"/>
              </a:ext>
            </a:extLst>
          </p:cNvPr>
          <p:cNvSpPr>
            <a:spLocks noGrp="1"/>
          </p:cNvSpPr>
          <p:nvPr>
            <p:ph type="title"/>
          </p:nvPr>
        </p:nvSpPr>
        <p:spPr>
          <a:xfrm>
            <a:off x="406400" y="365125"/>
            <a:ext cx="10947400" cy="1325563"/>
          </a:xfrm>
        </p:spPr>
        <p:txBody>
          <a:bodyPr/>
          <a:lstStyle/>
          <a:p>
            <a:r>
              <a:rPr lang="de-DE" dirty="0">
                <a:solidFill>
                  <a:srgbClr val="000000"/>
                </a:solidFill>
                <a:latin typeface="Arial" panose="020B0604020202020204" pitchFamily="34" charset="0"/>
              </a:rPr>
              <a:t>Warum sind Ihre Daten schützenswert (4)?</a:t>
            </a:r>
            <a:r>
              <a:rPr lang="de-DE" dirty="0"/>
              <a:t> </a:t>
            </a:r>
          </a:p>
        </p:txBody>
      </p:sp>
      <p:sp>
        <p:nvSpPr>
          <p:cNvPr id="3" name="Inhaltsplatzhalter 2">
            <a:extLst>
              <a:ext uri="{FF2B5EF4-FFF2-40B4-BE49-F238E27FC236}">
                <a16:creationId xmlns:a16="http://schemas.microsoft.com/office/drawing/2014/main" id="{B523EEB6-A2B2-7A49-B2DA-52004ADAA044}"/>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endParaRPr lang="de-DE" dirty="0"/>
          </a:p>
          <a:p>
            <a:pPr marL="0" indent="0">
              <a:buNone/>
            </a:pPr>
            <a:endParaRPr lang="de-DE" dirty="0"/>
          </a:p>
          <a:p>
            <a:pPr marL="0" indent="0">
              <a:buNone/>
            </a:pPr>
            <a:endParaRPr lang="de-DE" dirty="0">
              <a:sym typeface="Wingdings" pitchFamily="2" charset="2"/>
            </a:endParaRPr>
          </a:p>
          <a:p>
            <a:pPr marL="0" indent="0">
              <a:buNone/>
            </a:pPr>
            <a:endParaRPr lang="de-DE" dirty="0"/>
          </a:p>
          <a:p>
            <a:pPr marL="0" indent="0">
              <a:buNone/>
            </a:pPr>
            <a:endParaRPr lang="de-DE" dirty="0"/>
          </a:p>
          <a:p>
            <a:pPr marL="0" indent="0">
              <a:buNone/>
            </a:pPr>
            <a:endParaRPr lang="de-DE" dirty="0"/>
          </a:p>
        </p:txBody>
      </p:sp>
      <p:sp>
        <p:nvSpPr>
          <p:cNvPr id="7" name="Abgerundete rechteckige Legende 6" descr="„Aber der Dienst ist kostenlos.“&#13;&#10;">
            <a:extLst>
              <a:ext uri="{FF2B5EF4-FFF2-40B4-BE49-F238E27FC236}">
                <a16:creationId xmlns:a16="http://schemas.microsoft.com/office/drawing/2014/main" id="{0921DC43-908E-7041-BF73-A9BF7D65E297}"/>
              </a:ext>
            </a:extLst>
          </p:cNvPr>
          <p:cNvSpPr/>
          <p:nvPr/>
        </p:nvSpPr>
        <p:spPr>
          <a:xfrm>
            <a:off x="406400" y="1825625"/>
            <a:ext cx="3492500" cy="2352836"/>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„Aber der Dienst ist kostenlos.“</a:t>
            </a:r>
          </a:p>
        </p:txBody>
      </p:sp>
      <p:sp>
        <p:nvSpPr>
          <p:cNvPr id="6" name="Abgerundete rechteckige Legende 5" descr="Scheinbar kostenlose Dienste sind nicht kostenlos. Sie zahlen für die Nutzung mit Ihren Daten, oder genauer: Mit Ihrer Aufmerksamkeit, z.B. für Werbetreibende. &#13;&#10;">
            <a:extLst>
              <a:ext uri="{FF2B5EF4-FFF2-40B4-BE49-F238E27FC236}">
                <a16:creationId xmlns:a16="http://schemas.microsoft.com/office/drawing/2014/main" id="{99E4A088-0003-054B-9771-036685332192}"/>
              </a:ext>
            </a:extLst>
          </p:cNvPr>
          <p:cNvSpPr/>
          <p:nvPr/>
        </p:nvSpPr>
        <p:spPr>
          <a:xfrm flipH="1">
            <a:off x="4388575" y="2233917"/>
            <a:ext cx="7454900" cy="4000922"/>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rPr>
              <a:t>Scheinbar kostenlose Dienste sind nicht kostenlos. Sie </a:t>
            </a:r>
            <a:r>
              <a:rPr lang="de-DE" sz="2800" b="1" dirty="0">
                <a:solidFill>
                  <a:schemeClr val="bg1"/>
                </a:solidFill>
              </a:rPr>
              <a:t>zahlen für die Nutzung </a:t>
            </a:r>
            <a:r>
              <a:rPr lang="de-DE" sz="2800" dirty="0">
                <a:solidFill>
                  <a:schemeClr val="bg1"/>
                </a:solidFill>
              </a:rPr>
              <a:t>mit Ihren Daten, oder genauer: Mit Ihrer </a:t>
            </a:r>
            <a:r>
              <a:rPr lang="de-DE" sz="2800" b="1" dirty="0">
                <a:solidFill>
                  <a:schemeClr val="bg1"/>
                </a:solidFill>
              </a:rPr>
              <a:t>Aufmerksamkeit</a:t>
            </a:r>
            <a:r>
              <a:rPr lang="de-DE" sz="2800" dirty="0">
                <a:solidFill>
                  <a:schemeClr val="bg1"/>
                </a:solidFill>
              </a:rPr>
              <a:t>, z. B. für Werbetreibende. </a:t>
            </a:r>
          </a:p>
        </p:txBody>
      </p:sp>
      <p:pic>
        <p:nvPicPr>
          <p:cNvPr id="11" name="Grafik 10">
            <a:extLst>
              <a:ext uri="{FF2B5EF4-FFF2-40B4-BE49-F238E27FC236}">
                <a16:creationId xmlns:a16="http://schemas.microsoft.com/office/drawing/2014/main" id="{C9562B15-2E9E-1044-8944-EE056C8EC3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7171" y="1825625"/>
            <a:ext cx="914400" cy="914400"/>
          </a:xfrm>
          <a:prstGeom prst="rect">
            <a:avLst/>
          </a:prstGeom>
        </p:spPr>
      </p:pic>
      <p:sp>
        <p:nvSpPr>
          <p:cNvPr id="10" name="Textfeld 9">
            <a:extLst>
              <a:ext uri="{FF2B5EF4-FFF2-40B4-BE49-F238E27FC236}">
                <a16:creationId xmlns:a16="http://schemas.microsoft.com/office/drawing/2014/main" id="{56B4C9F7-70A8-2445-A1A5-61F340200D1E}"/>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 2</a:t>
            </a:r>
          </a:p>
        </p:txBody>
      </p:sp>
      <p:sp>
        <p:nvSpPr>
          <p:cNvPr id="4" name="Foliennummernplatzhalter 3">
            <a:extLst>
              <a:ext uri="{FF2B5EF4-FFF2-40B4-BE49-F238E27FC236}">
                <a16:creationId xmlns:a16="http://schemas.microsoft.com/office/drawing/2014/main" id="{1DA66430-3655-6C43-A256-AE0F7C8E23C9}"/>
              </a:ext>
            </a:extLst>
          </p:cNvPr>
          <p:cNvSpPr>
            <a:spLocks noGrp="1"/>
          </p:cNvSpPr>
          <p:nvPr>
            <p:ph type="sldNum" sz="quarter" idx="12"/>
          </p:nvPr>
        </p:nvSpPr>
        <p:spPr/>
        <p:txBody>
          <a:bodyPr/>
          <a:lstStyle/>
          <a:p>
            <a:fld id="{EFDFE86E-4456-2D41-A9F3-16B43092C962}" type="slidenum">
              <a:rPr lang="de-DE" smtClean="0"/>
              <a:t>13</a:t>
            </a:fld>
            <a:endParaRPr lang="de-DE"/>
          </a:p>
        </p:txBody>
      </p:sp>
    </p:spTree>
    <p:extLst>
      <p:ext uri="{BB962C8B-B14F-4D97-AF65-F5344CB8AC3E}">
        <p14:creationId xmlns:p14="http://schemas.microsoft.com/office/powerpoint/2010/main" val="165017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78F75-7613-6F49-969D-986E3217CBBC}"/>
              </a:ext>
            </a:extLst>
          </p:cNvPr>
          <p:cNvSpPr>
            <a:spLocks noGrp="1"/>
          </p:cNvSpPr>
          <p:nvPr>
            <p:ph type="title"/>
          </p:nvPr>
        </p:nvSpPr>
        <p:spPr/>
        <p:txBody>
          <a:bodyPr/>
          <a:lstStyle/>
          <a:p>
            <a:r>
              <a:rPr lang="de-DE" dirty="0"/>
              <a:t>Big Data</a:t>
            </a:r>
          </a:p>
        </p:txBody>
      </p:sp>
      <p:sp>
        <p:nvSpPr>
          <p:cNvPr id="4" name="Inhaltsplatzhalter 3">
            <a:extLst>
              <a:ext uri="{FF2B5EF4-FFF2-40B4-BE49-F238E27FC236}">
                <a16:creationId xmlns:a16="http://schemas.microsoft.com/office/drawing/2014/main" id="{06AC30A6-7631-884F-B96E-D8543DDA464D}"/>
              </a:ext>
            </a:extLst>
          </p:cNvPr>
          <p:cNvSpPr>
            <a:spLocks noGrp="1"/>
          </p:cNvSpPr>
          <p:nvPr>
            <p:ph idx="1"/>
          </p:nvPr>
        </p:nvSpPr>
        <p:spPr/>
        <p:txBody>
          <a:bodyPr/>
          <a:lstStyle/>
          <a:p>
            <a:endParaRPr lang="de-DE" dirty="0"/>
          </a:p>
        </p:txBody>
      </p:sp>
      <p:pic>
        <p:nvPicPr>
          <p:cNvPr id="7" name="Grafik 6">
            <a:hlinkClick r:id="rId3"/>
            <a:extLst>
              <a:ext uri="{FF2B5EF4-FFF2-40B4-BE49-F238E27FC236}">
                <a16:creationId xmlns:a16="http://schemas.microsoft.com/office/drawing/2014/main" id="{F5325BF2-2248-594D-9FAC-CDB38700B3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2258494" cy="6858000"/>
          </a:xfrm>
          <a:prstGeom prst="rect">
            <a:avLst/>
          </a:prstGeom>
        </p:spPr>
      </p:pic>
      <p:sp>
        <p:nvSpPr>
          <p:cNvPr id="8" name="Textfeld 7">
            <a:extLst>
              <a:ext uri="{FF2B5EF4-FFF2-40B4-BE49-F238E27FC236}">
                <a16:creationId xmlns:a16="http://schemas.microsoft.com/office/drawing/2014/main" id="{2DE656BE-756C-A74D-98CA-24C93D2CE0DE}"/>
              </a:ext>
            </a:extLst>
          </p:cNvPr>
          <p:cNvSpPr txBox="1"/>
          <p:nvPr/>
        </p:nvSpPr>
        <p:spPr>
          <a:xfrm>
            <a:off x="838200" y="6400412"/>
            <a:ext cx="4375638" cy="276999"/>
          </a:xfrm>
          <a:prstGeom prst="rect">
            <a:avLst/>
          </a:prstGeom>
          <a:noFill/>
        </p:spPr>
        <p:txBody>
          <a:bodyPr wrap="square" rtlCol="0">
            <a:spAutoFit/>
          </a:bodyPr>
          <a:lstStyle/>
          <a:p>
            <a:r>
              <a:rPr lang="de-DE" sz="1200" dirty="0">
                <a:solidFill>
                  <a:schemeClr val="bg1"/>
                </a:solidFill>
              </a:rPr>
              <a:t>Screenshot: Video: „Was ist Big Data“ (Quelle 5)</a:t>
            </a:r>
          </a:p>
        </p:txBody>
      </p:sp>
      <p:sp>
        <p:nvSpPr>
          <p:cNvPr id="3" name="Foliennummernplatzhalter 2">
            <a:extLst>
              <a:ext uri="{FF2B5EF4-FFF2-40B4-BE49-F238E27FC236}">
                <a16:creationId xmlns:a16="http://schemas.microsoft.com/office/drawing/2014/main" id="{215F4BA4-94C9-9146-BF8A-E5B21246ED9E}"/>
              </a:ext>
            </a:extLst>
          </p:cNvPr>
          <p:cNvSpPr>
            <a:spLocks noGrp="1"/>
          </p:cNvSpPr>
          <p:nvPr>
            <p:ph type="sldNum" sz="quarter" idx="12"/>
          </p:nvPr>
        </p:nvSpPr>
        <p:spPr/>
        <p:txBody>
          <a:bodyPr/>
          <a:lstStyle/>
          <a:p>
            <a:fld id="{EFDFE86E-4456-2D41-A9F3-16B43092C962}" type="slidenum">
              <a:rPr lang="de-DE" smtClean="0">
                <a:solidFill>
                  <a:schemeClr val="bg1"/>
                </a:solidFill>
              </a:rPr>
              <a:t>14</a:t>
            </a:fld>
            <a:endParaRPr lang="de-DE" dirty="0">
              <a:solidFill>
                <a:schemeClr val="bg1"/>
              </a:solidFill>
            </a:endParaRPr>
          </a:p>
        </p:txBody>
      </p:sp>
    </p:spTree>
    <p:extLst>
      <p:ext uri="{BB962C8B-B14F-4D97-AF65-F5344CB8AC3E}">
        <p14:creationId xmlns:p14="http://schemas.microsoft.com/office/powerpoint/2010/main" val="145751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892FE95-87A5-D841-A0B5-B44E544FE9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733997"/>
            <a:ext cx="12496800" cy="8325993"/>
          </a:xfrm>
          <a:prstGeom prst="rect">
            <a:avLst/>
          </a:prstGeom>
        </p:spPr>
      </p:pic>
      <p:sp>
        <p:nvSpPr>
          <p:cNvPr id="2" name="Titel 1">
            <a:extLst>
              <a:ext uri="{FF2B5EF4-FFF2-40B4-BE49-F238E27FC236}">
                <a16:creationId xmlns:a16="http://schemas.microsoft.com/office/drawing/2014/main" id="{EDA19844-561F-B947-98BB-EB998CC5423E}"/>
              </a:ext>
            </a:extLst>
          </p:cNvPr>
          <p:cNvSpPr>
            <a:spLocks noGrp="1"/>
          </p:cNvSpPr>
          <p:nvPr>
            <p:ph type="title"/>
          </p:nvPr>
        </p:nvSpPr>
        <p:spPr/>
        <p:txBody>
          <a:bodyPr/>
          <a:lstStyle/>
          <a:p>
            <a:r>
              <a:rPr lang="de-DE" dirty="0">
                <a:solidFill>
                  <a:schemeClr val="bg1"/>
                </a:solidFill>
              </a:rPr>
              <a:t>Ein Tag in Daten</a:t>
            </a:r>
          </a:p>
        </p:txBody>
      </p:sp>
      <p:graphicFrame>
        <p:nvGraphicFramePr>
          <p:cNvPr id="6" name="Diagramm 5" descr="•E-Mails: 294 Mrd. &#10;•WhatsApp-Nachrichten: 65 Mrd. &#10;Facebook: 4 Petabyte an Daten, darunter 350 Mio. Fotos, 100 Mio. Std. Videos.&#10;•Such-anfragen: 5 Mrd., davon 3,5 Mrd. über Google.&#10;Twitter: 500 Mio Tweets.&#10;Instagram: 95 Mio. Fotos und Videos.&#10;Gesamte jemals angesam-melte Daten-menge: Bis 2013: 4.4 Zetabyte.&#10;Bis 2020: 44 Zetabyte.&#10;">
            <a:extLst>
              <a:ext uri="{FF2B5EF4-FFF2-40B4-BE49-F238E27FC236}">
                <a16:creationId xmlns:a16="http://schemas.microsoft.com/office/drawing/2014/main" id="{576D78FF-B960-B647-B299-F5758C96BEDB}"/>
              </a:ext>
            </a:extLst>
          </p:cNvPr>
          <p:cNvGraphicFramePr/>
          <p:nvPr>
            <p:extLst>
              <p:ext uri="{D42A27DB-BD31-4B8C-83A1-F6EECF244321}">
                <p14:modId xmlns:p14="http://schemas.microsoft.com/office/powerpoint/2010/main" val="1153066293"/>
              </p:ext>
            </p:extLst>
          </p:nvPr>
        </p:nvGraphicFramePr>
        <p:xfrm>
          <a:off x="85524" y="2063216"/>
          <a:ext cx="12020951" cy="3282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feld 7">
            <a:extLst>
              <a:ext uri="{FF2B5EF4-FFF2-40B4-BE49-F238E27FC236}">
                <a16:creationId xmlns:a16="http://schemas.microsoft.com/office/drawing/2014/main" id="{36A76665-A1C0-3D47-90DB-2E4342659864}"/>
              </a:ext>
            </a:extLst>
          </p:cNvPr>
          <p:cNvSpPr txBox="1"/>
          <p:nvPr/>
        </p:nvSpPr>
        <p:spPr>
          <a:xfrm>
            <a:off x="1268029" y="6549491"/>
            <a:ext cx="2829186" cy="276999"/>
          </a:xfrm>
          <a:prstGeom prst="rect">
            <a:avLst/>
          </a:prstGeom>
          <a:solidFill>
            <a:schemeClr val="tx1">
              <a:alpha val="33957"/>
            </a:schemeClr>
          </a:solidFill>
        </p:spPr>
        <p:txBody>
          <a:bodyPr wrap="square" rtlCol="0">
            <a:spAutoFit/>
          </a:bodyPr>
          <a:lstStyle/>
          <a:p>
            <a:r>
              <a:rPr lang="de-DE" sz="1200" dirty="0">
                <a:solidFill>
                  <a:schemeClr val="bg1"/>
                </a:solidFill>
              </a:rPr>
              <a:t>Grafik: Ein Tag in Daten (Quelle 6, 7)</a:t>
            </a:r>
          </a:p>
        </p:txBody>
      </p:sp>
      <p:sp>
        <p:nvSpPr>
          <p:cNvPr id="4" name="Foliennummernplatzhalter 3">
            <a:extLst>
              <a:ext uri="{FF2B5EF4-FFF2-40B4-BE49-F238E27FC236}">
                <a16:creationId xmlns:a16="http://schemas.microsoft.com/office/drawing/2014/main" id="{74EE45D5-0D38-A94B-B4EC-208CC9A5AB17}"/>
              </a:ext>
            </a:extLst>
          </p:cNvPr>
          <p:cNvSpPr>
            <a:spLocks noGrp="1"/>
          </p:cNvSpPr>
          <p:nvPr>
            <p:ph type="sldNum" sz="quarter" idx="12"/>
          </p:nvPr>
        </p:nvSpPr>
        <p:spPr/>
        <p:txBody>
          <a:bodyPr/>
          <a:lstStyle/>
          <a:p>
            <a:fld id="{EFDFE86E-4456-2D41-A9F3-16B43092C962}" type="slidenum">
              <a:rPr lang="de-DE" smtClean="0">
                <a:solidFill>
                  <a:schemeClr val="bg1"/>
                </a:solidFill>
              </a:rPr>
              <a:t>15</a:t>
            </a:fld>
            <a:endParaRPr lang="de-DE">
              <a:solidFill>
                <a:schemeClr val="bg1"/>
              </a:solidFill>
            </a:endParaRPr>
          </a:p>
        </p:txBody>
      </p:sp>
    </p:spTree>
    <p:extLst>
      <p:ext uri="{BB962C8B-B14F-4D97-AF65-F5344CB8AC3E}">
        <p14:creationId xmlns:p14="http://schemas.microsoft.com/office/powerpoint/2010/main" val="154336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BB7073-9395-4660-B4F5-0234820164ED}"/>
              </a:ext>
            </a:extLst>
          </p:cNvPr>
          <p:cNvSpPr>
            <a:spLocks noGrp="1"/>
          </p:cNvSpPr>
          <p:nvPr>
            <p:ph type="title"/>
          </p:nvPr>
        </p:nvSpPr>
        <p:spPr/>
        <p:txBody>
          <a:bodyPr/>
          <a:lstStyle/>
          <a:p>
            <a:r>
              <a:rPr lang="de-DE" dirty="0"/>
              <a:t>Dateneinheiten</a:t>
            </a:r>
          </a:p>
        </p:txBody>
      </p:sp>
      <p:graphicFrame>
        <p:nvGraphicFramePr>
          <p:cNvPr id="4" name="Tabelle 5" descr="Tabelle:&#10;Einheit&#10;Wert&#10;Datenmenge&#10;klein geschriebenes b – Bit&#10;0 oder 1&#10;1/8 Byte&#10;groß geschriebenes B – Byte&#10;8 Bits&#10;1 Byte&#10;KB – Kilobyte&#10;1.000 Bytes&#10;1.000 Bytes&#10;MB – Megabyte&#10;1.000 ² Bytes&#10;1.000.000 Bytes&#10;GB – Gigabyte&#10;1.000 ³ Bytes&#10;1.000.000.000 Bytes&#10;TB – Terabyte&#10;1.000 4 Bytes&#10;1.000.000.000.000 Bytes&#10;PB – Petabyte&#10;1.000 5 Bytes&#10;1.000.000.000.000.000 Bytes&#10;EB – Exabyte&#10;1.000 6 Bytes&#10;1.000.000.000.000.000.000 Bytes&#10;ZB – Zettabyte&#10;1.000 7 Bytes&#10;1.000.000.000.000.000.000.000 Bytes&#10;YB – Yottabyte&#10;1.000 8 Bytes&#10;1.000.000.000.000.000.000.000.000 Bytes&#10;">
            <a:extLst>
              <a:ext uri="{FF2B5EF4-FFF2-40B4-BE49-F238E27FC236}">
                <a16:creationId xmlns:a16="http://schemas.microsoft.com/office/drawing/2014/main" id="{588886B5-8F13-4E16-B92C-5A89D82DDA59}"/>
              </a:ext>
            </a:extLst>
          </p:cNvPr>
          <p:cNvGraphicFramePr>
            <a:graphicFrameLocks noGrp="1"/>
          </p:cNvGraphicFramePr>
          <p:nvPr>
            <p:extLst>
              <p:ext uri="{D42A27DB-BD31-4B8C-83A1-F6EECF244321}">
                <p14:modId xmlns:p14="http://schemas.microsoft.com/office/powerpoint/2010/main" val="2024768203"/>
              </p:ext>
            </p:extLst>
          </p:nvPr>
        </p:nvGraphicFramePr>
        <p:xfrm>
          <a:off x="685990" y="1856581"/>
          <a:ext cx="11039285" cy="407416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3189751112"/>
                    </a:ext>
                  </a:extLst>
                </a:gridCol>
                <a:gridCol w="2032000">
                  <a:extLst>
                    <a:ext uri="{9D8B030D-6E8A-4147-A177-3AD203B41FA5}">
                      <a16:colId xmlns:a16="http://schemas.microsoft.com/office/drawing/2014/main" val="3121121914"/>
                    </a:ext>
                  </a:extLst>
                </a:gridCol>
                <a:gridCol w="6975285">
                  <a:extLst>
                    <a:ext uri="{9D8B030D-6E8A-4147-A177-3AD203B41FA5}">
                      <a16:colId xmlns:a16="http://schemas.microsoft.com/office/drawing/2014/main" val="4089947364"/>
                    </a:ext>
                  </a:extLst>
                </a:gridCol>
              </a:tblGrid>
              <a:tr h="0">
                <a:tc>
                  <a:txBody>
                    <a:bodyPr/>
                    <a:lstStyle/>
                    <a:p>
                      <a:r>
                        <a:rPr lang="de-DE" dirty="0">
                          <a:solidFill>
                            <a:schemeClr val="tx1"/>
                          </a:solidFill>
                        </a:rPr>
                        <a:t>Einheit</a:t>
                      </a:r>
                    </a:p>
                  </a:txBody>
                  <a:tcPr/>
                </a:tc>
                <a:tc>
                  <a:txBody>
                    <a:bodyPr/>
                    <a:lstStyle/>
                    <a:p>
                      <a:r>
                        <a:rPr lang="de-DE" dirty="0">
                          <a:solidFill>
                            <a:schemeClr val="tx1"/>
                          </a:solidFill>
                        </a:rPr>
                        <a:t>Wert</a:t>
                      </a:r>
                    </a:p>
                  </a:txBody>
                  <a:tcPr/>
                </a:tc>
                <a:tc>
                  <a:txBody>
                    <a:bodyPr/>
                    <a:lstStyle/>
                    <a:p>
                      <a:r>
                        <a:rPr lang="de-DE" dirty="0">
                          <a:solidFill>
                            <a:schemeClr val="tx1"/>
                          </a:solidFill>
                        </a:rPr>
                        <a:t>Datenmenge</a:t>
                      </a:r>
                    </a:p>
                  </a:txBody>
                  <a:tcPr/>
                </a:tc>
                <a:extLst>
                  <a:ext uri="{0D108BD9-81ED-4DB2-BD59-A6C34878D82A}">
                    <a16:rowId xmlns:a16="http://schemas.microsoft.com/office/drawing/2014/main" val="822434643"/>
                  </a:ext>
                </a:extLst>
              </a:tr>
              <a:tr h="370840">
                <a:tc>
                  <a:txBody>
                    <a:bodyPr/>
                    <a:lstStyle/>
                    <a:p>
                      <a:r>
                        <a:rPr lang="de-DE" dirty="0">
                          <a:solidFill>
                            <a:schemeClr val="tx1"/>
                          </a:solidFill>
                        </a:rPr>
                        <a:t>b – Bit</a:t>
                      </a:r>
                    </a:p>
                  </a:txBody>
                  <a:tcPr/>
                </a:tc>
                <a:tc>
                  <a:txBody>
                    <a:bodyPr/>
                    <a:lstStyle/>
                    <a:p>
                      <a:r>
                        <a:rPr lang="de-DE" dirty="0"/>
                        <a:t>0 oder 1</a:t>
                      </a:r>
                    </a:p>
                  </a:txBody>
                  <a:tcPr/>
                </a:tc>
                <a:tc>
                  <a:txBody>
                    <a:bodyPr/>
                    <a:lstStyle/>
                    <a:p>
                      <a:pPr algn="r"/>
                      <a:r>
                        <a:rPr lang="de-DE" dirty="0"/>
                        <a:t>1/8 Byte</a:t>
                      </a:r>
                    </a:p>
                  </a:txBody>
                  <a:tcPr/>
                </a:tc>
                <a:extLst>
                  <a:ext uri="{0D108BD9-81ED-4DB2-BD59-A6C34878D82A}">
                    <a16:rowId xmlns:a16="http://schemas.microsoft.com/office/drawing/2014/main" val="199266766"/>
                  </a:ext>
                </a:extLst>
              </a:tr>
              <a:tr h="370840">
                <a:tc>
                  <a:txBody>
                    <a:bodyPr/>
                    <a:lstStyle/>
                    <a:p>
                      <a:r>
                        <a:rPr lang="de-DE" dirty="0">
                          <a:solidFill>
                            <a:schemeClr val="tx1"/>
                          </a:solidFill>
                        </a:rPr>
                        <a:t>B – Byte</a:t>
                      </a:r>
                    </a:p>
                  </a:txBody>
                  <a:tcPr/>
                </a:tc>
                <a:tc>
                  <a:txBody>
                    <a:bodyPr/>
                    <a:lstStyle/>
                    <a:p>
                      <a:r>
                        <a:rPr lang="de-DE" dirty="0"/>
                        <a:t>8 Bits</a:t>
                      </a:r>
                    </a:p>
                  </a:txBody>
                  <a:tcPr/>
                </a:tc>
                <a:tc>
                  <a:txBody>
                    <a:bodyPr/>
                    <a:lstStyle/>
                    <a:p>
                      <a:pPr algn="r"/>
                      <a:r>
                        <a:rPr lang="de-DE" dirty="0"/>
                        <a:t>1 Byte</a:t>
                      </a:r>
                    </a:p>
                  </a:txBody>
                  <a:tcPr/>
                </a:tc>
                <a:extLst>
                  <a:ext uri="{0D108BD9-81ED-4DB2-BD59-A6C34878D82A}">
                    <a16:rowId xmlns:a16="http://schemas.microsoft.com/office/drawing/2014/main" val="3786663571"/>
                  </a:ext>
                </a:extLst>
              </a:tr>
              <a:tr h="370840">
                <a:tc>
                  <a:txBody>
                    <a:bodyPr/>
                    <a:lstStyle/>
                    <a:p>
                      <a:r>
                        <a:rPr lang="de-DE" dirty="0">
                          <a:solidFill>
                            <a:schemeClr val="tx1"/>
                          </a:solidFill>
                        </a:rPr>
                        <a:t>KB – Kilobyte</a:t>
                      </a:r>
                    </a:p>
                  </a:txBody>
                  <a:tcPr/>
                </a:tc>
                <a:tc>
                  <a:txBody>
                    <a:bodyPr/>
                    <a:lstStyle/>
                    <a:p>
                      <a:r>
                        <a:rPr lang="de-DE" dirty="0"/>
                        <a:t>1.000 Bytes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1.000 Bytes</a:t>
                      </a:r>
                    </a:p>
                  </a:txBody>
                  <a:tcPr/>
                </a:tc>
                <a:extLst>
                  <a:ext uri="{0D108BD9-81ED-4DB2-BD59-A6C34878D82A}">
                    <a16:rowId xmlns:a16="http://schemas.microsoft.com/office/drawing/2014/main" val="2944261682"/>
                  </a:ext>
                </a:extLst>
              </a:tr>
              <a:tr h="370840">
                <a:tc>
                  <a:txBody>
                    <a:bodyPr/>
                    <a:lstStyle/>
                    <a:p>
                      <a:r>
                        <a:rPr lang="de-DE" dirty="0">
                          <a:solidFill>
                            <a:schemeClr val="tx1"/>
                          </a:solidFill>
                        </a:rPr>
                        <a:t>MB – Megabyte</a:t>
                      </a:r>
                    </a:p>
                  </a:txBody>
                  <a:tcPr/>
                </a:tc>
                <a:tc>
                  <a:txBody>
                    <a:bodyPr/>
                    <a:lstStyle/>
                    <a:p>
                      <a:r>
                        <a:rPr lang="de-DE" dirty="0"/>
                        <a:t>1.000 ² Bytes</a:t>
                      </a:r>
                    </a:p>
                  </a:txBody>
                  <a:tcPr/>
                </a:tc>
                <a:tc>
                  <a:txBody>
                    <a:bodyPr/>
                    <a:lstStyle/>
                    <a:p>
                      <a:pPr algn="r"/>
                      <a:r>
                        <a:rPr lang="de-DE" dirty="0"/>
                        <a:t>1.000.000 Bytes</a:t>
                      </a:r>
                    </a:p>
                  </a:txBody>
                  <a:tcPr/>
                </a:tc>
                <a:extLst>
                  <a:ext uri="{0D108BD9-81ED-4DB2-BD59-A6C34878D82A}">
                    <a16:rowId xmlns:a16="http://schemas.microsoft.com/office/drawing/2014/main" val="2901760130"/>
                  </a:ext>
                </a:extLst>
              </a:tr>
              <a:tr h="370840">
                <a:tc>
                  <a:txBody>
                    <a:bodyPr/>
                    <a:lstStyle/>
                    <a:p>
                      <a:r>
                        <a:rPr lang="de-DE" dirty="0">
                          <a:solidFill>
                            <a:schemeClr val="tx1"/>
                          </a:solidFill>
                        </a:rPr>
                        <a:t>GB – Gigabyte</a:t>
                      </a:r>
                    </a:p>
                  </a:txBody>
                  <a:tcPr/>
                </a:tc>
                <a:tc>
                  <a:txBody>
                    <a:bodyPr/>
                    <a:lstStyle/>
                    <a:p>
                      <a:r>
                        <a:rPr lang="de-DE" dirty="0"/>
                        <a:t>1.000 ³ Bytes</a:t>
                      </a:r>
                    </a:p>
                  </a:txBody>
                  <a:tcPr/>
                </a:tc>
                <a:tc>
                  <a:txBody>
                    <a:bodyPr/>
                    <a:lstStyle/>
                    <a:p>
                      <a:pPr algn="r"/>
                      <a:r>
                        <a:rPr lang="de-DE" dirty="0"/>
                        <a:t>1.000.000.000 Bytes</a:t>
                      </a:r>
                    </a:p>
                  </a:txBody>
                  <a:tcPr/>
                </a:tc>
                <a:extLst>
                  <a:ext uri="{0D108BD9-81ED-4DB2-BD59-A6C34878D82A}">
                    <a16:rowId xmlns:a16="http://schemas.microsoft.com/office/drawing/2014/main" val="875091587"/>
                  </a:ext>
                </a:extLst>
              </a:tr>
              <a:tr h="370840">
                <a:tc>
                  <a:txBody>
                    <a:bodyPr/>
                    <a:lstStyle/>
                    <a:p>
                      <a:r>
                        <a:rPr lang="de-DE" dirty="0">
                          <a:solidFill>
                            <a:schemeClr val="tx1"/>
                          </a:solidFill>
                        </a:rPr>
                        <a:t>TB – Terabyte</a:t>
                      </a:r>
                    </a:p>
                  </a:txBody>
                  <a:tcPr/>
                </a:tc>
                <a:tc>
                  <a:txBody>
                    <a:bodyPr/>
                    <a:lstStyle/>
                    <a:p>
                      <a:r>
                        <a:rPr lang="de-DE" dirty="0"/>
                        <a:t>1.000 </a:t>
                      </a:r>
                      <a:r>
                        <a:rPr lang="de-DE" baseline="30000" dirty="0"/>
                        <a:t>4</a:t>
                      </a:r>
                      <a:r>
                        <a:rPr lang="de-DE" dirty="0"/>
                        <a:t> Bytes</a:t>
                      </a:r>
                    </a:p>
                  </a:txBody>
                  <a:tcPr/>
                </a:tc>
                <a:tc>
                  <a:txBody>
                    <a:bodyPr/>
                    <a:lstStyle/>
                    <a:p>
                      <a:pPr algn="r"/>
                      <a:r>
                        <a:rPr lang="de-DE" dirty="0"/>
                        <a:t>1.000.000.000.000 Bytes</a:t>
                      </a:r>
                    </a:p>
                  </a:txBody>
                  <a:tcPr/>
                </a:tc>
                <a:extLst>
                  <a:ext uri="{0D108BD9-81ED-4DB2-BD59-A6C34878D82A}">
                    <a16:rowId xmlns:a16="http://schemas.microsoft.com/office/drawing/2014/main" val="4024246812"/>
                  </a:ext>
                </a:extLst>
              </a:tr>
              <a:tr h="370840">
                <a:tc>
                  <a:txBody>
                    <a:bodyPr/>
                    <a:lstStyle/>
                    <a:p>
                      <a:r>
                        <a:rPr lang="de-DE" dirty="0">
                          <a:solidFill>
                            <a:schemeClr val="tx1"/>
                          </a:solidFill>
                        </a:rPr>
                        <a:t>PB – Petabyte</a:t>
                      </a:r>
                    </a:p>
                  </a:txBody>
                  <a:tcPr/>
                </a:tc>
                <a:tc>
                  <a:txBody>
                    <a:bodyPr/>
                    <a:lstStyle/>
                    <a:p>
                      <a:r>
                        <a:rPr lang="de-DE" dirty="0"/>
                        <a:t>1.000 </a:t>
                      </a:r>
                      <a:r>
                        <a:rPr lang="de-DE" baseline="30000" dirty="0"/>
                        <a:t>5</a:t>
                      </a:r>
                      <a:r>
                        <a:rPr lang="de-DE" dirty="0"/>
                        <a:t> Bytes</a:t>
                      </a:r>
                    </a:p>
                  </a:txBody>
                  <a:tcPr/>
                </a:tc>
                <a:tc>
                  <a:txBody>
                    <a:bodyPr/>
                    <a:lstStyle/>
                    <a:p>
                      <a:pPr algn="r"/>
                      <a:r>
                        <a:rPr lang="de-DE" dirty="0"/>
                        <a:t>1.000.000.000.000.000 Bytes</a:t>
                      </a:r>
                    </a:p>
                  </a:txBody>
                  <a:tcPr/>
                </a:tc>
                <a:extLst>
                  <a:ext uri="{0D108BD9-81ED-4DB2-BD59-A6C34878D82A}">
                    <a16:rowId xmlns:a16="http://schemas.microsoft.com/office/drawing/2014/main" val="3912620442"/>
                  </a:ext>
                </a:extLst>
              </a:tr>
              <a:tr h="370840">
                <a:tc>
                  <a:txBody>
                    <a:bodyPr/>
                    <a:lstStyle/>
                    <a:p>
                      <a:r>
                        <a:rPr lang="de-DE" dirty="0">
                          <a:solidFill>
                            <a:schemeClr val="tx1"/>
                          </a:solidFill>
                        </a:rPr>
                        <a:t>EB – Exabyte</a:t>
                      </a:r>
                    </a:p>
                  </a:txBody>
                  <a:tcPr/>
                </a:tc>
                <a:tc>
                  <a:txBody>
                    <a:bodyPr/>
                    <a:lstStyle/>
                    <a:p>
                      <a:r>
                        <a:rPr lang="de-DE" dirty="0"/>
                        <a:t>1.000 </a:t>
                      </a:r>
                      <a:r>
                        <a:rPr lang="de-DE" baseline="30000" dirty="0"/>
                        <a:t>6</a:t>
                      </a:r>
                      <a:r>
                        <a:rPr lang="de-DE" dirty="0"/>
                        <a:t> Bytes</a:t>
                      </a:r>
                    </a:p>
                  </a:txBody>
                  <a:tcPr/>
                </a:tc>
                <a:tc>
                  <a:txBody>
                    <a:bodyPr/>
                    <a:lstStyle/>
                    <a:p>
                      <a:pPr algn="r"/>
                      <a:r>
                        <a:rPr lang="de-DE" dirty="0"/>
                        <a:t>1.000.000.000.000.000.000 Bytes</a:t>
                      </a:r>
                    </a:p>
                  </a:txBody>
                  <a:tcPr/>
                </a:tc>
                <a:extLst>
                  <a:ext uri="{0D108BD9-81ED-4DB2-BD59-A6C34878D82A}">
                    <a16:rowId xmlns:a16="http://schemas.microsoft.com/office/drawing/2014/main" val="4227079239"/>
                  </a:ext>
                </a:extLst>
              </a:tr>
              <a:tr h="370840">
                <a:tc>
                  <a:txBody>
                    <a:bodyPr/>
                    <a:lstStyle/>
                    <a:p>
                      <a:r>
                        <a:rPr lang="de-DE" dirty="0">
                          <a:solidFill>
                            <a:schemeClr val="tx1"/>
                          </a:solidFill>
                        </a:rPr>
                        <a:t>ZB – Zettabyte</a:t>
                      </a:r>
                    </a:p>
                  </a:txBody>
                  <a:tcPr/>
                </a:tc>
                <a:tc>
                  <a:txBody>
                    <a:bodyPr/>
                    <a:lstStyle/>
                    <a:p>
                      <a:r>
                        <a:rPr lang="de-DE" dirty="0"/>
                        <a:t>1.000 </a:t>
                      </a:r>
                      <a:r>
                        <a:rPr lang="de-DE" baseline="30000" dirty="0"/>
                        <a:t>7</a:t>
                      </a:r>
                      <a:r>
                        <a:rPr lang="de-DE" dirty="0"/>
                        <a:t> Bytes</a:t>
                      </a:r>
                    </a:p>
                  </a:txBody>
                  <a:tcPr/>
                </a:tc>
                <a:tc>
                  <a:txBody>
                    <a:bodyPr/>
                    <a:lstStyle/>
                    <a:p>
                      <a:pPr algn="r"/>
                      <a:r>
                        <a:rPr lang="de-DE" dirty="0"/>
                        <a:t>1.000.000.000.000.000.000.000 Bytes</a:t>
                      </a:r>
                    </a:p>
                  </a:txBody>
                  <a:tcPr/>
                </a:tc>
                <a:extLst>
                  <a:ext uri="{0D108BD9-81ED-4DB2-BD59-A6C34878D82A}">
                    <a16:rowId xmlns:a16="http://schemas.microsoft.com/office/drawing/2014/main" val="2700569120"/>
                  </a:ext>
                </a:extLst>
              </a:tr>
              <a:tr h="370840">
                <a:tc>
                  <a:txBody>
                    <a:bodyPr/>
                    <a:lstStyle/>
                    <a:p>
                      <a:r>
                        <a:rPr lang="de-DE" dirty="0">
                          <a:solidFill>
                            <a:schemeClr val="tx1"/>
                          </a:solidFill>
                        </a:rPr>
                        <a:t>YB – Yottabyte</a:t>
                      </a:r>
                    </a:p>
                  </a:txBody>
                  <a:tcPr/>
                </a:tc>
                <a:tc>
                  <a:txBody>
                    <a:bodyPr/>
                    <a:lstStyle/>
                    <a:p>
                      <a:r>
                        <a:rPr lang="de-DE" dirty="0"/>
                        <a:t>1.000 </a:t>
                      </a:r>
                      <a:r>
                        <a:rPr lang="de-DE" baseline="30000" dirty="0"/>
                        <a:t>8</a:t>
                      </a:r>
                      <a:r>
                        <a:rPr lang="de-DE" dirty="0"/>
                        <a:t> Bytes</a:t>
                      </a:r>
                    </a:p>
                  </a:txBody>
                  <a:tcPr/>
                </a:tc>
                <a:tc>
                  <a:txBody>
                    <a:bodyPr/>
                    <a:lstStyle/>
                    <a:p>
                      <a:pPr algn="r"/>
                      <a:r>
                        <a:rPr lang="de-DE" dirty="0"/>
                        <a:t>1.000.000.000.000.000.000.000.000 Bytes</a:t>
                      </a:r>
                    </a:p>
                  </a:txBody>
                  <a:tcPr/>
                </a:tc>
                <a:extLst>
                  <a:ext uri="{0D108BD9-81ED-4DB2-BD59-A6C34878D82A}">
                    <a16:rowId xmlns:a16="http://schemas.microsoft.com/office/drawing/2014/main" val="1847079769"/>
                  </a:ext>
                </a:extLst>
              </a:tr>
            </a:tbl>
          </a:graphicData>
        </a:graphic>
      </p:graphicFrame>
      <p:sp>
        <p:nvSpPr>
          <p:cNvPr id="2" name="Foliennummernplatzhalter 1">
            <a:extLst>
              <a:ext uri="{FF2B5EF4-FFF2-40B4-BE49-F238E27FC236}">
                <a16:creationId xmlns:a16="http://schemas.microsoft.com/office/drawing/2014/main" id="{A546D6EC-1728-C842-B4A6-F6EC0310F805}"/>
              </a:ext>
            </a:extLst>
          </p:cNvPr>
          <p:cNvSpPr>
            <a:spLocks noGrp="1"/>
          </p:cNvSpPr>
          <p:nvPr>
            <p:ph type="sldNum" sz="quarter" idx="12"/>
          </p:nvPr>
        </p:nvSpPr>
        <p:spPr/>
        <p:txBody>
          <a:bodyPr/>
          <a:lstStyle/>
          <a:p>
            <a:fld id="{EFDFE86E-4456-2D41-A9F3-16B43092C962}" type="slidenum">
              <a:rPr lang="de-DE" smtClean="0"/>
              <a:t>16</a:t>
            </a:fld>
            <a:endParaRPr lang="de-DE"/>
          </a:p>
        </p:txBody>
      </p:sp>
    </p:spTree>
    <p:extLst>
      <p:ext uri="{BB962C8B-B14F-4D97-AF65-F5344CB8AC3E}">
        <p14:creationId xmlns:p14="http://schemas.microsoft.com/office/powerpoint/2010/main" val="31082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hidden="1">
            <a:extLst>
              <a:ext uri="{FF2B5EF4-FFF2-40B4-BE49-F238E27FC236}">
                <a16:creationId xmlns:a16="http://schemas.microsoft.com/office/drawing/2014/main" id="{A29C47AA-EC5C-6F4F-8823-1E48EB54976D}"/>
              </a:ext>
            </a:extLst>
          </p:cNvPr>
          <p:cNvSpPr>
            <a:spLocks noGrp="1"/>
          </p:cNvSpPr>
          <p:nvPr>
            <p:ph type="title"/>
          </p:nvPr>
        </p:nvSpPr>
        <p:spPr/>
        <p:txBody>
          <a:bodyPr>
            <a:normAutofit/>
          </a:bodyPr>
          <a:lstStyle/>
          <a:p>
            <a:r>
              <a:rPr lang="de-DE" sz="100" dirty="0">
                <a:solidFill>
                  <a:schemeClr val="bg1"/>
                </a:solidFill>
              </a:rPr>
              <a:t>Potenzielle</a:t>
            </a:r>
            <a:r>
              <a:rPr lang="de-DE" sz="100" baseline="0" dirty="0">
                <a:solidFill>
                  <a:schemeClr val="bg1"/>
                </a:solidFill>
              </a:rPr>
              <a:t> Merkmale durch die Nutzung verschiedener Apps / Webseiten</a:t>
            </a:r>
            <a:endParaRPr lang="de-DE" sz="100" dirty="0">
              <a:solidFill>
                <a:schemeClr val="bg1"/>
              </a:solidFill>
            </a:endParaRPr>
          </a:p>
        </p:txBody>
      </p:sp>
      <p:graphicFrame>
        <p:nvGraphicFramePr>
          <p:cNvPr id="4" name="Tabelle 4" descr="In der folgenden Tabelle sollen Sie gemeinsam die rechte Spalte füllen:&#10;&#10;Linke Spalte: Aufgerufene Webseiten/Apps; Follows z. B. bei Instagram&#10;Rechte Spalte: Sammeln Sie gemeinsam: Angenommenes Merkmal &#10;&#10;In der Linken Spalte stehen folgende aufgerufene Webseiten:&#10;&#10;Tinder&#10;&#10;elektrische Tretroller, CarToGo&#10;&#10;Biokiste&#10;&#10;AirBnB, TripAdvisor&#10;&#10;Rotten Tomatoes, IMDB&#10;&#10;Sportschau, Kicker&#10;&#10;Familienplanung, Rund ums Baby&#10;&#10;Ellen DeGeneres, John Oliver&#10;&#10;KVB&#10;&#10;…&#10;&#10;…&#10;&#10;">
            <a:extLst>
              <a:ext uri="{FF2B5EF4-FFF2-40B4-BE49-F238E27FC236}">
                <a16:creationId xmlns:a16="http://schemas.microsoft.com/office/drawing/2014/main" id="{01895F97-4661-8E4E-B9B3-B170874FC27C}"/>
              </a:ext>
            </a:extLst>
          </p:cNvPr>
          <p:cNvGraphicFramePr>
            <a:graphicFrameLocks noGrp="1"/>
          </p:cNvGraphicFramePr>
          <p:nvPr>
            <p:ph idx="1"/>
            <p:extLst>
              <p:ext uri="{D42A27DB-BD31-4B8C-83A1-F6EECF244321}">
                <p14:modId xmlns:p14="http://schemas.microsoft.com/office/powerpoint/2010/main" val="1094536773"/>
              </p:ext>
            </p:extLst>
          </p:nvPr>
        </p:nvGraphicFramePr>
        <p:xfrm>
          <a:off x="838200" y="502920"/>
          <a:ext cx="10515600" cy="5852160"/>
        </p:xfrm>
        <a:graphic>
          <a:graphicData uri="http://schemas.openxmlformats.org/drawingml/2006/table">
            <a:tbl>
              <a:tblPr firstRow="1" bandRow="1">
                <a:tableStyleId>{BC89EF96-8CEA-46FF-86C4-4CE0E7609802}</a:tableStyleId>
              </a:tblPr>
              <a:tblGrid>
                <a:gridCol w="5257800">
                  <a:extLst>
                    <a:ext uri="{9D8B030D-6E8A-4147-A177-3AD203B41FA5}">
                      <a16:colId xmlns:a16="http://schemas.microsoft.com/office/drawing/2014/main" val="1950389983"/>
                    </a:ext>
                  </a:extLst>
                </a:gridCol>
                <a:gridCol w="5257800">
                  <a:extLst>
                    <a:ext uri="{9D8B030D-6E8A-4147-A177-3AD203B41FA5}">
                      <a16:colId xmlns:a16="http://schemas.microsoft.com/office/drawing/2014/main" val="3634478771"/>
                    </a:ext>
                  </a:extLst>
                </a:gridCol>
              </a:tblGrid>
              <a:tr h="708523">
                <a:tc>
                  <a:txBody>
                    <a:bodyPr/>
                    <a:lstStyle/>
                    <a:p>
                      <a:r>
                        <a:rPr lang="de-DE" sz="2400" dirty="0"/>
                        <a:t>Aufgerufene Webseiten/Apps; </a:t>
                      </a:r>
                      <a:r>
                        <a:rPr lang="de-DE" sz="2400" dirty="0" err="1"/>
                        <a:t>Follows</a:t>
                      </a:r>
                      <a:r>
                        <a:rPr lang="de-DE" sz="2400" dirty="0"/>
                        <a:t> z. B. bei Instagram</a:t>
                      </a:r>
                    </a:p>
                  </a:txBody>
                  <a:tcPr/>
                </a:tc>
                <a:tc>
                  <a:txBody>
                    <a:bodyPr/>
                    <a:lstStyle/>
                    <a:p>
                      <a:r>
                        <a:rPr lang="de-DE" sz="2400" dirty="0"/>
                        <a:t>Sammeln Sie gemeinsam: Angenommenes Merkmal </a:t>
                      </a:r>
                    </a:p>
                  </a:txBody>
                  <a:tcPr/>
                </a:tc>
                <a:extLst>
                  <a:ext uri="{0D108BD9-81ED-4DB2-BD59-A6C34878D82A}">
                    <a16:rowId xmlns:a16="http://schemas.microsoft.com/office/drawing/2014/main" val="1823640922"/>
                  </a:ext>
                </a:extLst>
              </a:tr>
              <a:tr h="282369">
                <a:tc>
                  <a:txBody>
                    <a:bodyPr/>
                    <a:lstStyle/>
                    <a:p>
                      <a:r>
                        <a:rPr lang="de-DE" sz="2400" dirty="0" err="1"/>
                        <a:t>Tinder</a:t>
                      </a:r>
                      <a:endParaRPr lang="de-DE" sz="2400" dirty="0"/>
                    </a:p>
                  </a:txBody>
                  <a:tcPr/>
                </a:tc>
                <a:tc>
                  <a:txBody>
                    <a:bodyPr/>
                    <a:lstStyle/>
                    <a:p>
                      <a:endParaRPr lang="de-DE" sz="2400" dirty="0"/>
                    </a:p>
                  </a:txBody>
                  <a:tcPr/>
                </a:tc>
                <a:extLst>
                  <a:ext uri="{0D108BD9-81ED-4DB2-BD59-A6C34878D82A}">
                    <a16:rowId xmlns:a16="http://schemas.microsoft.com/office/drawing/2014/main" val="4113053962"/>
                  </a:ext>
                </a:extLst>
              </a:tr>
              <a:tr h="282369">
                <a:tc>
                  <a:txBody>
                    <a:bodyPr/>
                    <a:lstStyle/>
                    <a:p>
                      <a:r>
                        <a:rPr lang="de-DE" sz="2400" dirty="0"/>
                        <a:t>elektrische Tretroller, </a:t>
                      </a:r>
                      <a:r>
                        <a:rPr lang="de-DE" sz="2400" dirty="0" err="1"/>
                        <a:t>CarToGo</a:t>
                      </a:r>
                      <a:endParaRPr lang="de-DE" sz="2400" dirty="0"/>
                    </a:p>
                  </a:txBody>
                  <a:tcPr/>
                </a:tc>
                <a:tc>
                  <a:txBody>
                    <a:bodyPr/>
                    <a:lstStyle/>
                    <a:p>
                      <a:endParaRPr lang="de-DE" sz="2400" dirty="0"/>
                    </a:p>
                  </a:txBody>
                  <a:tcPr/>
                </a:tc>
                <a:extLst>
                  <a:ext uri="{0D108BD9-81ED-4DB2-BD59-A6C34878D82A}">
                    <a16:rowId xmlns:a16="http://schemas.microsoft.com/office/drawing/2014/main" val="146229004"/>
                  </a:ext>
                </a:extLst>
              </a:tr>
              <a:tr h="282369">
                <a:tc>
                  <a:txBody>
                    <a:bodyPr/>
                    <a:lstStyle/>
                    <a:p>
                      <a:r>
                        <a:rPr lang="de-DE" sz="2400" dirty="0" err="1"/>
                        <a:t>Biokiste</a:t>
                      </a:r>
                      <a:endParaRPr lang="de-DE" sz="2400" dirty="0"/>
                    </a:p>
                  </a:txBody>
                  <a:tcPr/>
                </a:tc>
                <a:tc>
                  <a:txBody>
                    <a:bodyPr/>
                    <a:lstStyle/>
                    <a:p>
                      <a:endParaRPr lang="de-DE" sz="2400" dirty="0"/>
                    </a:p>
                  </a:txBody>
                  <a:tcPr/>
                </a:tc>
                <a:extLst>
                  <a:ext uri="{0D108BD9-81ED-4DB2-BD59-A6C34878D82A}">
                    <a16:rowId xmlns:a16="http://schemas.microsoft.com/office/drawing/2014/main" val="603581414"/>
                  </a:ext>
                </a:extLst>
              </a:tr>
              <a:tr h="282369">
                <a:tc>
                  <a:txBody>
                    <a:bodyPr/>
                    <a:lstStyle/>
                    <a:p>
                      <a:r>
                        <a:rPr lang="de-DE" sz="2400" dirty="0" err="1"/>
                        <a:t>AirBnB</a:t>
                      </a:r>
                      <a:r>
                        <a:rPr lang="de-DE" sz="2400" dirty="0"/>
                        <a:t>, </a:t>
                      </a:r>
                      <a:r>
                        <a:rPr lang="de-DE" sz="2400" dirty="0" err="1"/>
                        <a:t>TripAdvisor</a:t>
                      </a:r>
                      <a:endParaRPr lang="de-DE" sz="2400" dirty="0"/>
                    </a:p>
                  </a:txBody>
                  <a:tcPr/>
                </a:tc>
                <a:tc>
                  <a:txBody>
                    <a:bodyPr/>
                    <a:lstStyle/>
                    <a:p>
                      <a:endParaRPr lang="de-DE" sz="2400" dirty="0"/>
                    </a:p>
                  </a:txBody>
                  <a:tcPr/>
                </a:tc>
                <a:extLst>
                  <a:ext uri="{0D108BD9-81ED-4DB2-BD59-A6C34878D82A}">
                    <a16:rowId xmlns:a16="http://schemas.microsoft.com/office/drawing/2014/main" val="794085882"/>
                  </a:ext>
                </a:extLst>
              </a:tr>
              <a:tr h="282369">
                <a:tc>
                  <a:txBody>
                    <a:bodyPr/>
                    <a:lstStyle/>
                    <a:p>
                      <a:r>
                        <a:rPr lang="de-DE" sz="2400" dirty="0"/>
                        <a:t>Rotten </a:t>
                      </a:r>
                      <a:r>
                        <a:rPr lang="de-DE" sz="2400" dirty="0" err="1"/>
                        <a:t>Tomatoes</a:t>
                      </a:r>
                      <a:r>
                        <a:rPr lang="de-DE" sz="2400" dirty="0"/>
                        <a:t>, IMDB</a:t>
                      </a:r>
                    </a:p>
                  </a:txBody>
                  <a:tcPr/>
                </a:tc>
                <a:tc>
                  <a:txBody>
                    <a:bodyPr/>
                    <a:lstStyle/>
                    <a:p>
                      <a:endParaRPr lang="de-DE" sz="2400" dirty="0"/>
                    </a:p>
                  </a:txBody>
                  <a:tcPr/>
                </a:tc>
                <a:extLst>
                  <a:ext uri="{0D108BD9-81ED-4DB2-BD59-A6C34878D82A}">
                    <a16:rowId xmlns:a16="http://schemas.microsoft.com/office/drawing/2014/main" val="901819877"/>
                  </a:ext>
                </a:extLst>
              </a:tr>
              <a:tr h="282369">
                <a:tc>
                  <a:txBody>
                    <a:bodyPr/>
                    <a:lstStyle/>
                    <a:p>
                      <a:r>
                        <a:rPr lang="de-DE" sz="2400" dirty="0"/>
                        <a:t>Sportschau, Kicker</a:t>
                      </a:r>
                    </a:p>
                  </a:txBody>
                  <a:tcPr/>
                </a:tc>
                <a:tc>
                  <a:txBody>
                    <a:bodyPr/>
                    <a:lstStyle/>
                    <a:p>
                      <a:endParaRPr lang="de-DE" sz="2400" dirty="0"/>
                    </a:p>
                  </a:txBody>
                  <a:tcPr/>
                </a:tc>
                <a:extLst>
                  <a:ext uri="{0D108BD9-81ED-4DB2-BD59-A6C34878D82A}">
                    <a16:rowId xmlns:a16="http://schemas.microsoft.com/office/drawing/2014/main" val="2326381286"/>
                  </a:ext>
                </a:extLst>
              </a:tr>
              <a:tr h="282369">
                <a:tc>
                  <a:txBody>
                    <a:bodyPr/>
                    <a:lstStyle/>
                    <a:p>
                      <a:r>
                        <a:rPr lang="de-DE" sz="2400" dirty="0"/>
                        <a:t>Zyklus-App, Rund ums Baby</a:t>
                      </a:r>
                    </a:p>
                  </a:txBody>
                  <a:tcPr/>
                </a:tc>
                <a:tc>
                  <a:txBody>
                    <a:bodyPr/>
                    <a:lstStyle/>
                    <a:p>
                      <a:endParaRPr lang="de-DE" sz="2400" dirty="0"/>
                    </a:p>
                  </a:txBody>
                  <a:tcPr/>
                </a:tc>
                <a:extLst>
                  <a:ext uri="{0D108BD9-81ED-4DB2-BD59-A6C34878D82A}">
                    <a16:rowId xmlns:a16="http://schemas.microsoft.com/office/drawing/2014/main" val="1522787752"/>
                  </a:ext>
                </a:extLst>
              </a:tr>
              <a:tr h="282369">
                <a:tc>
                  <a:txBody>
                    <a:bodyPr/>
                    <a:lstStyle/>
                    <a:p>
                      <a:r>
                        <a:rPr lang="de-DE" sz="2400" dirty="0"/>
                        <a:t>Ellen </a:t>
                      </a:r>
                      <a:r>
                        <a:rPr lang="de-DE" sz="2400" dirty="0" err="1"/>
                        <a:t>DeGeneres</a:t>
                      </a:r>
                      <a:r>
                        <a:rPr lang="de-DE" sz="2400" dirty="0"/>
                        <a:t>, John Oliver</a:t>
                      </a:r>
                    </a:p>
                  </a:txBody>
                  <a:tcPr/>
                </a:tc>
                <a:tc>
                  <a:txBody>
                    <a:bodyPr/>
                    <a:lstStyle/>
                    <a:p>
                      <a:endParaRPr lang="de-DE" sz="2400" dirty="0"/>
                    </a:p>
                  </a:txBody>
                  <a:tcPr/>
                </a:tc>
                <a:extLst>
                  <a:ext uri="{0D108BD9-81ED-4DB2-BD59-A6C34878D82A}">
                    <a16:rowId xmlns:a16="http://schemas.microsoft.com/office/drawing/2014/main" val="1239811364"/>
                  </a:ext>
                </a:extLst>
              </a:tr>
              <a:tr h="282369">
                <a:tc>
                  <a:txBody>
                    <a:bodyPr/>
                    <a:lstStyle/>
                    <a:p>
                      <a:r>
                        <a:rPr lang="de-DE" sz="2400" dirty="0"/>
                        <a:t>KVB</a:t>
                      </a:r>
                    </a:p>
                  </a:txBody>
                  <a:tcPr/>
                </a:tc>
                <a:tc>
                  <a:txBody>
                    <a:bodyPr/>
                    <a:lstStyle/>
                    <a:p>
                      <a:endParaRPr lang="de-DE" sz="2400" dirty="0"/>
                    </a:p>
                  </a:txBody>
                  <a:tcPr/>
                </a:tc>
                <a:extLst>
                  <a:ext uri="{0D108BD9-81ED-4DB2-BD59-A6C34878D82A}">
                    <a16:rowId xmlns:a16="http://schemas.microsoft.com/office/drawing/2014/main" val="1782447404"/>
                  </a:ext>
                </a:extLst>
              </a:tr>
              <a:tr h="282369">
                <a:tc>
                  <a:txBody>
                    <a:bodyPr/>
                    <a:lstStyle/>
                    <a:p>
                      <a:r>
                        <a:rPr lang="de-DE" sz="2400" dirty="0"/>
                        <a:t>…</a:t>
                      </a:r>
                    </a:p>
                  </a:txBody>
                  <a:tcPr/>
                </a:tc>
                <a:tc>
                  <a:txBody>
                    <a:bodyPr/>
                    <a:lstStyle/>
                    <a:p>
                      <a:endParaRPr lang="de-DE" sz="2400" dirty="0"/>
                    </a:p>
                  </a:txBody>
                  <a:tcPr/>
                </a:tc>
                <a:extLst>
                  <a:ext uri="{0D108BD9-81ED-4DB2-BD59-A6C34878D82A}">
                    <a16:rowId xmlns:a16="http://schemas.microsoft.com/office/drawing/2014/main" val="1155362646"/>
                  </a:ext>
                </a:extLst>
              </a:tr>
              <a:tr h="282369">
                <a:tc>
                  <a:txBody>
                    <a:bodyPr/>
                    <a:lstStyle/>
                    <a:p>
                      <a:r>
                        <a:rPr lang="de-DE" sz="2400" dirty="0"/>
                        <a:t>…</a:t>
                      </a:r>
                    </a:p>
                  </a:txBody>
                  <a:tcPr/>
                </a:tc>
                <a:tc>
                  <a:txBody>
                    <a:bodyPr/>
                    <a:lstStyle/>
                    <a:p>
                      <a:endParaRPr lang="de-DE" sz="2400" dirty="0"/>
                    </a:p>
                  </a:txBody>
                  <a:tcPr/>
                </a:tc>
                <a:extLst>
                  <a:ext uri="{0D108BD9-81ED-4DB2-BD59-A6C34878D82A}">
                    <a16:rowId xmlns:a16="http://schemas.microsoft.com/office/drawing/2014/main" val="2200125463"/>
                  </a:ext>
                </a:extLst>
              </a:tr>
            </a:tbl>
          </a:graphicData>
        </a:graphic>
      </p:graphicFrame>
      <p:sp>
        <p:nvSpPr>
          <p:cNvPr id="2" name="Foliennummernplatzhalter 1">
            <a:extLst>
              <a:ext uri="{FF2B5EF4-FFF2-40B4-BE49-F238E27FC236}">
                <a16:creationId xmlns:a16="http://schemas.microsoft.com/office/drawing/2014/main" id="{430AEC25-2ECC-A742-838F-C358E453EBB1}"/>
              </a:ext>
            </a:extLst>
          </p:cNvPr>
          <p:cNvSpPr>
            <a:spLocks noGrp="1"/>
          </p:cNvSpPr>
          <p:nvPr>
            <p:ph type="sldNum" sz="quarter" idx="12"/>
          </p:nvPr>
        </p:nvSpPr>
        <p:spPr/>
        <p:txBody>
          <a:bodyPr/>
          <a:lstStyle/>
          <a:p>
            <a:fld id="{EFDFE86E-4456-2D41-A9F3-16B43092C962}" type="slidenum">
              <a:rPr lang="de-DE" smtClean="0"/>
              <a:t>17</a:t>
            </a:fld>
            <a:endParaRPr lang="de-DE"/>
          </a:p>
        </p:txBody>
      </p:sp>
    </p:spTree>
    <p:extLst>
      <p:ext uri="{BB962C8B-B14F-4D97-AF65-F5344CB8AC3E}">
        <p14:creationId xmlns:p14="http://schemas.microsoft.com/office/powerpoint/2010/main" val="252479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hidden="1">
            <a:extLst>
              <a:ext uri="{FF2B5EF4-FFF2-40B4-BE49-F238E27FC236}">
                <a16:creationId xmlns:a16="http://schemas.microsoft.com/office/drawing/2014/main" id="{FCC4DE63-4DA7-4746-9F09-BC669BD0F8F3}"/>
              </a:ext>
            </a:extLst>
          </p:cNvPr>
          <p:cNvSpPr>
            <a:spLocks noGrp="1"/>
          </p:cNvSpPr>
          <p:nvPr>
            <p:ph type="title"/>
          </p:nvPr>
        </p:nvSpPr>
        <p:spPr/>
        <p:txBody>
          <a:bodyPr>
            <a:normAutofit/>
          </a:bodyPr>
          <a:lstStyle/>
          <a:p>
            <a:r>
              <a:rPr lang="de-DE" sz="100" dirty="0">
                <a:solidFill>
                  <a:schemeClr val="bg1"/>
                </a:solidFill>
              </a:rPr>
              <a:t>Auflösung potenzieller Merkmale anhand von Apps / Webseiten</a:t>
            </a:r>
          </a:p>
        </p:txBody>
      </p:sp>
      <p:graphicFrame>
        <p:nvGraphicFramePr>
          <p:cNvPr id="4" name="Tabelle 4" descr="Aufgerufene Webseiten/Apps; Follows z.B. bei Instagram&#10;Angenommenes Merkmal&#10;Tinder - Single.&#10;elektrische Tretroller, CarToGo - Städtisch, jung, mobil.&#10;Biokiste - Umweltbewusst, gesundheitsbewusst.&#10;AirBnB, TripAdvisor - Reiseinteressiert.&#10;Rotten Tomatoes, IMDB - Interesse an Filmen und Serien.&#10;Sportschau, Kicker - Interesse an Fußball, männlich.&#10;Familienplanung, Rund ums Baby - Weiblich, Mutter, gebärfähiges Alter.&#10;Ellen DeGeneres, John Oliver - Affinität zu USA, spricht Englisch, politisch Mitte-Links.&#10;KVB - Wohnort Köln.&#10;…&#10;&#10;">
            <a:extLst>
              <a:ext uri="{FF2B5EF4-FFF2-40B4-BE49-F238E27FC236}">
                <a16:creationId xmlns:a16="http://schemas.microsoft.com/office/drawing/2014/main" id="{01895F97-4661-8E4E-B9B3-B170874FC27C}"/>
              </a:ext>
            </a:extLst>
          </p:cNvPr>
          <p:cNvGraphicFramePr>
            <a:graphicFrameLocks noGrp="1"/>
          </p:cNvGraphicFramePr>
          <p:nvPr>
            <p:ph idx="1"/>
            <p:extLst>
              <p:ext uri="{D42A27DB-BD31-4B8C-83A1-F6EECF244321}">
                <p14:modId xmlns:p14="http://schemas.microsoft.com/office/powerpoint/2010/main" val="3316506143"/>
              </p:ext>
            </p:extLst>
          </p:nvPr>
        </p:nvGraphicFramePr>
        <p:xfrm>
          <a:off x="838200" y="427550"/>
          <a:ext cx="10515600" cy="5760720"/>
        </p:xfrm>
        <a:graphic>
          <a:graphicData uri="http://schemas.openxmlformats.org/drawingml/2006/table">
            <a:tbl>
              <a:tblPr firstRow="1" bandRow="1">
                <a:tableStyleId>{BC89EF96-8CEA-46FF-86C4-4CE0E7609802}</a:tableStyleId>
              </a:tblPr>
              <a:tblGrid>
                <a:gridCol w="5257800">
                  <a:extLst>
                    <a:ext uri="{9D8B030D-6E8A-4147-A177-3AD203B41FA5}">
                      <a16:colId xmlns:a16="http://schemas.microsoft.com/office/drawing/2014/main" val="1950389983"/>
                    </a:ext>
                  </a:extLst>
                </a:gridCol>
                <a:gridCol w="5257800">
                  <a:extLst>
                    <a:ext uri="{9D8B030D-6E8A-4147-A177-3AD203B41FA5}">
                      <a16:colId xmlns:a16="http://schemas.microsoft.com/office/drawing/2014/main" val="3634478771"/>
                    </a:ext>
                  </a:extLst>
                </a:gridCol>
              </a:tblGrid>
              <a:tr h="708523">
                <a:tc>
                  <a:txBody>
                    <a:bodyPr/>
                    <a:lstStyle/>
                    <a:p>
                      <a:r>
                        <a:rPr lang="de-DE" sz="2400" dirty="0"/>
                        <a:t>Aufgerufene Webseiten/Apps; </a:t>
                      </a:r>
                      <a:r>
                        <a:rPr lang="de-DE" sz="2400" dirty="0" err="1"/>
                        <a:t>Follows</a:t>
                      </a:r>
                      <a:r>
                        <a:rPr lang="de-DE" sz="2400" dirty="0"/>
                        <a:t> z. B. bei Instagram</a:t>
                      </a:r>
                    </a:p>
                  </a:txBody>
                  <a:tcPr/>
                </a:tc>
                <a:tc>
                  <a:txBody>
                    <a:bodyPr/>
                    <a:lstStyle/>
                    <a:p>
                      <a:r>
                        <a:rPr lang="de-DE" sz="2400" dirty="0"/>
                        <a:t>Angenommenes Merkmal</a:t>
                      </a:r>
                    </a:p>
                  </a:txBody>
                  <a:tcPr/>
                </a:tc>
                <a:extLst>
                  <a:ext uri="{0D108BD9-81ED-4DB2-BD59-A6C34878D82A}">
                    <a16:rowId xmlns:a16="http://schemas.microsoft.com/office/drawing/2014/main" val="1823640922"/>
                  </a:ext>
                </a:extLst>
              </a:tr>
              <a:tr h="282369">
                <a:tc>
                  <a:txBody>
                    <a:bodyPr/>
                    <a:lstStyle/>
                    <a:p>
                      <a:r>
                        <a:rPr lang="de-DE" sz="2400" dirty="0" err="1"/>
                        <a:t>Tinder</a:t>
                      </a:r>
                      <a:endParaRPr lang="de-DE" sz="2400" dirty="0"/>
                    </a:p>
                  </a:txBody>
                  <a:tcPr/>
                </a:tc>
                <a:tc>
                  <a:txBody>
                    <a:bodyPr/>
                    <a:lstStyle/>
                    <a:p>
                      <a:r>
                        <a:rPr lang="de-DE" sz="2400" dirty="0"/>
                        <a:t>Single</a:t>
                      </a:r>
                    </a:p>
                  </a:txBody>
                  <a:tcPr/>
                </a:tc>
                <a:extLst>
                  <a:ext uri="{0D108BD9-81ED-4DB2-BD59-A6C34878D82A}">
                    <a16:rowId xmlns:a16="http://schemas.microsoft.com/office/drawing/2014/main" val="4113053962"/>
                  </a:ext>
                </a:extLst>
              </a:tr>
              <a:tr h="282369">
                <a:tc>
                  <a:txBody>
                    <a:bodyPr/>
                    <a:lstStyle/>
                    <a:p>
                      <a:r>
                        <a:rPr lang="de-DE" sz="2400" dirty="0"/>
                        <a:t>elektrische Tretroller, </a:t>
                      </a:r>
                      <a:r>
                        <a:rPr lang="de-DE" sz="2400" dirty="0" err="1"/>
                        <a:t>CarToGo</a:t>
                      </a:r>
                      <a:endParaRPr lang="de-DE" sz="2400" dirty="0"/>
                    </a:p>
                  </a:txBody>
                  <a:tcPr/>
                </a:tc>
                <a:tc>
                  <a:txBody>
                    <a:bodyPr/>
                    <a:lstStyle/>
                    <a:p>
                      <a:r>
                        <a:rPr lang="de-DE" sz="2400" dirty="0"/>
                        <a:t>Städtisch, jung, mobil</a:t>
                      </a:r>
                    </a:p>
                  </a:txBody>
                  <a:tcPr/>
                </a:tc>
                <a:extLst>
                  <a:ext uri="{0D108BD9-81ED-4DB2-BD59-A6C34878D82A}">
                    <a16:rowId xmlns:a16="http://schemas.microsoft.com/office/drawing/2014/main" val="146229004"/>
                  </a:ext>
                </a:extLst>
              </a:tr>
              <a:tr h="282369">
                <a:tc>
                  <a:txBody>
                    <a:bodyPr/>
                    <a:lstStyle/>
                    <a:p>
                      <a:r>
                        <a:rPr lang="de-DE" sz="2400" dirty="0" err="1"/>
                        <a:t>Biokiste</a:t>
                      </a:r>
                      <a:endParaRPr lang="de-DE" sz="2400" dirty="0"/>
                    </a:p>
                  </a:txBody>
                  <a:tcPr/>
                </a:tc>
                <a:tc>
                  <a:txBody>
                    <a:bodyPr/>
                    <a:lstStyle/>
                    <a:p>
                      <a:r>
                        <a:rPr lang="de-DE" sz="2400" dirty="0"/>
                        <a:t>Umweltbewusst, gesundheitsbewusst</a:t>
                      </a:r>
                    </a:p>
                  </a:txBody>
                  <a:tcPr/>
                </a:tc>
                <a:extLst>
                  <a:ext uri="{0D108BD9-81ED-4DB2-BD59-A6C34878D82A}">
                    <a16:rowId xmlns:a16="http://schemas.microsoft.com/office/drawing/2014/main" val="603581414"/>
                  </a:ext>
                </a:extLst>
              </a:tr>
              <a:tr h="282369">
                <a:tc>
                  <a:txBody>
                    <a:bodyPr/>
                    <a:lstStyle/>
                    <a:p>
                      <a:r>
                        <a:rPr lang="de-DE" sz="2400" dirty="0" err="1"/>
                        <a:t>AirBnB</a:t>
                      </a:r>
                      <a:r>
                        <a:rPr lang="de-DE" sz="2400" dirty="0"/>
                        <a:t>, </a:t>
                      </a:r>
                      <a:r>
                        <a:rPr lang="de-DE" sz="2400" dirty="0" err="1"/>
                        <a:t>TripAdvisor</a:t>
                      </a:r>
                      <a:endParaRPr lang="de-DE" sz="2400" dirty="0"/>
                    </a:p>
                  </a:txBody>
                  <a:tcPr/>
                </a:tc>
                <a:tc>
                  <a:txBody>
                    <a:bodyPr/>
                    <a:lstStyle/>
                    <a:p>
                      <a:r>
                        <a:rPr lang="de-DE" sz="2400" dirty="0"/>
                        <a:t>Reiseinteressiert</a:t>
                      </a:r>
                    </a:p>
                  </a:txBody>
                  <a:tcPr/>
                </a:tc>
                <a:extLst>
                  <a:ext uri="{0D108BD9-81ED-4DB2-BD59-A6C34878D82A}">
                    <a16:rowId xmlns:a16="http://schemas.microsoft.com/office/drawing/2014/main" val="794085882"/>
                  </a:ext>
                </a:extLst>
              </a:tr>
              <a:tr h="282369">
                <a:tc>
                  <a:txBody>
                    <a:bodyPr/>
                    <a:lstStyle/>
                    <a:p>
                      <a:r>
                        <a:rPr lang="de-DE" sz="2400" dirty="0"/>
                        <a:t>Rotten </a:t>
                      </a:r>
                      <a:r>
                        <a:rPr lang="de-DE" sz="2400" dirty="0" err="1"/>
                        <a:t>Tomatoes</a:t>
                      </a:r>
                      <a:r>
                        <a:rPr lang="de-DE" sz="2400" dirty="0"/>
                        <a:t>, IMDB</a:t>
                      </a:r>
                    </a:p>
                  </a:txBody>
                  <a:tcPr/>
                </a:tc>
                <a:tc>
                  <a:txBody>
                    <a:bodyPr/>
                    <a:lstStyle/>
                    <a:p>
                      <a:r>
                        <a:rPr lang="de-DE" sz="2400" dirty="0"/>
                        <a:t>Interesse an Filmen und Serien</a:t>
                      </a:r>
                    </a:p>
                  </a:txBody>
                  <a:tcPr/>
                </a:tc>
                <a:extLst>
                  <a:ext uri="{0D108BD9-81ED-4DB2-BD59-A6C34878D82A}">
                    <a16:rowId xmlns:a16="http://schemas.microsoft.com/office/drawing/2014/main" val="901819877"/>
                  </a:ext>
                </a:extLst>
              </a:tr>
              <a:tr h="282369">
                <a:tc>
                  <a:txBody>
                    <a:bodyPr/>
                    <a:lstStyle/>
                    <a:p>
                      <a:r>
                        <a:rPr lang="de-DE" sz="2400" dirty="0"/>
                        <a:t>Sportschau, Kicker</a:t>
                      </a:r>
                    </a:p>
                  </a:txBody>
                  <a:tcPr/>
                </a:tc>
                <a:tc>
                  <a:txBody>
                    <a:bodyPr/>
                    <a:lstStyle/>
                    <a:p>
                      <a:r>
                        <a:rPr lang="de-DE" sz="2400" dirty="0"/>
                        <a:t>Interesse an Fußball, männlich</a:t>
                      </a:r>
                    </a:p>
                  </a:txBody>
                  <a:tcPr/>
                </a:tc>
                <a:extLst>
                  <a:ext uri="{0D108BD9-81ED-4DB2-BD59-A6C34878D82A}">
                    <a16:rowId xmlns:a16="http://schemas.microsoft.com/office/drawing/2014/main" val="2326381286"/>
                  </a:ext>
                </a:extLst>
              </a:tr>
              <a:tr h="282369">
                <a:tc>
                  <a:txBody>
                    <a:bodyPr/>
                    <a:lstStyle/>
                    <a:p>
                      <a:r>
                        <a:rPr lang="de-DE" sz="2400" dirty="0"/>
                        <a:t>Zyklus-App, Rund ums Baby</a:t>
                      </a:r>
                    </a:p>
                  </a:txBody>
                  <a:tcPr/>
                </a:tc>
                <a:tc>
                  <a:txBody>
                    <a:bodyPr/>
                    <a:lstStyle/>
                    <a:p>
                      <a:r>
                        <a:rPr lang="de-DE" sz="2400" dirty="0"/>
                        <a:t>Weiblich, Mutter, gebärfähiges Alter</a:t>
                      </a:r>
                    </a:p>
                  </a:txBody>
                  <a:tcPr/>
                </a:tc>
                <a:extLst>
                  <a:ext uri="{0D108BD9-81ED-4DB2-BD59-A6C34878D82A}">
                    <a16:rowId xmlns:a16="http://schemas.microsoft.com/office/drawing/2014/main" val="1522787752"/>
                  </a:ext>
                </a:extLst>
              </a:tr>
              <a:tr h="282369">
                <a:tc>
                  <a:txBody>
                    <a:bodyPr/>
                    <a:lstStyle/>
                    <a:p>
                      <a:r>
                        <a:rPr lang="de-DE" sz="2400" dirty="0"/>
                        <a:t>Ellen </a:t>
                      </a:r>
                      <a:r>
                        <a:rPr lang="de-DE" sz="2400" dirty="0" err="1"/>
                        <a:t>DeGeneres</a:t>
                      </a:r>
                      <a:r>
                        <a:rPr lang="de-DE" sz="2400" dirty="0"/>
                        <a:t>, John Oliver</a:t>
                      </a:r>
                    </a:p>
                  </a:txBody>
                  <a:tcPr/>
                </a:tc>
                <a:tc>
                  <a:txBody>
                    <a:bodyPr/>
                    <a:lstStyle/>
                    <a:p>
                      <a:r>
                        <a:rPr lang="de-DE" sz="2400" dirty="0"/>
                        <a:t>Affinität zu USA, spricht Englisch, politisch Mitte-Links</a:t>
                      </a:r>
                    </a:p>
                  </a:txBody>
                  <a:tcPr/>
                </a:tc>
                <a:extLst>
                  <a:ext uri="{0D108BD9-81ED-4DB2-BD59-A6C34878D82A}">
                    <a16:rowId xmlns:a16="http://schemas.microsoft.com/office/drawing/2014/main" val="1239811364"/>
                  </a:ext>
                </a:extLst>
              </a:tr>
              <a:tr h="282369">
                <a:tc>
                  <a:txBody>
                    <a:bodyPr/>
                    <a:lstStyle/>
                    <a:p>
                      <a:r>
                        <a:rPr lang="de-DE" sz="2400" dirty="0"/>
                        <a:t>KVB</a:t>
                      </a:r>
                    </a:p>
                  </a:txBody>
                  <a:tcPr/>
                </a:tc>
                <a:tc>
                  <a:txBody>
                    <a:bodyPr/>
                    <a:lstStyle/>
                    <a:p>
                      <a:r>
                        <a:rPr lang="de-DE" sz="2400" dirty="0"/>
                        <a:t>Wohnort Köln</a:t>
                      </a:r>
                    </a:p>
                  </a:txBody>
                  <a:tcPr/>
                </a:tc>
                <a:extLst>
                  <a:ext uri="{0D108BD9-81ED-4DB2-BD59-A6C34878D82A}">
                    <a16:rowId xmlns:a16="http://schemas.microsoft.com/office/drawing/2014/main" val="1782447404"/>
                  </a:ext>
                </a:extLst>
              </a:tr>
              <a:tr h="282369">
                <a:tc>
                  <a:txBody>
                    <a:bodyPr/>
                    <a:lstStyle/>
                    <a:p>
                      <a:endParaRPr lang="de-DE" sz="2400" dirty="0"/>
                    </a:p>
                  </a:txBody>
                  <a:tcPr/>
                </a:tc>
                <a:tc>
                  <a:txBody>
                    <a:bodyPr/>
                    <a:lstStyle/>
                    <a:p>
                      <a:endParaRPr lang="de-DE" sz="2400" dirty="0"/>
                    </a:p>
                  </a:txBody>
                  <a:tcPr/>
                </a:tc>
                <a:extLst>
                  <a:ext uri="{0D108BD9-81ED-4DB2-BD59-A6C34878D82A}">
                    <a16:rowId xmlns:a16="http://schemas.microsoft.com/office/drawing/2014/main" val="1155362646"/>
                  </a:ext>
                </a:extLst>
              </a:tr>
            </a:tbl>
          </a:graphicData>
        </a:graphic>
      </p:graphicFrame>
      <p:sp>
        <p:nvSpPr>
          <p:cNvPr id="2" name="Foliennummernplatzhalter 1">
            <a:extLst>
              <a:ext uri="{FF2B5EF4-FFF2-40B4-BE49-F238E27FC236}">
                <a16:creationId xmlns:a16="http://schemas.microsoft.com/office/drawing/2014/main" id="{1FCEE3C5-D8DD-BB46-A772-65F7035F98DF}"/>
              </a:ext>
            </a:extLst>
          </p:cNvPr>
          <p:cNvSpPr>
            <a:spLocks noGrp="1"/>
          </p:cNvSpPr>
          <p:nvPr>
            <p:ph type="sldNum" sz="quarter" idx="12"/>
          </p:nvPr>
        </p:nvSpPr>
        <p:spPr/>
        <p:txBody>
          <a:bodyPr/>
          <a:lstStyle/>
          <a:p>
            <a:fld id="{EFDFE86E-4456-2D41-A9F3-16B43092C962}" type="slidenum">
              <a:rPr lang="de-DE" smtClean="0"/>
              <a:t>18</a:t>
            </a:fld>
            <a:endParaRPr lang="de-DE"/>
          </a:p>
        </p:txBody>
      </p:sp>
    </p:spTree>
    <p:extLst>
      <p:ext uri="{BB962C8B-B14F-4D97-AF65-F5344CB8AC3E}">
        <p14:creationId xmlns:p14="http://schemas.microsoft.com/office/powerpoint/2010/main" val="159428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DD5AF-C87E-7C42-AE9B-6205875BBE12}"/>
              </a:ext>
            </a:extLst>
          </p:cNvPr>
          <p:cNvSpPr>
            <a:spLocks noGrp="1"/>
          </p:cNvSpPr>
          <p:nvPr>
            <p:ph type="title"/>
          </p:nvPr>
        </p:nvSpPr>
        <p:spPr/>
        <p:txBody>
          <a:bodyPr>
            <a:normAutofit fontScale="90000"/>
          </a:bodyPr>
          <a:lstStyle/>
          <a:p>
            <a:r>
              <a:rPr lang="de-DE" dirty="0"/>
              <a:t>Vorhersage von Persönlichkeitseigenschaften aufgrund von Facebook-</a:t>
            </a:r>
            <a:r>
              <a:rPr lang="de-DE" dirty="0" err="1"/>
              <a:t>Likes</a:t>
            </a:r>
            <a:endParaRPr lang="de-DE" dirty="0"/>
          </a:p>
        </p:txBody>
      </p:sp>
      <p:graphicFrame>
        <p:nvGraphicFramePr>
          <p:cNvPr id="4" name="Inhaltsplatzhalter 3" descr="Die Folie zeigt, dass die großen Internetfirmen  auf die Einschätzung der Persönlichkeit (!) von Internetnutzern abzielen.&#13;&#10;&#13;&#10;Eine Grafik zeigt, wieviele Facebook-Likes zur Erstellung eines Persönlichkeitsprofils mittels Algorithmen ausreichen:&#13;&#10;10 Facebook-Likes reichen, um eine Person besser einzuschätzen, als ein durchschnittlicher Arbeitskollege.&#13;&#10;70 Likes reichen, um die Menschenkenntnis eines Freundes zu überbieten.&#13;&#10;150 Likes reichen, um die der Eltern zu übertreffen.&#13;&#10;Mit 300 Likes können Programme das Verhalten einer Person eindeutiger vorhersagen als deren Partner.">
            <a:extLst>
              <a:ext uri="{FF2B5EF4-FFF2-40B4-BE49-F238E27FC236}">
                <a16:creationId xmlns:a16="http://schemas.microsoft.com/office/drawing/2014/main" id="{8B78297F-7D13-8349-891C-9B1C5517169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69806997"/>
              </p:ext>
            </p:extLst>
          </p:nvPr>
        </p:nvGraphicFramePr>
        <p:xfrm>
          <a:off x="838200" y="1825625"/>
          <a:ext cx="10515600" cy="43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7">
            <a:extLst>
              <a:ext uri="{FF2B5EF4-FFF2-40B4-BE49-F238E27FC236}">
                <a16:creationId xmlns:a16="http://schemas.microsoft.com/office/drawing/2014/main" id="{B319754C-9558-574B-8285-AEC8935476A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04366" y="3213052"/>
            <a:ext cx="1151964" cy="1151964"/>
          </a:xfrm>
          <a:prstGeom prst="rect">
            <a:avLst/>
          </a:prstGeom>
        </p:spPr>
      </p:pic>
      <p:pic>
        <p:nvPicPr>
          <p:cNvPr id="12" name="Grafik 11">
            <a:extLst>
              <a:ext uri="{FF2B5EF4-FFF2-40B4-BE49-F238E27FC236}">
                <a16:creationId xmlns:a16="http://schemas.microsoft.com/office/drawing/2014/main" id="{5CE151E5-F6BE-9C4B-BA0B-13790C85845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71165" y="4489145"/>
            <a:ext cx="584154" cy="584154"/>
          </a:xfrm>
          <a:prstGeom prst="rect">
            <a:avLst/>
          </a:prstGeom>
        </p:spPr>
      </p:pic>
      <p:pic>
        <p:nvPicPr>
          <p:cNvPr id="54" name="Grafik 53">
            <a:extLst>
              <a:ext uri="{FF2B5EF4-FFF2-40B4-BE49-F238E27FC236}">
                <a16:creationId xmlns:a16="http://schemas.microsoft.com/office/drawing/2014/main" id="{14674963-2C55-CD4C-8628-849AFB882D5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41925" y="3744249"/>
            <a:ext cx="1010079" cy="1010079"/>
          </a:xfrm>
          <a:prstGeom prst="rect">
            <a:avLst/>
          </a:prstGeom>
        </p:spPr>
      </p:pic>
      <p:pic>
        <p:nvPicPr>
          <p:cNvPr id="50" name="Grafik 49">
            <a:extLst>
              <a:ext uri="{FF2B5EF4-FFF2-40B4-BE49-F238E27FC236}">
                <a16:creationId xmlns:a16="http://schemas.microsoft.com/office/drawing/2014/main" id="{7F1B5778-BF21-C342-A587-420A412590B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63686" y="2844846"/>
            <a:ext cx="584154" cy="584154"/>
          </a:xfrm>
          <a:prstGeom prst="rect">
            <a:avLst/>
          </a:prstGeom>
        </p:spPr>
      </p:pic>
      <p:pic>
        <p:nvPicPr>
          <p:cNvPr id="10" name="Grafik 9">
            <a:extLst>
              <a:ext uri="{FF2B5EF4-FFF2-40B4-BE49-F238E27FC236}">
                <a16:creationId xmlns:a16="http://schemas.microsoft.com/office/drawing/2014/main" id="{EF1A47DC-557C-6A4E-9319-CAC915590BA7}"/>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21167" y="3313586"/>
            <a:ext cx="972000" cy="972000"/>
          </a:xfrm>
          <a:prstGeom prst="rect">
            <a:avLst/>
          </a:prstGeom>
        </p:spPr>
      </p:pic>
      <p:pic>
        <p:nvPicPr>
          <p:cNvPr id="52" name="Grafik 51">
            <a:extLst>
              <a:ext uri="{FF2B5EF4-FFF2-40B4-BE49-F238E27FC236}">
                <a16:creationId xmlns:a16="http://schemas.microsoft.com/office/drawing/2014/main" id="{05A15E09-E358-714D-88C6-77019453104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43018" y="4462251"/>
            <a:ext cx="584154" cy="584154"/>
          </a:xfrm>
          <a:prstGeom prst="rect">
            <a:avLst/>
          </a:prstGeom>
        </p:spPr>
      </p:pic>
      <p:pic>
        <p:nvPicPr>
          <p:cNvPr id="16" name="Grafik 15">
            <a:extLst>
              <a:ext uri="{FF2B5EF4-FFF2-40B4-BE49-F238E27FC236}">
                <a16:creationId xmlns:a16="http://schemas.microsoft.com/office/drawing/2014/main" id="{C3F97649-6547-3E48-BAC5-6B228A356CC8}"/>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81227" y="3724451"/>
            <a:ext cx="989535" cy="989535"/>
          </a:xfrm>
          <a:prstGeom prst="rect">
            <a:avLst/>
          </a:prstGeom>
        </p:spPr>
      </p:pic>
      <p:pic>
        <p:nvPicPr>
          <p:cNvPr id="53" name="Grafik 52">
            <a:extLst>
              <a:ext uri="{FF2B5EF4-FFF2-40B4-BE49-F238E27FC236}">
                <a16:creationId xmlns:a16="http://schemas.microsoft.com/office/drawing/2014/main" id="{750CD8F9-C3FB-5140-8D56-0C742E88170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72408" y="2844846"/>
            <a:ext cx="584154" cy="584154"/>
          </a:xfrm>
          <a:prstGeom prst="rect">
            <a:avLst/>
          </a:prstGeom>
        </p:spPr>
      </p:pic>
      <p:sp>
        <p:nvSpPr>
          <p:cNvPr id="14" name="Textfeld 13">
            <a:extLst>
              <a:ext uri="{FF2B5EF4-FFF2-40B4-BE49-F238E27FC236}">
                <a16:creationId xmlns:a16="http://schemas.microsoft.com/office/drawing/2014/main" id="{499432F6-A9CB-E141-BD11-793A7CC3BC0C}"/>
              </a:ext>
            </a:extLst>
          </p:cNvPr>
          <p:cNvSpPr txBox="1"/>
          <p:nvPr/>
        </p:nvSpPr>
        <p:spPr>
          <a:xfrm>
            <a:off x="842066" y="6167254"/>
            <a:ext cx="5708203" cy="461665"/>
          </a:xfrm>
          <a:prstGeom prst="rect">
            <a:avLst/>
          </a:prstGeom>
          <a:noFill/>
        </p:spPr>
        <p:txBody>
          <a:bodyPr wrap="square" rtlCol="0">
            <a:spAutoFit/>
          </a:bodyPr>
          <a:lstStyle/>
          <a:p>
            <a:r>
              <a:rPr lang="de-DE" sz="1200" dirty="0"/>
              <a:t>Grafik: Anzahl an Facebook-</a:t>
            </a:r>
            <a:r>
              <a:rPr lang="de-DE" sz="1200" dirty="0" err="1"/>
              <a:t>Likes</a:t>
            </a:r>
            <a:r>
              <a:rPr lang="de-DE" sz="1200" dirty="0"/>
              <a:t> und Möglichkeiten der Vorhersage von Persönlichkeitseigenschaften. Eigene Darstellung. (Quelle 8a, 8b)</a:t>
            </a:r>
          </a:p>
        </p:txBody>
      </p:sp>
      <p:sp>
        <p:nvSpPr>
          <p:cNvPr id="5" name="Foliennummernplatzhalter 4">
            <a:extLst>
              <a:ext uri="{FF2B5EF4-FFF2-40B4-BE49-F238E27FC236}">
                <a16:creationId xmlns:a16="http://schemas.microsoft.com/office/drawing/2014/main" id="{8522E00A-5FAE-A142-A5C7-500F834A7DBB}"/>
              </a:ext>
            </a:extLst>
          </p:cNvPr>
          <p:cNvSpPr>
            <a:spLocks noGrp="1"/>
          </p:cNvSpPr>
          <p:nvPr>
            <p:ph type="sldNum" sz="quarter" idx="12"/>
          </p:nvPr>
        </p:nvSpPr>
        <p:spPr/>
        <p:txBody>
          <a:bodyPr/>
          <a:lstStyle/>
          <a:p>
            <a:fld id="{EFDFE86E-4456-2D41-A9F3-16B43092C962}" type="slidenum">
              <a:rPr lang="de-DE" smtClean="0"/>
              <a:t>19</a:t>
            </a:fld>
            <a:endParaRPr lang="de-DE" dirty="0"/>
          </a:p>
        </p:txBody>
      </p:sp>
    </p:spTree>
    <p:extLst>
      <p:ext uri="{BB962C8B-B14F-4D97-AF65-F5344CB8AC3E}">
        <p14:creationId xmlns:p14="http://schemas.microsoft.com/office/powerpoint/2010/main" val="290767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98C6A-54A0-C844-8D16-8E52085D3278}"/>
              </a:ext>
            </a:extLst>
          </p:cNvPr>
          <p:cNvSpPr>
            <a:spLocks noGrp="1"/>
          </p:cNvSpPr>
          <p:nvPr>
            <p:ph type="title"/>
          </p:nvPr>
        </p:nvSpPr>
        <p:spPr/>
        <p:txBody>
          <a:bodyPr/>
          <a:lstStyle/>
          <a:p>
            <a:r>
              <a:rPr lang="de-DE" dirty="0"/>
              <a:t>Die Datenschutz-Grundverordnung (DSGVO)</a:t>
            </a:r>
          </a:p>
        </p:txBody>
      </p:sp>
      <p:pic>
        <p:nvPicPr>
          <p:cNvPr id="7" name="Inhaltsplatzhalter 6">
            <a:hlinkClick r:id="rId3"/>
            <a:extLst>
              <a:ext uri="{FF2B5EF4-FFF2-40B4-BE49-F238E27FC236}">
                <a16:creationId xmlns:a16="http://schemas.microsoft.com/office/drawing/2014/main" id="{84715D5D-C430-294B-A71E-FC05E94B5431}"/>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0" y="-18709"/>
            <a:ext cx="12192000" cy="6895418"/>
          </a:xfrm>
        </p:spPr>
      </p:pic>
      <p:sp>
        <p:nvSpPr>
          <p:cNvPr id="8" name="Textfeld 7">
            <a:extLst>
              <a:ext uri="{FF2B5EF4-FFF2-40B4-BE49-F238E27FC236}">
                <a16:creationId xmlns:a16="http://schemas.microsoft.com/office/drawing/2014/main" id="{9DD36A8A-875E-3F4B-B36E-0E419D7BEE6D}"/>
              </a:ext>
            </a:extLst>
          </p:cNvPr>
          <p:cNvSpPr txBox="1"/>
          <p:nvPr/>
        </p:nvSpPr>
        <p:spPr>
          <a:xfrm>
            <a:off x="838200" y="6400412"/>
            <a:ext cx="6529754" cy="276999"/>
          </a:xfrm>
          <a:prstGeom prst="rect">
            <a:avLst/>
          </a:prstGeom>
          <a:noFill/>
        </p:spPr>
        <p:txBody>
          <a:bodyPr wrap="square" rtlCol="0">
            <a:spAutoFit/>
          </a:bodyPr>
          <a:lstStyle/>
          <a:p>
            <a:r>
              <a:rPr lang="de-DE" sz="1200" dirty="0">
                <a:solidFill>
                  <a:schemeClr val="bg1"/>
                </a:solidFill>
              </a:rPr>
              <a:t>Screenshot: Video: „Update für deine Freiheit. Die Datenschutz-Grundverordnung“ (Quelle 1)</a:t>
            </a:r>
          </a:p>
        </p:txBody>
      </p:sp>
      <p:sp>
        <p:nvSpPr>
          <p:cNvPr id="3" name="Foliennummernplatzhalter 2">
            <a:extLst>
              <a:ext uri="{FF2B5EF4-FFF2-40B4-BE49-F238E27FC236}">
                <a16:creationId xmlns:a16="http://schemas.microsoft.com/office/drawing/2014/main" id="{F85D062E-185D-4C4A-B27C-79C9E46C4C8C}"/>
              </a:ext>
            </a:extLst>
          </p:cNvPr>
          <p:cNvSpPr>
            <a:spLocks noGrp="1"/>
          </p:cNvSpPr>
          <p:nvPr>
            <p:ph type="sldNum" sz="quarter" idx="12"/>
          </p:nvPr>
        </p:nvSpPr>
        <p:spPr/>
        <p:txBody>
          <a:bodyPr/>
          <a:lstStyle/>
          <a:p>
            <a:fld id="{EFDFE86E-4456-2D41-A9F3-16B43092C962}" type="slidenum">
              <a:rPr lang="de-DE" smtClean="0"/>
              <a:t>2</a:t>
            </a:fld>
            <a:endParaRPr lang="de-DE"/>
          </a:p>
        </p:txBody>
      </p:sp>
    </p:spTree>
    <p:extLst>
      <p:ext uri="{BB962C8B-B14F-4D97-AF65-F5344CB8AC3E}">
        <p14:creationId xmlns:p14="http://schemas.microsoft.com/office/powerpoint/2010/main" val="244460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8E8A0-32DB-8B4E-A07E-697046379D23}"/>
              </a:ext>
            </a:extLst>
          </p:cNvPr>
          <p:cNvSpPr>
            <a:spLocks noGrp="1"/>
          </p:cNvSpPr>
          <p:nvPr>
            <p:ph type="title"/>
          </p:nvPr>
        </p:nvSpPr>
        <p:spPr>
          <a:xfrm>
            <a:off x="841248" y="548640"/>
            <a:ext cx="3600860" cy="5431536"/>
          </a:xfrm>
        </p:spPr>
        <p:txBody>
          <a:bodyPr>
            <a:normAutofit/>
          </a:bodyPr>
          <a:lstStyle/>
          <a:p>
            <a:r>
              <a:rPr lang="de-DE" sz="5400" dirty="0"/>
              <a:t>Studie von 2012: </a:t>
            </a:r>
            <a:r>
              <a:rPr lang="de-DE" sz="5400" dirty="0" err="1"/>
              <a:t>Personality</a:t>
            </a:r>
            <a:r>
              <a:rPr lang="de-DE" sz="5400" dirty="0"/>
              <a:t> Patterns </a:t>
            </a:r>
            <a:r>
              <a:rPr lang="de-DE" sz="5400" dirty="0" err="1"/>
              <a:t>of</a:t>
            </a:r>
            <a:r>
              <a:rPr lang="de-DE" sz="5400" dirty="0"/>
              <a:t> Facebook </a:t>
            </a:r>
            <a:r>
              <a:rPr lang="de-DE" sz="5400" dirty="0" err="1"/>
              <a:t>Usage</a:t>
            </a:r>
            <a:endParaRPr lang="de-DE" sz="5400" dirty="0"/>
          </a:p>
        </p:txBody>
      </p:sp>
      <p:sp>
        <p:nvSpPr>
          <p:cNvPr id="3" name="Inhaltsplatzhalter 2">
            <a:extLst>
              <a:ext uri="{FF2B5EF4-FFF2-40B4-BE49-F238E27FC236}">
                <a16:creationId xmlns:a16="http://schemas.microsoft.com/office/drawing/2014/main" id="{11081C0F-80AB-F64B-958C-71DD8315B316}"/>
              </a:ext>
            </a:extLst>
          </p:cNvPr>
          <p:cNvSpPr>
            <a:spLocks noGrp="1"/>
          </p:cNvSpPr>
          <p:nvPr>
            <p:ph idx="1"/>
          </p:nvPr>
        </p:nvSpPr>
        <p:spPr>
          <a:xfrm>
            <a:off x="5126418" y="896952"/>
            <a:ext cx="6224335" cy="5431536"/>
          </a:xfrm>
        </p:spPr>
        <p:txBody>
          <a:bodyPr anchor="ctr">
            <a:normAutofit/>
          </a:bodyPr>
          <a:lstStyle/>
          <a:p>
            <a:pPr>
              <a:buFontTx/>
              <a:buChar char="-"/>
            </a:pPr>
            <a:r>
              <a:rPr lang="de-DE" sz="2000" dirty="0"/>
              <a:t>Studie ermittelt, welche Rückschlüsse die </a:t>
            </a:r>
            <a:r>
              <a:rPr lang="de-DE" sz="2000" dirty="0" err="1"/>
              <a:t>Likes</a:t>
            </a:r>
            <a:r>
              <a:rPr lang="de-DE" sz="2000" dirty="0"/>
              <a:t> von Facebook-Nutzenden auf die Nutzenden selbst erlauben</a:t>
            </a:r>
          </a:p>
          <a:p>
            <a:pPr>
              <a:buFontTx/>
              <a:buChar char="-"/>
            </a:pPr>
            <a:r>
              <a:rPr lang="de-DE" sz="2000" dirty="0"/>
              <a:t>Ergebnis: Mit durchschnittlich 68 Facebook-Seiten-</a:t>
            </a:r>
            <a:r>
              <a:rPr lang="de-DE" sz="2000" dirty="0" err="1"/>
              <a:t>Likes</a:t>
            </a:r>
            <a:r>
              <a:rPr lang="de-DE" sz="2000" dirty="0"/>
              <a:t> kann man…</a:t>
            </a:r>
          </a:p>
          <a:p>
            <a:pPr lvl="1">
              <a:buFontTx/>
              <a:buChar char="-"/>
            </a:pPr>
            <a:r>
              <a:rPr lang="de-DE" sz="2000" dirty="0"/>
              <a:t>… die Hautfarbe vorhersagen (95-prozentige Treffsicherheit)</a:t>
            </a:r>
          </a:p>
          <a:p>
            <a:pPr lvl="1">
              <a:buFontTx/>
              <a:buChar char="-"/>
            </a:pPr>
            <a:r>
              <a:rPr lang="de-DE" sz="2000" dirty="0"/>
              <a:t>… vorhersagen, ob der/die Nutzende homosexuell ist (88-prozentige Wahrscheinlichkeit)</a:t>
            </a:r>
          </a:p>
          <a:p>
            <a:pPr lvl="1">
              <a:buFontTx/>
              <a:buChar char="-"/>
            </a:pPr>
            <a:r>
              <a:rPr lang="de-DE" sz="2000" dirty="0"/>
              <a:t> … vorhersagen, ob der/die Nutzende Demokrat oder Republikaner (85 Prozent) ist</a:t>
            </a:r>
          </a:p>
          <a:p>
            <a:pPr>
              <a:buFontTx/>
              <a:buChar char="-"/>
            </a:pPr>
            <a:r>
              <a:rPr lang="de-DE" sz="2000" dirty="0"/>
              <a:t>Auch zu berechnen: Intelligenz, Religionszugehörigkeit, Alkohol-, Zigaretten- und Drogenkonsum, Beziehungsstatus der Eltern (ob sie bis zum 21. Lebensjahr zusammen gelebt haben)</a:t>
            </a:r>
          </a:p>
          <a:p>
            <a:pPr marL="0" indent="0">
              <a:buNone/>
            </a:pPr>
            <a:endParaRPr lang="de-DE" sz="2000" dirty="0"/>
          </a:p>
        </p:txBody>
      </p:sp>
      <p:sp>
        <p:nvSpPr>
          <p:cNvPr id="5" name="Textfeld 4">
            <a:extLst>
              <a:ext uri="{FF2B5EF4-FFF2-40B4-BE49-F238E27FC236}">
                <a16:creationId xmlns:a16="http://schemas.microsoft.com/office/drawing/2014/main" id="{D1108686-3204-864E-85EE-96BEE014580E}"/>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Quellen 8a, 8b</a:t>
            </a:r>
          </a:p>
        </p:txBody>
      </p:sp>
      <p:sp>
        <p:nvSpPr>
          <p:cNvPr id="4" name="Foliennummernplatzhalter 3">
            <a:extLst>
              <a:ext uri="{FF2B5EF4-FFF2-40B4-BE49-F238E27FC236}">
                <a16:creationId xmlns:a16="http://schemas.microsoft.com/office/drawing/2014/main" id="{ECF62D1A-2CCA-244A-AD91-81A60680AB58}"/>
              </a:ext>
            </a:extLst>
          </p:cNvPr>
          <p:cNvSpPr>
            <a:spLocks noGrp="1"/>
          </p:cNvSpPr>
          <p:nvPr>
            <p:ph type="sldNum" sz="quarter" idx="12"/>
          </p:nvPr>
        </p:nvSpPr>
        <p:spPr/>
        <p:txBody>
          <a:bodyPr/>
          <a:lstStyle/>
          <a:p>
            <a:fld id="{EFDFE86E-4456-2D41-A9F3-16B43092C962}" type="slidenum">
              <a:rPr lang="de-DE" smtClean="0"/>
              <a:t>20</a:t>
            </a:fld>
            <a:endParaRPr lang="de-DE"/>
          </a:p>
        </p:txBody>
      </p:sp>
    </p:spTree>
    <p:extLst>
      <p:ext uri="{BB962C8B-B14F-4D97-AF65-F5344CB8AC3E}">
        <p14:creationId xmlns:p14="http://schemas.microsoft.com/office/powerpoint/2010/main" val="670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C14BDB-8D92-8747-895A-73F880CF92C2}"/>
              </a:ext>
            </a:extLst>
          </p:cNvPr>
          <p:cNvSpPr>
            <a:spLocks noGrp="1"/>
          </p:cNvSpPr>
          <p:nvPr>
            <p:ph type="title"/>
          </p:nvPr>
        </p:nvSpPr>
        <p:spPr>
          <a:xfrm>
            <a:off x="838200" y="557189"/>
            <a:ext cx="3374136" cy="5567891"/>
          </a:xfrm>
        </p:spPr>
        <p:txBody>
          <a:bodyPr>
            <a:normAutofit/>
          </a:bodyPr>
          <a:lstStyle/>
          <a:p>
            <a:r>
              <a:rPr lang="de-DE" sz="4000" dirty="0"/>
              <a:t>Profiling: Erstellung von Nutzerprofilen</a:t>
            </a:r>
          </a:p>
        </p:txBody>
      </p:sp>
      <p:graphicFrame>
        <p:nvGraphicFramePr>
          <p:cNvPr id="4" name="Inhaltsplatzhalter 3" descr="Die Folie zeigt mit Pfeilen verbundene Kästen die den Verlauf einer Profilerstellung darstellen:&#10;1. Internetnutzung: Personenbezogene Daten werden erhoben.&#10;2. Automatische, computerbasierte Verarbeitung großer Datenmengen aus unterschiedlichsten Quellen.&#10;3. Erstellung von Nutzerprofilen (&quot;Profiling&quot;) durch Unternehmen.&#10;4. Strukturierung von (teilweise sehr spezifischen Zielgruppen für Werbung, Wahlkämpfe etc.">
            <a:extLst>
              <a:ext uri="{FF2B5EF4-FFF2-40B4-BE49-F238E27FC236}">
                <a16:creationId xmlns:a16="http://schemas.microsoft.com/office/drawing/2014/main" id="{FB3CC10B-FEA2-AF4B-9BEB-7DF9B7D5370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86468600"/>
              </p:ext>
            </p:extLst>
          </p:nvPr>
        </p:nvGraphicFramePr>
        <p:xfrm>
          <a:off x="4334932" y="169334"/>
          <a:ext cx="7515350" cy="653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DFC94A9D-35AF-A042-A3E7-FBC5E6826303}"/>
              </a:ext>
            </a:extLst>
          </p:cNvPr>
          <p:cNvSpPr>
            <a:spLocks noGrp="1"/>
          </p:cNvSpPr>
          <p:nvPr>
            <p:ph type="sldNum" sz="quarter" idx="12"/>
          </p:nvPr>
        </p:nvSpPr>
        <p:spPr/>
        <p:txBody>
          <a:bodyPr/>
          <a:lstStyle/>
          <a:p>
            <a:fld id="{EFDFE86E-4456-2D41-A9F3-16B43092C962}" type="slidenum">
              <a:rPr lang="de-DE" smtClean="0"/>
              <a:t>21</a:t>
            </a:fld>
            <a:endParaRPr lang="de-DE"/>
          </a:p>
        </p:txBody>
      </p:sp>
    </p:spTree>
    <p:extLst>
      <p:ext uri="{BB962C8B-B14F-4D97-AF65-F5344CB8AC3E}">
        <p14:creationId xmlns:p14="http://schemas.microsoft.com/office/powerpoint/2010/main" val="210824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4BAA0-A676-634B-A885-28DDF686EBA8}"/>
              </a:ext>
            </a:extLst>
          </p:cNvPr>
          <p:cNvSpPr>
            <a:spLocks noGrp="1"/>
          </p:cNvSpPr>
          <p:nvPr>
            <p:ph type="title"/>
          </p:nvPr>
        </p:nvSpPr>
        <p:spPr/>
        <p:txBody>
          <a:bodyPr>
            <a:normAutofit/>
          </a:bodyPr>
          <a:lstStyle/>
          <a:p>
            <a:r>
              <a:rPr lang="de-DE" sz="4000" dirty="0"/>
              <a:t>Marksegmentierung</a:t>
            </a:r>
          </a:p>
        </p:txBody>
      </p:sp>
      <p:grpSp>
        <p:nvGrpSpPr>
          <p:cNvPr id="4" name="Gruppieren 3" descr="Auf der Folie ist ein Schaubild: Links sind Menschen in verschiedenen Farben. Diese Farben stehen symbolisch für verschiedene Interessen. Durch eine Marktsegmentierung mittels Microtargeting werden die Menschen auf der rechten Seite des Bildes nach Farben (also Interessensgruppen) Sortiert. Dadurch kann jeder Interessensgruppe - und theoretisch auch jedem Menschen - individuell angepasste Werbung angezeigt werden.">
            <a:extLst>
              <a:ext uri="{FF2B5EF4-FFF2-40B4-BE49-F238E27FC236}">
                <a16:creationId xmlns:a16="http://schemas.microsoft.com/office/drawing/2014/main" id="{CC448909-58A1-6A43-9187-45F94A311583}"/>
              </a:ext>
              <a:ext uri="{C183D7F6-B498-43B3-948B-1728B52AA6E4}">
                <adec:decorative xmlns:adec="http://schemas.microsoft.com/office/drawing/2017/decorative" val="0"/>
              </a:ext>
            </a:extLst>
          </p:cNvPr>
          <p:cNvGrpSpPr/>
          <p:nvPr/>
        </p:nvGrpSpPr>
        <p:grpSpPr>
          <a:xfrm>
            <a:off x="700027" y="1650984"/>
            <a:ext cx="3051816" cy="4282311"/>
            <a:chOff x="700027" y="1650984"/>
            <a:chExt cx="3051816" cy="4282311"/>
          </a:xfrm>
        </p:grpSpPr>
        <p:pic>
          <p:nvPicPr>
            <p:cNvPr id="14" name="Grafik 13">
              <a:extLst>
                <a:ext uri="{FF2B5EF4-FFF2-40B4-BE49-F238E27FC236}">
                  <a16:creationId xmlns:a16="http://schemas.microsoft.com/office/drawing/2014/main" id="{472A9A2B-23EA-5A4D-8010-D830E5C73D3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118" y="2427974"/>
              <a:ext cx="776990" cy="776990"/>
            </a:xfrm>
            <a:prstGeom prst="rect">
              <a:avLst/>
            </a:prstGeom>
          </p:spPr>
        </p:pic>
        <p:pic>
          <p:nvPicPr>
            <p:cNvPr id="17" name="Grafik 16">
              <a:extLst>
                <a:ext uri="{FF2B5EF4-FFF2-40B4-BE49-F238E27FC236}">
                  <a16:creationId xmlns:a16="http://schemas.microsoft.com/office/drawing/2014/main" id="{8C3903B3-AD20-A44C-BCB2-BA168B4B44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4117" y="1891627"/>
              <a:ext cx="776990" cy="776990"/>
            </a:xfrm>
            <a:prstGeom prst="rect">
              <a:avLst/>
            </a:prstGeom>
          </p:spPr>
        </p:pic>
        <p:pic>
          <p:nvPicPr>
            <p:cNvPr id="18" name="Grafik 17">
              <a:extLst>
                <a:ext uri="{FF2B5EF4-FFF2-40B4-BE49-F238E27FC236}">
                  <a16:creationId xmlns:a16="http://schemas.microsoft.com/office/drawing/2014/main" id="{C1685A54-5777-AE49-BFF0-4868A59368E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9109" y="2247300"/>
              <a:ext cx="776990" cy="776990"/>
            </a:xfrm>
            <a:prstGeom prst="rect">
              <a:avLst/>
            </a:prstGeom>
          </p:spPr>
        </p:pic>
        <p:pic>
          <p:nvPicPr>
            <p:cNvPr id="19" name="Grafik 18">
              <a:extLst>
                <a:ext uri="{FF2B5EF4-FFF2-40B4-BE49-F238E27FC236}">
                  <a16:creationId xmlns:a16="http://schemas.microsoft.com/office/drawing/2014/main" id="{BAF70633-AA67-3045-A539-D83C82956C9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9764" y="1650984"/>
              <a:ext cx="776990" cy="776990"/>
            </a:xfrm>
            <a:prstGeom prst="rect">
              <a:avLst/>
            </a:prstGeom>
          </p:spPr>
        </p:pic>
        <p:pic>
          <p:nvPicPr>
            <p:cNvPr id="20" name="Grafik 19">
              <a:extLst>
                <a:ext uri="{FF2B5EF4-FFF2-40B4-BE49-F238E27FC236}">
                  <a16:creationId xmlns:a16="http://schemas.microsoft.com/office/drawing/2014/main" id="{34C85E34-1701-5948-BA3D-E66FBDA92E2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4853" y="2269676"/>
              <a:ext cx="776990" cy="776990"/>
            </a:xfrm>
            <a:prstGeom prst="rect">
              <a:avLst/>
            </a:prstGeom>
          </p:spPr>
        </p:pic>
        <p:pic>
          <p:nvPicPr>
            <p:cNvPr id="21" name="Grafik 20">
              <a:extLst>
                <a:ext uri="{FF2B5EF4-FFF2-40B4-BE49-F238E27FC236}">
                  <a16:creationId xmlns:a16="http://schemas.microsoft.com/office/drawing/2014/main" id="{E0AF6EFC-FD9D-744F-9597-1122DBF0D18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6358" y="1884162"/>
              <a:ext cx="776990" cy="776990"/>
            </a:xfrm>
            <a:prstGeom prst="rect">
              <a:avLst/>
            </a:prstGeom>
          </p:spPr>
        </p:pic>
        <p:pic>
          <p:nvPicPr>
            <p:cNvPr id="23" name="Grafik 22">
              <a:extLst>
                <a:ext uri="{FF2B5EF4-FFF2-40B4-BE49-F238E27FC236}">
                  <a16:creationId xmlns:a16="http://schemas.microsoft.com/office/drawing/2014/main" id="{37FB3D6C-9C30-BC45-A99D-749701985E7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027" y="2265132"/>
              <a:ext cx="776990" cy="776990"/>
            </a:xfrm>
            <a:prstGeom prst="rect">
              <a:avLst/>
            </a:prstGeom>
          </p:spPr>
        </p:pic>
        <p:pic>
          <p:nvPicPr>
            <p:cNvPr id="26" name="Grafik 25">
              <a:extLst>
                <a:ext uri="{FF2B5EF4-FFF2-40B4-BE49-F238E27FC236}">
                  <a16:creationId xmlns:a16="http://schemas.microsoft.com/office/drawing/2014/main" id="{922C30A3-6690-A04F-85D7-749903798BF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4" y="3889179"/>
              <a:ext cx="776990" cy="776990"/>
            </a:xfrm>
            <a:prstGeom prst="rect">
              <a:avLst/>
            </a:prstGeom>
          </p:spPr>
        </p:pic>
        <p:pic>
          <p:nvPicPr>
            <p:cNvPr id="27" name="Grafik 26">
              <a:extLst>
                <a:ext uri="{FF2B5EF4-FFF2-40B4-BE49-F238E27FC236}">
                  <a16:creationId xmlns:a16="http://schemas.microsoft.com/office/drawing/2014/main" id="{8B0CF7A5-E449-B64B-BBC0-8357855F809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977" y="2993820"/>
              <a:ext cx="776990" cy="776990"/>
            </a:xfrm>
            <a:prstGeom prst="rect">
              <a:avLst/>
            </a:prstGeom>
          </p:spPr>
        </p:pic>
        <p:pic>
          <p:nvPicPr>
            <p:cNvPr id="28" name="Grafik 27">
              <a:extLst>
                <a:ext uri="{FF2B5EF4-FFF2-40B4-BE49-F238E27FC236}">
                  <a16:creationId xmlns:a16="http://schemas.microsoft.com/office/drawing/2014/main" id="{990789BC-58FE-2044-828A-E844BD1782E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2313" y="3950590"/>
              <a:ext cx="776990" cy="776990"/>
            </a:xfrm>
            <a:prstGeom prst="rect">
              <a:avLst/>
            </a:prstGeom>
          </p:spPr>
        </p:pic>
        <p:pic>
          <p:nvPicPr>
            <p:cNvPr id="29" name="Grafik 28">
              <a:extLst>
                <a:ext uri="{FF2B5EF4-FFF2-40B4-BE49-F238E27FC236}">
                  <a16:creationId xmlns:a16="http://schemas.microsoft.com/office/drawing/2014/main" id="{C68D8C16-1ED0-F143-AEDA-083E5770C22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9912" y="3081484"/>
              <a:ext cx="776990" cy="776990"/>
            </a:xfrm>
            <a:prstGeom prst="rect">
              <a:avLst/>
            </a:prstGeom>
          </p:spPr>
        </p:pic>
        <p:pic>
          <p:nvPicPr>
            <p:cNvPr id="30" name="Grafik 29">
              <a:extLst>
                <a:ext uri="{FF2B5EF4-FFF2-40B4-BE49-F238E27FC236}">
                  <a16:creationId xmlns:a16="http://schemas.microsoft.com/office/drawing/2014/main" id="{3D8748DF-7560-0E49-A541-37916787557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15178" y="3656085"/>
              <a:ext cx="776990" cy="776990"/>
            </a:xfrm>
            <a:prstGeom prst="rect">
              <a:avLst/>
            </a:prstGeom>
          </p:spPr>
        </p:pic>
        <p:pic>
          <p:nvPicPr>
            <p:cNvPr id="31" name="Grafik 30">
              <a:extLst>
                <a:ext uri="{FF2B5EF4-FFF2-40B4-BE49-F238E27FC236}">
                  <a16:creationId xmlns:a16="http://schemas.microsoft.com/office/drawing/2014/main" id="{6B0D1E06-12D2-144E-81A4-D1B0701C793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6520" y="3002621"/>
              <a:ext cx="776990" cy="776990"/>
            </a:xfrm>
            <a:prstGeom prst="rect">
              <a:avLst/>
            </a:prstGeom>
          </p:spPr>
        </p:pic>
        <p:pic>
          <p:nvPicPr>
            <p:cNvPr id="32" name="Grafik 31">
              <a:extLst>
                <a:ext uri="{FF2B5EF4-FFF2-40B4-BE49-F238E27FC236}">
                  <a16:creationId xmlns:a16="http://schemas.microsoft.com/office/drawing/2014/main" id="{1AD115D9-B851-3A4E-8594-5AD962CF8D4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700027" y="3652403"/>
              <a:ext cx="776990" cy="776990"/>
            </a:xfrm>
            <a:prstGeom prst="rect">
              <a:avLst/>
            </a:prstGeom>
          </p:spPr>
        </p:pic>
        <p:pic>
          <p:nvPicPr>
            <p:cNvPr id="33" name="Grafik 32">
              <a:extLst>
                <a:ext uri="{FF2B5EF4-FFF2-40B4-BE49-F238E27FC236}">
                  <a16:creationId xmlns:a16="http://schemas.microsoft.com/office/drawing/2014/main" id="{4C83FE89-561C-6941-92D9-E5B8E02C07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412" y="5270763"/>
              <a:ext cx="662532" cy="662532"/>
            </a:xfrm>
            <a:prstGeom prst="rect">
              <a:avLst/>
            </a:prstGeom>
          </p:spPr>
        </p:pic>
        <p:pic>
          <p:nvPicPr>
            <p:cNvPr id="34" name="Grafik 33">
              <a:extLst>
                <a:ext uri="{FF2B5EF4-FFF2-40B4-BE49-F238E27FC236}">
                  <a16:creationId xmlns:a16="http://schemas.microsoft.com/office/drawing/2014/main" id="{2760DD1D-C726-894A-8147-1BEE079D161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904" y="4485618"/>
              <a:ext cx="776990" cy="776990"/>
            </a:xfrm>
            <a:prstGeom prst="rect">
              <a:avLst/>
            </a:prstGeom>
          </p:spPr>
        </p:pic>
        <p:pic>
          <p:nvPicPr>
            <p:cNvPr id="35" name="Grafik 34">
              <a:extLst>
                <a:ext uri="{FF2B5EF4-FFF2-40B4-BE49-F238E27FC236}">
                  <a16:creationId xmlns:a16="http://schemas.microsoft.com/office/drawing/2014/main" id="{85EF811B-CD75-3744-9F38-4C1B1BF5F11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91878" y="5064561"/>
              <a:ext cx="776990" cy="776990"/>
            </a:xfrm>
            <a:prstGeom prst="rect">
              <a:avLst/>
            </a:prstGeom>
          </p:spPr>
        </p:pic>
        <p:pic>
          <p:nvPicPr>
            <p:cNvPr id="36" name="Grafik 35">
              <a:extLst>
                <a:ext uri="{FF2B5EF4-FFF2-40B4-BE49-F238E27FC236}">
                  <a16:creationId xmlns:a16="http://schemas.microsoft.com/office/drawing/2014/main" id="{CB0B2FD1-3DAE-5446-ADC2-1CAC4B26328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1690434" y="4592361"/>
              <a:ext cx="776990" cy="776990"/>
            </a:xfrm>
            <a:prstGeom prst="rect">
              <a:avLst/>
            </a:prstGeom>
          </p:spPr>
        </p:pic>
        <p:pic>
          <p:nvPicPr>
            <p:cNvPr id="37" name="Grafik 36">
              <a:extLst>
                <a:ext uri="{FF2B5EF4-FFF2-40B4-BE49-F238E27FC236}">
                  <a16:creationId xmlns:a16="http://schemas.microsoft.com/office/drawing/2014/main" id="{03EEA944-FD7F-134D-BB11-241F92CF881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783" y="5145890"/>
              <a:ext cx="776990" cy="776990"/>
            </a:xfrm>
            <a:prstGeom prst="rect">
              <a:avLst/>
            </a:prstGeom>
          </p:spPr>
        </p:pic>
        <p:pic>
          <p:nvPicPr>
            <p:cNvPr id="38" name="Grafik 37">
              <a:extLst>
                <a:ext uri="{FF2B5EF4-FFF2-40B4-BE49-F238E27FC236}">
                  <a16:creationId xmlns:a16="http://schemas.microsoft.com/office/drawing/2014/main" id="{852F2C28-35DF-2047-9952-34EFED8722E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9027" y="4343692"/>
              <a:ext cx="776990" cy="776990"/>
            </a:xfrm>
            <a:prstGeom prst="rect">
              <a:avLst/>
            </a:prstGeom>
          </p:spPr>
        </p:pic>
        <p:pic>
          <p:nvPicPr>
            <p:cNvPr id="39" name="Grafik 38">
              <a:extLst>
                <a:ext uri="{FF2B5EF4-FFF2-40B4-BE49-F238E27FC236}">
                  <a16:creationId xmlns:a16="http://schemas.microsoft.com/office/drawing/2014/main" id="{A0D79B8A-2EE3-8344-BC68-634D82F9506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700027" y="5068896"/>
              <a:ext cx="776990" cy="776990"/>
            </a:xfrm>
            <a:prstGeom prst="rect">
              <a:avLst/>
            </a:prstGeom>
          </p:spPr>
        </p:pic>
      </p:grpSp>
      <p:sp>
        <p:nvSpPr>
          <p:cNvPr id="67" name="Inhaltsplatzhalter 10">
            <a:extLst>
              <a:ext uri="{FF2B5EF4-FFF2-40B4-BE49-F238E27FC236}">
                <a16:creationId xmlns:a16="http://schemas.microsoft.com/office/drawing/2014/main" id="{F3B2F486-2D82-E140-AA71-6E4621E674CE}"/>
              </a:ext>
              <a:ext uri="{C183D7F6-B498-43B3-948B-1728B52AA6E4}">
                <adec:decorative xmlns:adec="http://schemas.microsoft.com/office/drawing/2017/decorative" val="1"/>
              </a:ext>
            </a:extLst>
          </p:cNvPr>
          <p:cNvSpPr txBox="1">
            <a:spLocks/>
          </p:cNvSpPr>
          <p:nvPr/>
        </p:nvSpPr>
        <p:spPr>
          <a:xfrm>
            <a:off x="3644774" y="3449451"/>
            <a:ext cx="2934218" cy="16151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r>
              <a:rPr lang="de-DE" sz="3300" dirty="0"/>
              <a:t>Marktsegmentierung</a:t>
            </a: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pic>
        <p:nvPicPr>
          <p:cNvPr id="9" name="Grafik 8" descr="Pfeil nach rechts: Marktsegmentierung">
            <a:extLst>
              <a:ext uri="{FF2B5EF4-FFF2-40B4-BE49-F238E27FC236}">
                <a16:creationId xmlns:a16="http://schemas.microsoft.com/office/drawing/2014/main" id="{7249DBE6-7B7F-4D48-BBD5-559C987B1C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91343" y="3285430"/>
            <a:ext cx="1278842" cy="1278842"/>
          </a:xfrm>
          <a:prstGeom prst="rect">
            <a:avLst/>
          </a:prstGeom>
        </p:spPr>
      </p:pic>
      <p:grpSp>
        <p:nvGrpSpPr>
          <p:cNvPr id="5" name="Gruppieren 4">
            <a:extLst>
              <a:ext uri="{FF2B5EF4-FFF2-40B4-BE49-F238E27FC236}">
                <a16:creationId xmlns:a16="http://schemas.microsoft.com/office/drawing/2014/main" id="{F7D3C383-B3D4-D947-9C02-A2B4F3BEDC99}"/>
              </a:ext>
              <a:ext uri="{C183D7F6-B498-43B3-948B-1728B52AA6E4}">
                <adec:decorative xmlns:adec="http://schemas.microsoft.com/office/drawing/2017/decorative" val="1"/>
              </a:ext>
            </a:extLst>
          </p:cNvPr>
          <p:cNvGrpSpPr/>
          <p:nvPr/>
        </p:nvGrpSpPr>
        <p:grpSpPr>
          <a:xfrm>
            <a:off x="6447815" y="2121281"/>
            <a:ext cx="2826237" cy="795482"/>
            <a:chOff x="6447815" y="2121281"/>
            <a:chExt cx="2826237" cy="795482"/>
          </a:xfrm>
          <a:solidFill>
            <a:schemeClr val="accent3"/>
          </a:solidFill>
        </p:grpSpPr>
        <p:pic>
          <p:nvPicPr>
            <p:cNvPr id="47" name="Grafik 46">
              <a:extLst>
                <a:ext uri="{FF2B5EF4-FFF2-40B4-BE49-F238E27FC236}">
                  <a16:creationId xmlns:a16="http://schemas.microsoft.com/office/drawing/2014/main" id="{9FAE5FE0-55F1-7441-83A1-EA6F65F6330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2384" y="2130760"/>
              <a:ext cx="776990" cy="776990"/>
            </a:xfrm>
            <a:prstGeom prst="rect">
              <a:avLst/>
            </a:prstGeom>
          </p:spPr>
        </p:pic>
        <p:pic>
          <p:nvPicPr>
            <p:cNvPr id="48" name="Grafik 47">
              <a:extLst>
                <a:ext uri="{FF2B5EF4-FFF2-40B4-BE49-F238E27FC236}">
                  <a16:creationId xmlns:a16="http://schemas.microsoft.com/office/drawing/2014/main" id="{31EADED5-9D20-FD46-8524-1F0A4296B7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2723" y="2123558"/>
              <a:ext cx="776990" cy="776990"/>
            </a:xfrm>
            <a:prstGeom prst="rect">
              <a:avLst/>
            </a:prstGeom>
          </p:spPr>
        </p:pic>
        <p:pic>
          <p:nvPicPr>
            <p:cNvPr id="49" name="Grafik 48">
              <a:extLst>
                <a:ext uri="{FF2B5EF4-FFF2-40B4-BE49-F238E27FC236}">
                  <a16:creationId xmlns:a16="http://schemas.microsoft.com/office/drawing/2014/main" id="{84A603F0-99B7-C049-9D54-9CA64D31EAD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7815" y="2121281"/>
              <a:ext cx="776990" cy="776990"/>
            </a:xfrm>
            <a:prstGeom prst="rect">
              <a:avLst/>
            </a:prstGeom>
          </p:spPr>
        </p:pic>
        <p:pic>
          <p:nvPicPr>
            <p:cNvPr id="50" name="Grafik 49">
              <a:extLst>
                <a:ext uri="{FF2B5EF4-FFF2-40B4-BE49-F238E27FC236}">
                  <a16:creationId xmlns:a16="http://schemas.microsoft.com/office/drawing/2014/main" id="{363625C0-2264-6D46-86AB-6DE1435310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4469" y="2130760"/>
              <a:ext cx="776990" cy="776990"/>
            </a:xfrm>
            <a:prstGeom prst="rect">
              <a:avLst/>
            </a:prstGeom>
          </p:spPr>
        </p:pic>
        <p:pic>
          <p:nvPicPr>
            <p:cNvPr id="51" name="Grafik 50">
              <a:extLst>
                <a:ext uri="{FF2B5EF4-FFF2-40B4-BE49-F238E27FC236}">
                  <a16:creationId xmlns:a16="http://schemas.microsoft.com/office/drawing/2014/main" id="{A8224682-5ECD-9140-9A16-07E6DE7BDB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7062" y="2139773"/>
              <a:ext cx="776990" cy="776990"/>
            </a:xfrm>
            <a:prstGeom prst="rect">
              <a:avLst/>
            </a:prstGeom>
          </p:spPr>
        </p:pic>
        <p:pic>
          <p:nvPicPr>
            <p:cNvPr id="52" name="Grafik 51">
              <a:extLst>
                <a:ext uri="{FF2B5EF4-FFF2-40B4-BE49-F238E27FC236}">
                  <a16:creationId xmlns:a16="http://schemas.microsoft.com/office/drawing/2014/main" id="{FB42FDCC-3A58-5C45-9014-836448F07C2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8567" y="2135369"/>
              <a:ext cx="776990" cy="776990"/>
            </a:xfrm>
            <a:prstGeom prst="rect">
              <a:avLst/>
            </a:prstGeom>
          </p:spPr>
        </p:pic>
      </p:grpSp>
      <p:grpSp>
        <p:nvGrpSpPr>
          <p:cNvPr id="10" name="Gruppieren 9">
            <a:extLst>
              <a:ext uri="{FF2B5EF4-FFF2-40B4-BE49-F238E27FC236}">
                <a16:creationId xmlns:a16="http://schemas.microsoft.com/office/drawing/2014/main" id="{50DAFF56-4D49-4F40-9909-F7963C8ABB53}"/>
              </a:ext>
              <a:ext uri="{C183D7F6-B498-43B3-948B-1728B52AA6E4}">
                <adec:decorative xmlns:adec="http://schemas.microsoft.com/office/drawing/2017/decorative" val="1"/>
              </a:ext>
            </a:extLst>
          </p:cNvPr>
          <p:cNvGrpSpPr/>
          <p:nvPr/>
        </p:nvGrpSpPr>
        <p:grpSpPr>
          <a:xfrm>
            <a:off x="6447815" y="3522621"/>
            <a:ext cx="2826237" cy="795482"/>
            <a:chOff x="6447815" y="3522621"/>
            <a:chExt cx="2826237" cy="795482"/>
          </a:xfrm>
          <a:solidFill>
            <a:schemeClr val="tx2"/>
          </a:solidFill>
        </p:grpSpPr>
        <p:pic>
          <p:nvPicPr>
            <p:cNvPr id="53" name="Grafik 52">
              <a:extLst>
                <a:ext uri="{FF2B5EF4-FFF2-40B4-BE49-F238E27FC236}">
                  <a16:creationId xmlns:a16="http://schemas.microsoft.com/office/drawing/2014/main" id="{CDF7638D-F9E7-F441-90D8-64F014B1D4D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2384" y="3532100"/>
              <a:ext cx="776990" cy="776990"/>
            </a:xfrm>
            <a:prstGeom prst="rect">
              <a:avLst/>
            </a:prstGeom>
          </p:spPr>
        </p:pic>
        <p:pic>
          <p:nvPicPr>
            <p:cNvPr id="54" name="Grafik 53">
              <a:extLst>
                <a:ext uri="{FF2B5EF4-FFF2-40B4-BE49-F238E27FC236}">
                  <a16:creationId xmlns:a16="http://schemas.microsoft.com/office/drawing/2014/main" id="{D7D61438-5A14-8149-96F6-84CB0FF8898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2723" y="3524898"/>
              <a:ext cx="776990" cy="776990"/>
            </a:xfrm>
            <a:prstGeom prst="rect">
              <a:avLst/>
            </a:prstGeom>
          </p:spPr>
        </p:pic>
        <p:pic>
          <p:nvPicPr>
            <p:cNvPr id="55" name="Grafik 54">
              <a:extLst>
                <a:ext uri="{FF2B5EF4-FFF2-40B4-BE49-F238E27FC236}">
                  <a16:creationId xmlns:a16="http://schemas.microsoft.com/office/drawing/2014/main" id="{0AED7C69-595F-1042-B5CC-10FDA5E4D5A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7815" y="3522621"/>
              <a:ext cx="776990" cy="776990"/>
            </a:xfrm>
            <a:prstGeom prst="rect">
              <a:avLst/>
            </a:prstGeom>
          </p:spPr>
        </p:pic>
        <p:pic>
          <p:nvPicPr>
            <p:cNvPr id="56" name="Grafik 55">
              <a:extLst>
                <a:ext uri="{FF2B5EF4-FFF2-40B4-BE49-F238E27FC236}">
                  <a16:creationId xmlns:a16="http://schemas.microsoft.com/office/drawing/2014/main" id="{D24EA756-C44E-8441-9F0D-43BCD29A2A6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4469" y="3532100"/>
              <a:ext cx="776990" cy="776990"/>
            </a:xfrm>
            <a:prstGeom prst="rect">
              <a:avLst/>
            </a:prstGeom>
          </p:spPr>
        </p:pic>
        <p:pic>
          <p:nvPicPr>
            <p:cNvPr id="57" name="Grafik 56">
              <a:extLst>
                <a:ext uri="{FF2B5EF4-FFF2-40B4-BE49-F238E27FC236}">
                  <a16:creationId xmlns:a16="http://schemas.microsoft.com/office/drawing/2014/main" id="{DDBDC0CC-A92A-6F48-A3DD-AEFF0DBA540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7062" y="3541113"/>
              <a:ext cx="776990" cy="776990"/>
            </a:xfrm>
            <a:prstGeom prst="rect">
              <a:avLst/>
            </a:prstGeom>
          </p:spPr>
        </p:pic>
        <p:pic>
          <p:nvPicPr>
            <p:cNvPr id="58" name="Grafik 57">
              <a:extLst>
                <a:ext uri="{FF2B5EF4-FFF2-40B4-BE49-F238E27FC236}">
                  <a16:creationId xmlns:a16="http://schemas.microsoft.com/office/drawing/2014/main" id="{CBEC43AA-9883-7949-B64F-AC54A40D5FA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08567" y="3536709"/>
              <a:ext cx="776990" cy="776990"/>
            </a:xfrm>
            <a:prstGeom prst="rect">
              <a:avLst/>
            </a:prstGeom>
          </p:spPr>
        </p:pic>
      </p:grpSp>
      <p:grpSp>
        <p:nvGrpSpPr>
          <p:cNvPr id="7" name="Gruppieren 6">
            <a:extLst>
              <a:ext uri="{FF2B5EF4-FFF2-40B4-BE49-F238E27FC236}">
                <a16:creationId xmlns:a16="http://schemas.microsoft.com/office/drawing/2014/main" id="{0E2B1769-5534-4340-80D6-187147E1A63B}"/>
              </a:ext>
              <a:ext uri="{C183D7F6-B498-43B3-948B-1728B52AA6E4}">
                <adec:decorative xmlns:adec="http://schemas.microsoft.com/office/drawing/2017/decorative" val="1"/>
              </a:ext>
            </a:extLst>
          </p:cNvPr>
          <p:cNvGrpSpPr/>
          <p:nvPr/>
        </p:nvGrpSpPr>
        <p:grpSpPr>
          <a:xfrm>
            <a:off x="6447815" y="4954670"/>
            <a:ext cx="2826237" cy="795482"/>
            <a:chOff x="6447815" y="4954670"/>
            <a:chExt cx="2826237" cy="795482"/>
          </a:xfrm>
          <a:solidFill>
            <a:schemeClr val="accent2"/>
          </a:solidFill>
        </p:grpSpPr>
        <p:pic>
          <p:nvPicPr>
            <p:cNvPr id="59" name="Grafik 58">
              <a:extLst>
                <a:ext uri="{FF2B5EF4-FFF2-40B4-BE49-F238E27FC236}">
                  <a16:creationId xmlns:a16="http://schemas.microsoft.com/office/drawing/2014/main" id="{2107D18F-0360-BD4A-B161-A723B815F63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2384" y="4964149"/>
              <a:ext cx="776990" cy="776990"/>
            </a:xfrm>
            <a:prstGeom prst="rect">
              <a:avLst/>
            </a:prstGeom>
          </p:spPr>
        </p:pic>
        <p:pic>
          <p:nvPicPr>
            <p:cNvPr id="60" name="Grafik 59">
              <a:extLst>
                <a:ext uri="{FF2B5EF4-FFF2-40B4-BE49-F238E27FC236}">
                  <a16:creationId xmlns:a16="http://schemas.microsoft.com/office/drawing/2014/main" id="{AF6EE871-62A0-D346-AFCE-29970FDE91B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72723" y="4956947"/>
              <a:ext cx="776990" cy="776990"/>
            </a:xfrm>
            <a:prstGeom prst="rect">
              <a:avLst/>
            </a:prstGeom>
          </p:spPr>
        </p:pic>
        <p:pic>
          <p:nvPicPr>
            <p:cNvPr id="61" name="Grafik 60">
              <a:extLst>
                <a:ext uri="{FF2B5EF4-FFF2-40B4-BE49-F238E27FC236}">
                  <a16:creationId xmlns:a16="http://schemas.microsoft.com/office/drawing/2014/main" id="{C52E2ABD-B878-644E-A9B7-A74228BF3FF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7815" y="4954670"/>
              <a:ext cx="776990" cy="776990"/>
            </a:xfrm>
            <a:prstGeom prst="rect">
              <a:avLst/>
            </a:prstGeom>
          </p:spPr>
        </p:pic>
        <p:pic>
          <p:nvPicPr>
            <p:cNvPr id="62" name="Grafik 61">
              <a:extLst>
                <a:ext uri="{FF2B5EF4-FFF2-40B4-BE49-F238E27FC236}">
                  <a16:creationId xmlns:a16="http://schemas.microsoft.com/office/drawing/2014/main" id="{86B33153-25D6-924A-8608-BBC1FA11237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4469" y="4964149"/>
              <a:ext cx="776990" cy="776990"/>
            </a:xfrm>
            <a:prstGeom prst="rect">
              <a:avLst/>
            </a:prstGeom>
          </p:spPr>
        </p:pic>
        <p:pic>
          <p:nvPicPr>
            <p:cNvPr id="63" name="Grafik 62">
              <a:extLst>
                <a:ext uri="{FF2B5EF4-FFF2-40B4-BE49-F238E27FC236}">
                  <a16:creationId xmlns:a16="http://schemas.microsoft.com/office/drawing/2014/main" id="{EEC1A856-684F-844B-B8D4-1618CFBC4DE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7062" y="4973162"/>
              <a:ext cx="776990" cy="776990"/>
            </a:xfrm>
            <a:prstGeom prst="rect">
              <a:avLst/>
            </a:prstGeom>
          </p:spPr>
        </p:pic>
        <p:pic>
          <p:nvPicPr>
            <p:cNvPr id="64" name="Grafik 63">
              <a:extLst>
                <a:ext uri="{FF2B5EF4-FFF2-40B4-BE49-F238E27FC236}">
                  <a16:creationId xmlns:a16="http://schemas.microsoft.com/office/drawing/2014/main" id="{6D2E8134-0D8C-4E41-8991-25B62BC2B32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08567" y="4968758"/>
              <a:ext cx="776990" cy="776990"/>
            </a:xfrm>
            <a:prstGeom prst="rect">
              <a:avLst/>
            </a:prstGeom>
          </p:spPr>
        </p:pic>
      </p:grpSp>
      <p:sp>
        <p:nvSpPr>
          <p:cNvPr id="11" name="Inhaltsplatzhalter 10">
            <a:extLst>
              <a:ext uri="{FF2B5EF4-FFF2-40B4-BE49-F238E27FC236}">
                <a16:creationId xmlns:a16="http://schemas.microsoft.com/office/drawing/2014/main" id="{4BFD46D3-06E9-934C-8431-894DFEABD97E}"/>
              </a:ext>
              <a:ext uri="{C183D7F6-B498-43B3-948B-1728B52AA6E4}">
                <adec:decorative xmlns:adec="http://schemas.microsoft.com/office/drawing/2017/decorative" val="1"/>
              </a:ext>
            </a:extLst>
          </p:cNvPr>
          <p:cNvSpPr>
            <a:spLocks noGrp="1"/>
          </p:cNvSpPr>
          <p:nvPr>
            <p:ph idx="1"/>
          </p:nvPr>
        </p:nvSpPr>
        <p:spPr>
          <a:xfrm>
            <a:off x="9148950" y="2322827"/>
            <a:ext cx="2001473" cy="3427325"/>
          </a:xfrm>
        </p:spPr>
        <p:txBody>
          <a:bodyPr>
            <a:normAutofit lnSpcReduction="10000"/>
          </a:bodyPr>
          <a:lstStyle/>
          <a:p>
            <a:pPr marL="0" indent="0">
              <a:buNone/>
            </a:pPr>
            <a:r>
              <a:rPr lang="de-DE" dirty="0">
                <a:solidFill>
                  <a:schemeClr val="accent3"/>
                </a:solidFill>
              </a:rPr>
              <a:t>Werbung 1</a:t>
            </a:r>
          </a:p>
          <a:p>
            <a:pPr marL="0" indent="0">
              <a:buNone/>
            </a:pPr>
            <a:endParaRPr lang="de-DE" dirty="0"/>
          </a:p>
          <a:p>
            <a:pPr marL="0" indent="0">
              <a:buNone/>
            </a:pPr>
            <a:endParaRPr lang="de-DE" dirty="0"/>
          </a:p>
          <a:p>
            <a:pPr marL="0" indent="0">
              <a:buNone/>
            </a:pPr>
            <a:r>
              <a:rPr lang="de-DE" dirty="0">
                <a:solidFill>
                  <a:schemeClr val="tx2"/>
                </a:solidFill>
              </a:rPr>
              <a:t>Werbung 2</a:t>
            </a:r>
          </a:p>
          <a:p>
            <a:pPr marL="0" indent="0">
              <a:buNone/>
            </a:pPr>
            <a:endParaRPr lang="de-DE" dirty="0"/>
          </a:p>
          <a:p>
            <a:pPr marL="0" indent="0">
              <a:buNone/>
            </a:pPr>
            <a:endParaRPr lang="de-DE" dirty="0"/>
          </a:p>
          <a:p>
            <a:pPr marL="0" indent="0">
              <a:buNone/>
            </a:pPr>
            <a:r>
              <a:rPr lang="de-DE" dirty="0">
                <a:solidFill>
                  <a:schemeClr val="accent2"/>
                </a:solidFill>
              </a:rPr>
              <a:t>Werbung 3</a:t>
            </a:r>
          </a:p>
        </p:txBody>
      </p:sp>
      <p:sp>
        <p:nvSpPr>
          <p:cNvPr id="3" name="Foliennummernplatzhalter 2">
            <a:extLst>
              <a:ext uri="{FF2B5EF4-FFF2-40B4-BE49-F238E27FC236}">
                <a16:creationId xmlns:a16="http://schemas.microsoft.com/office/drawing/2014/main" id="{006D6918-C1D6-DF4A-8FB6-83255FB6C0C2}"/>
              </a:ext>
            </a:extLst>
          </p:cNvPr>
          <p:cNvSpPr>
            <a:spLocks noGrp="1"/>
          </p:cNvSpPr>
          <p:nvPr>
            <p:ph type="sldNum" sz="quarter" idx="12"/>
          </p:nvPr>
        </p:nvSpPr>
        <p:spPr/>
        <p:txBody>
          <a:bodyPr/>
          <a:lstStyle/>
          <a:p>
            <a:fld id="{EFDFE86E-4456-2D41-A9F3-16B43092C962}" type="slidenum">
              <a:rPr lang="de-DE" smtClean="0"/>
              <a:t>22</a:t>
            </a:fld>
            <a:endParaRPr lang="de-DE"/>
          </a:p>
        </p:txBody>
      </p:sp>
    </p:spTree>
    <p:extLst>
      <p:ext uri="{BB962C8B-B14F-4D97-AF65-F5344CB8AC3E}">
        <p14:creationId xmlns:p14="http://schemas.microsoft.com/office/powerpoint/2010/main" val="198427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AE9077-72ED-7149-AB82-7F32E2B5DF4C}"/>
              </a:ext>
            </a:extLst>
          </p:cNvPr>
          <p:cNvSpPr>
            <a:spLocks noGrp="1"/>
          </p:cNvSpPr>
          <p:nvPr>
            <p:ph type="title"/>
          </p:nvPr>
        </p:nvSpPr>
        <p:spPr>
          <a:xfrm>
            <a:off x="686834" y="1153572"/>
            <a:ext cx="3200400" cy="4461163"/>
          </a:xfrm>
        </p:spPr>
        <p:txBody>
          <a:bodyPr>
            <a:normAutofit/>
          </a:bodyPr>
          <a:lstStyle/>
          <a:p>
            <a:r>
              <a:rPr lang="de-DE" dirty="0">
                <a:solidFill>
                  <a:srgbClr val="FFFFFF"/>
                </a:solidFill>
              </a:rPr>
              <a:t>Risiken von Big Data / Profiling</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Inhaltsplatzhalter 2">
            <a:extLst>
              <a:ext uri="{FF2B5EF4-FFF2-40B4-BE49-F238E27FC236}">
                <a16:creationId xmlns:a16="http://schemas.microsoft.com/office/drawing/2014/main" id="{4DAE4DA5-7FCB-2645-85F8-FED26B6881A8}"/>
              </a:ext>
            </a:extLst>
          </p:cNvPr>
          <p:cNvSpPr>
            <a:spLocks noGrp="1"/>
          </p:cNvSpPr>
          <p:nvPr>
            <p:ph idx="1"/>
          </p:nvPr>
        </p:nvSpPr>
        <p:spPr>
          <a:xfrm>
            <a:off x="4447308" y="591344"/>
            <a:ext cx="6906491" cy="5585619"/>
          </a:xfrm>
        </p:spPr>
        <p:txBody>
          <a:bodyPr anchor="ctr">
            <a:normAutofit/>
          </a:bodyPr>
          <a:lstStyle/>
          <a:p>
            <a:r>
              <a:rPr lang="de-DE" dirty="0"/>
              <a:t>Diskriminierung von Gruppen oder Personen</a:t>
            </a:r>
          </a:p>
          <a:p>
            <a:r>
              <a:rPr lang="de-DE" dirty="0"/>
              <a:t>Verlust der Informationsfreiheit = „Filterblase“</a:t>
            </a:r>
          </a:p>
          <a:p>
            <a:r>
              <a:rPr lang="de-DE" dirty="0"/>
              <a:t>Manipulation (z.B. im Wahlkampf)</a:t>
            </a:r>
          </a:p>
          <a:p>
            <a:r>
              <a:rPr lang="de-DE" dirty="0"/>
              <a:t>Fehlentscheidungen aufgrund falscher Datenauswertung</a:t>
            </a:r>
          </a:p>
        </p:txBody>
      </p:sp>
      <p:sp>
        <p:nvSpPr>
          <p:cNvPr id="3" name="Foliennummernplatzhalter 2">
            <a:extLst>
              <a:ext uri="{FF2B5EF4-FFF2-40B4-BE49-F238E27FC236}">
                <a16:creationId xmlns:a16="http://schemas.microsoft.com/office/drawing/2014/main" id="{823C35BB-27CE-6E48-82D8-DB2BBB548B94}"/>
              </a:ext>
            </a:extLst>
          </p:cNvPr>
          <p:cNvSpPr>
            <a:spLocks noGrp="1"/>
          </p:cNvSpPr>
          <p:nvPr>
            <p:ph type="sldNum" sz="quarter" idx="12"/>
          </p:nvPr>
        </p:nvSpPr>
        <p:spPr/>
        <p:txBody>
          <a:bodyPr/>
          <a:lstStyle/>
          <a:p>
            <a:fld id="{EFDFE86E-4456-2D41-A9F3-16B43092C962}" type="slidenum">
              <a:rPr lang="de-DE" smtClean="0"/>
              <a:t>23</a:t>
            </a:fld>
            <a:endParaRPr lang="de-DE"/>
          </a:p>
        </p:txBody>
      </p:sp>
    </p:spTree>
    <p:extLst>
      <p:ext uri="{BB962C8B-B14F-4D97-AF65-F5344CB8AC3E}">
        <p14:creationId xmlns:p14="http://schemas.microsoft.com/office/powerpoint/2010/main" val="395743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0F330-690A-6547-A524-FD7FB75EFCEC}"/>
              </a:ext>
            </a:extLst>
          </p:cNvPr>
          <p:cNvSpPr>
            <a:spLocks noGrp="1"/>
          </p:cNvSpPr>
          <p:nvPr>
            <p:ph type="title"/>
          </p:nvPr>
        </p:nvSpPr>
        <p:spPr/>
        <p:txBody>
          <a:bodyPr>
            <a:normAutofit/>
          </a:bodyPr>
          <a:lstStyle/>
          <a:p>
            <a:r>
              <a:rPr lang="de-DE" dirty="0"/>
              <a:t>Risiko: Diskriminierung</a:t>
            </a:r>
          </a:p>
        </p:txBody>
      </p:sp>
      <p:grpSp>
        <p:nvGrpSpPr>
          <p:cNvPr id="7" name="Gruppieren 6">
            <a:extLst>
              <a:ext uri="{FF2B5EF4-FFF2-40B4-BE49-F238E27FC236}">
                <a16:creationId xmlns:a16="http://schemas.microsoft.com/office/drawing/2014/main" id="{C666AF0F-1647-6F4A-AE79-53449675ACA8}"/>
              </a:ext>
              <a:ext uri="{C183D7F6-B498-43B3-948B-1728B52AA6E4}">
                <adec:decorative xmlns:adec="http://schemas.microsoft.com/office/drawing/2017/decorative" val="1"/>
              </a:ext>
            </a:extLst>
          </p:cNvPr>
          <p:cNvGrpSpPr/>
          <p:nvPr/>
        </p:nvGrpSpPr>
        <p:grpSpPr>
          <a:xfrm>
            <a:off x="1860814" y="1690688"/>
            <a:ext cx="2351926" cy="3482472"/>
            <a:chOff x="1264468" y="2102357"/>
            <a:chExt cx="2351926" cy="3482472"/>
          </a:xfrm>
        </p:grpSpPr>
        <p:sp>
          <p:nvSpPr>
            <p:cNvPr id="8" name="Oval 7">
              <a:extLst>
                <a:ext uri="{FF2B5EF4-FFF2-40B4-BE49-F238E27FC236}">
                  <a16:creationId xmlns:a16="http://schemas.microsoft.com/office/drawing/2014/main" id="{02BF0FF4-94F8-3444-A2FC-06C166B028D6}"/>
                </a:ext>
              </a:extLst>
            </p:cNvPr>
            <p:cNvSpPr/>
            <p:nvPr/>
          </p:nvSpPr>
          <p:spPr>
            <a:xfrm>
              <a:off x="1264468" y="2102357"/>
              <a:ext cx="1098000" cy="1098000"/>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9" name="Rechteck 8" descr="Umbrella">
              <a:extLst>
                <a:ext uri="{FF2B5EF4-FFF2-40B4-BE49-F238E27FC236}">
                  <a16:creationId xmlns:a16="http://schemas.microsoft.com/office/drawing/2014/main" id="{FEBF5604-B6C9-D74E-99C9-F93525A53DD0}"/>
                </a:ext>
              </a:extLst>
            </p:cNvPr>
            <p:cNvSpPr/>
            <p:nvPr/>
          </p:nvSpPr>
          <p:spPr>
            <a:xfrm>
              <a:off x="1498351" y="2336359"/>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ED94AE0B-B76F-3E45-8873-0465AFBD785E}"/>
                </a:ext>
              </a:extLst>
            </p:cNvPr>
            <p:cNvSpPr/>
            <p:nvPr/>
          </p:nvSpPr>
          <p:spPr>
            <a:xfrm>
              <a:off x="1268289" y="3294061"/>
              <a:ext cx="1098000" cy="1098000"/>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4" name="Rechteck 13" descr="Meeting">
              <a:extLst>
                <a:ext uri="{FF2B5EF4-FFF2-40B4-BE49-F238E27FC236}">
                  <a16:creationId xmlns:a16="http://schemas.microsoft.com/office/drawing/2014/main" id="{63CBD510-AA09-BC43-8E4D-A97C02154BEE}"/>
                </a:ext>
              </a:extLst>
            </p:cNvPr>
            <p:cNvSpPr/>
            <p:nvPr/>
          </p:nvSpPr>
          <p:spPr>
            <a:xfrm>
              <a:off x="1502158" y="3528061"/>
              <a:ext cx="630000" cy="63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Oval 17">
              <a:extLst>
                <a:ext uri="{FF2B5EF4-FFF2-40B4-BE49-F238E27FC236}">
                  <a16:creationId xmlns:a16="http://schemas.microsoft.com/office/drawing/2014/main" id="{77C22778-DA7B-A94E-983D-18AA3A081220}"/>
                </a:ext>
              </a:extLst>
            </p:cNvPr>
            <p:cNvSpPr/>
            <p:nvPr/>
          </p:nvSpPr>
          <p:spPr>
            <a:xfrm>
              <a:off x="1298988" y="4486829"/>
              <a:ext cx="1098000" cy="10980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hteck 19" descr="Präsentieren">
              <a:extLst>
                <a:ext uri="{FF2B5EF4-FFF2-40B4-BE49-F238E27FC236}">
                  <a16:creationId xmlns:a16="http://schemas.microsoft.com/office/drawing/2014/main" id="{3F622382-66FA-F240-B7C9-B3EBCEAB9B0C}"/>
                </a:ext>
              </a:extLst>
            </p:cNvPr>
            <p:cNvSpPr/>
            <p:nvPr/>
          </p:nvSpPr>
          <p:spPr>
            <a:xfrm>
              <a:off x="1532860" y="4720827"/>
              <a:ext cx="630000" cy="630000"/>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Oval 23">
              <a:extLst>
                <a:ext uri="{FF2B5EF4-FFF2-40B4-BE49-F238E27FC236}">
                  <a16:creationId xmlns:a16="http://schemas.microsoft.com/office/drawing/2014/main" id="{E1CB110F-F3BE-BF47-96BC-5EFE4431096E}"/>
                </a:ext>
              </a:extLst>
            </p:cNvPr>
            <p:cNvSpPr/>
            <p:nvPr/>
          </p:nvSpPr>
          <p:spPr>
            <a:xfrm>
              <a:off x="2518394" y="2651357"/>
              <a:ext cx="1098000" cy="1098000"/>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5" name="Rechteck 24" descr="Money">
              <a:extLst>
                <a:ext uri="{FF2B5EF4-FFF2-40B4-BE49-F238E27FC236}">
                  <a16:creationId xmlns:a16="http://schemas.microsoft.com/office/drawing/2014/main" id="{40E1F84C-6D0D-EF47-859E-2DCE86E02288}"/>
                </a:ext>
              </a:extLst>
            </p:cNvPr>
            <p:cNvSpPr/>
            <p:nvPr/>
          </p:nvSpPr>
          <p:spPr>
            <a:xfrm>
              <a:off x="2752271" y="2885366"/>
              <a:ext cx="630000" cy="63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7" name="Oval 26">
              <a:extLst>
                <a:ext uri="{FF2B5EF4-FFF2-40B4-BE49-F238E27FC236}">
                  <a16:creationId xmlns:a16="http://schemas.microsoft.com/office/drawing/2014/main" id="{2AE4FAD6-B9CF-7347-BB56-8AF14FA0F745}"/>
                </a:ext>
              </a:extLst>
            </p:cNvPr>
            <p:cNvSpPr/>
            <p:nvPr/>
          </p:nvSpPr>
          <p:spPr>
            <a:xfrm>
              <a:off x="2518393" y="3995397"/>
              <a:ext cx="1098000" cy="1098000"/>
            </a:xfrm>
            <a:prstGeom prst="ellipse">
              <a:avLst/>
            </a:prstGeom>
            <a:solidFill>
              <a:schemeClr val="tx2"/>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de-DE" dirty="0"/>
            </a:p>
          </p:txBody>
        </p:sp>
        <p:sp>
          <p:nvSpPr>
            <p:cNvPr id="28" name="Rechteck 27" descr="Upward trend">
              <a:extLst>
                <a:ext uri="{FF2B5EF4-FFF2-40B4-BE49-F238E27FC236}">
                  <a16:creationId xmlns:a16="http://schemas.microsoft.com/office/drawing/2014/main" id="{AEC63426-1530-054D-AD78-C491C8F60488}"/>
                </a:ext>
              </a:extLst>
            </p:cNvPr>
            <p:cNvSpPr/>
            <p:nvPr/>
          </p:nvSpPr>
          <p:spPr>
            <a:xfrm>
              <a:off x="2752260" y="4229396"/>
              <a:ext cx="630000" cy="63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3" name="Textfeld 2">
            <a:extLst>
              <a:ext uri="{FF2B5EF4-FFF2-40B4-BE49-F238E27FC236}">
                <a16:creationId xmlns:a16="http://schemas.microsoft.com/office/drawing/2014/main" id="{32FF5AE9-00F6-DD49-BC79-0363BFA4B762}"/>
              </a:ext>
            </a:extLst>
          </p:cNvPr>
          <p:cNvSpPr txBox="1"/>
          <p:nvPr/>
        </p:nvSpPr>
        <p:spPr>
          <a:xfrm>
            <a:off x="1843984" y="5373905"/>
            <a:ext cx="2644079" cy="646331"/>
          </a:xfrm>
          <a:prstGeom prst="rect">
            <a:avLst/>
          </a:prstGeom>
          <a:noFill/>
        </p:spPr>
        <p:txBody>
          <a:bodyPr wrap="square" rtlCol="0">
            <a:spAutoFit/>
          </a:bodyPr>
          <a:lstStyle/>
          <a:p>
            <a:r>
              <a:rPr lang="de-DE" dirty="0"/>
              <a:t>Profile / personenbezogene Daten </a:t>
            </a:r>
          </a:p>
        </p:txBody>
      </p:sp>
      <p:pic>
        <p:nvPicPr>
          <p:cNvPr id="23" name="Grafik 22">
            <a:extLst>
              <a:ext uri="{FF2B5EF4-FFF2-40B4-BE49-F238E27FC236}">
                <a16:creationId xmlns:a16="http://schemas.microsoft.com/office/drawing/2014/main" id="{711DDD74-6669-214E-95C6-3E577A0200A8}"/>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84179" y="2265371"/>
            <a:ext cx="2512064" cy="2512064"/>
          </a:xfrm>
          <a:prstGeom prst="rect">
            <a:avLst/>
          </a:prstGeom>
        </p:spPr>
      </p:pic>
      <p:sp>
        <p:nvSpPr>
          <p:cNvPr id="11" name="Textfeld 10">
            <a:extLst>
              <a:ext uri="{FF2B5EF4-FFF2-40B4-BE49-F238E27FC236}">
                <a16:creationId xmlns:a16="http://schemas.microsoft.com/office/drawing/2014/main" id="{89825506-5579-034A-BD44-46CFD0C87416}"/>
              </a:ext>
            </a:extLst>
          </p:cNvPr>
          <p:cNvSpPr txBox="1"/>
          <p:nvPr/>
        </p:nvSpPr>
        <p:spPr>
          <a:xfrm>
            <a:off x="4792788" y="5348976"/>
            <a:ext cx="2644079" cy="646331"/>
          </a:xfrm>
          <a:prstGeom prst="rect">
            <a:avLst/>
          </a:prstGeom>
          <a:noFill/>
        </p:spPr>
        <p:txBody>
          <a:bodyPr wrap="square" rtlCol="0">
            <a:spAutoFit/>
          </a:bodyPr>
          <a:lstStyle/>
          <a:p>
            <a:r>
              <a:rPr lang="de-DE" dirty="0"/>
              <a:t>Entscheidungstragende Einrichtungen / Firmen</a:t>
            </a:r>
          </a:p>
        </p:txBody>
      </p:sp>
      <p:pic>
        <p:nvPicPr>
          <p:cNvPr id="4" name="Grafik 3">
            <a:extLst>
              <a:ext uri="{FF2B5EF4-FFF2-40B4-BE49-F238E27FC236}">
                <a16:creationId xmlns:a16="http://schemas.microsoft.com/office/drawing/2014/main" id="{56B4A0BC-6D6D-E34B-97BD-4169DD568151}"/>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96780" y="3109574"/>
            <a:ext cx="914400" cy="914400"/>
          </a:xfrm>
          <a:prstGeom prst="rect">
            <a:avLst/>
          </a:prstGeom>
        </p:spPr>
      </p:pic>
      <p:pic>
        <p:nvPicPr>
          <p:cNvPr id="21" name="Grafik 20">
            <a:extLst>
              <a:ext uri="{FF2B5EF4-FFF2-40B4-BE49-F238E27FC236}">
                <a16:creationId xmlns:a16="http://schemas.microsoft.com/office/drawing/2014/main" id="{258928CE-9C0A-E643-83D5-D597F5D893E3}"/>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06313" y="2149348"/>
            <a:ext cx="914400" cy="914400"/>
          </a:xfrm>
          <a:prstGeom prst="rect">
            <a:avLst/>
          </a:prstGeom>
        </p:spPr>
      </p:pic>
      <p:pic>
        <p:nvPicPr>
          <p:cNvPr id="19" name="Grafik 18">
            <a:extLst>
              <a:ext uri="{FF2B5EF4-FFF2-40B4-BE49-F238E27FC236}">
                <a16:creationId xmlns:a16="http://schemas.microsoft.com/office/drawing/2014/main" id="{9565508C-0FF5-3B46-A5C5-E0AD711C6684}"/>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306313" y="3838585"/>
            <a:ext cx="914400" cy="914400"/>
          </a:xfrm>
          <a:prstGeom prst="rect">
            <a:avLst/>
          </a:prstGeom>
        </p:spPr>
      </p:pic>
      <p:sp>
        <p:nvSpPr>
          <p:cNvPr id="12" name="Textfeld 11">
            <a:extLst>
              <a:ext uri="{FF2B5EF4-FFF2-40B4-BE49-F238E27FC236}">
                <a16:creationId xmlns:a16="http://schemas.microsoft.com/office/drawing/2014/main" id="{3074C5A5-B126-3A4F-815F-3554457DE1D3}"/>
              </a:ext>
            </a:extLst>
          </p:cNvPr>
          <p:cNvSpPr txBox="1"/>
          <p:nvPr/>
        </p:nvSpPr>
        <p:spPr>
          <a:xfrm>
            <a:off x="8162036" y="5374870"/>
            <a:ext cx="2644079" cy="369332"/>
          </a:xfrm>
          <a:prstGeom prst="rect">
            <a:avLst/>
          </a:prstGeom>
          <a:noFill/>
        </p:spPr>
        <p:txBody>
          <a:bodyPr wrap="square" rtlCol="0">
            <a:spAutoFit/>
          </a:bodyPr>
          <a:lstStyle/>
          <a:p>
            <a:r>
              <a:rPr lang="de-DE" dirty="0"/>
              <a:t>Zugang oder Ausschluss</a:t>
            </a:r>
          </a:p>
        </p:txBody>
      </p:sp>
      <p:pic>
        <p:nvPicPr>
          <p:cNvPr id="15" name="Grafik 14">
            <a:extLst>
              <a:ext uri="{FF2B5EF4-FFF2-40B4-BE49-F238E27FC236}">
                <a16:creationId xmlns:a16="http://schemas.microsoft.com/office/drawing/2014/main" id="{14D05563-1FA1-A242-811B-53952E03181C}"/>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58148" y="1940548"/>
            <a:ext cx="1332000" cy="1332000"/>
          </a:xfrm>
          <a:prstGeom prst="rect">
            <a:avLst/>
          </a:prstGeom>
        </p:spPr>
      </p:pic>
      <p:pic>
        <p:nvPicPr>
          <p:cNvPr id="17" name="Grafik 16">
            <a:extLst>
              <a:ext uri="{FF2B5EF4-FFF2-40B4-BE49-F238E27FC236}">
                <a16:creationId xmlns:a16="http://schemas.microsoft.com/office/drawing/2014/main" id="{344477C0-BE70-5B4E-90DB-7BD71A840FCA}"/>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97709" y="3629785"/>
            <a:ext cx="1332000" cy="1332000"/>
          </a:xfrm>
          <a:prstGeom prst="rect">
            <a:avLst/>
          </a:prstGeom>
        </p:spPr>
      </p:pic>
      <p:sp>
        <p:nvSpPr>
          <p:cNvPr id="5" name="Foliennummernplatzhalter 4">
            <a:extLst>
              <a:ext uri="{FF2B5EF4-FFF2-40B4-BE49-F238E27FC236}">
                <a16:creationId xmlns:a16="http://schemas.microsoft.com/office/drawing/2014/main" id="{59F1921C-A043-9A4B-A898-AA27EB17AE3C}"/>
              </a:ext>
            </a:extLst>
          </p:cNvPr>
          <p:cNvSpPr>
            <a:spLocks noGrp="1"/>
          </p:cNvSpPr>
          <p:nvPr>
            <p:ph type="sldNum" sz="quarter" idx="12"/>
          </p:nvPr>
        </p:nvSpPr>
        <p:spPr/>
        <p:txBody>
          <a:bodyPr/>
          <a:lstStyle/>
          <a:p>
            <a:fld id="{EFDFE86E-4456-2D41-A9F3-16B43092C962}" type="slidenum">
              <a:rPr lang="de-DE" smtClean="0"/>
              <a:t>24</a:t>
            </a:fld>
            <a:endParaRPr lang="de-DE"/>
          </a:p>
        </p:txBody>
      </p:sp>
    </p:spTree>
    <p:extLst>
      <p:ext uri="{BB962C8B-B14F-4D97-AF65-F5344CB8AC3E}">
        <p14:creationId xmlns:p14="http://schemas.microsoft.com/office/powerpoint/2010/main" val="262922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31D20E9-BEF0-C640-B554-BDC170F6B32C}"/>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4400" kern="1200" dirty="0">
                <a:solidFill>
                  <a:schemeClr val="tx1"/>
                </a:solidFill>
                <a:effectLst/>
                <a:latin typeface="+mj-lt"/>
                <a:ea typeface="+mj-ea"/>
                <a:cs typeface="+mj-cs"/>
              </a:rPr>
              <a:t>Risiko: Filterblase</a:t>
            </a:r>
            <a:endParaRPr lang="de-DE" dirty="0">
              <a:effectLst/>
            </a:endParaRPr>
          </a:p>
        </p:txBody>
      </p:sp>
      <p:sp>
        <p:nvSpPr>
          <p:cNvPr id="3" name="Inhaltsplatzhalter 2">
            <a:extLst>
              <a:ext uri="{FF2B5EF4-FFF2-40B4-BE49-F238E27FC236}">
                <a16:creationId xmlns:a16="http://schemas.microsoft.com/office/drawing/2014/main" id="{12C26058-27A9-7346-B4DB-73AC4F94CB6A}"/>
              </a:ext>
            </a:extLst>
          </p:cNvPr>
          <p:cNvSpPr>
            <a:spLocks noGrp="1"/>
          </p:cNvSpPr>
          <p:nvPr>
            <p:ph idx="1"/>
          </p:nvPr>
        </p:nvSpPr>
        <p:spPr/>
        <p:txBody>
          <a:bodyPr/>
          <a:lstStyle/>
          <a:p>
            <a:r>
              <a:rPr lang="de-DE" dirty="0"/>
              <a:t>Video</a:t>
            </a:r>
          </a:p>
        </p:txBody>
      </p:sp>
      <p:pic>
        <p:nvPicPr>
          <p:cNvPr id="4" name="Grafik 3" descr="Die Folie zeigt zwei Männchen in jeweils einer eigenen Seifenblase. Das Schaubild verdeutlicht, dass durch individuell verschieden gefilterte Inhalte jeder Mensch potenziell in seiner eigenen &quot;Informationsblase&quot; stecken könnte. Es handelt sich hierbei nicht um wissenschaftlich erwiesene Fakten, jedoch sind die technischen Voraussetzungen für solche &quot;Filterblasen&quot; gegeben und es ist sehr wichtig, die Quellen der Informationen, die man über das Internet erhält zu überprüfen.">
            <a:hlinkClick r:id="rId3"/>
            <a:extLst>
              <a:ext uri="{FF2B5EF4-FFF2-40B4-BE49-F238E27FC236}">
                <a16:creationId xmlns:a16="http://schemas.microsoft.com/office/drawing/2014/main" id="{B7AA9A17-1E60-504E-B75B-079397BE5FF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10814" y="0"/>
            <a:ext cx="13075336" cy="7368988"/>
          </a:xfrm>
          <a:prstGeom prst="rect">
            <a:avLst/>
          </a:prstGeom>
        </p:spPr>
      </p:pic>
      <p:sp>
        <p:nvSpPr>
          <p:cNvPr id="8" name="Textfeld 7">
            <a:extLst>
              <a:ext uri="{FF2B5EF4-FFF2-40B4-BE49-F238E27FC236}">
                <a16:creationId xmlns:a16="http://schemas.microsoft.com/office/drawing/2014/main" id="{BE2D7907-26FE-614A-A57E-667D5D156090}"/>
              </a:ext>
            </a:extLst>
          </p:cNvPr>
          <p:cNvSpPr txBox="1"/>
          <p:nvPr/>
        </p:nvSpPr>
        <p:spPr>
          <a:xfrm>
            <a:off x="838200" y="6400412"/>
            <a:ext cx="2313373" cy="276999"/>
          </a:xfrm>
          <a:prstGeom prst="rect">
            <a:avLst/>
          </a:prstGeom>
          <a:noFill/>
        </p:spPr>
        <p:txBody>
          <a:bodyPr wrap="square" rtlCol="0">
            <a:spAutoFit/>
          </a:bodyPr>
          <a:lstStyle/>
          <a:p>
            <a:r>
              <a:rPr lang="de-DE" sz="1200" dirty="0"/>
              <a:t>Quelle 9</a:t>
            </a:r>
          </a:p>
        </p:txBody>
      </p:sp>
      <p:sp>
        <p:nvSpPr>
          <p:cNvPr id="7" name="Foliennummernplatzhalter 6">
            <a:extLst>
              <a:ext uri="{FF2B5EF4-FFF2-40B4-BE49-F238E27FC236}">
                <a16:creationId xmlns:a16="http://schemas.microsoft.com/office/drawing/2014/main" id="{227D490E-2266-7D40-9977-EA36B5E662F2}"/>
              </a:ext>
            </a:extLst>
          </p:cNvPr>
          <p:cNvSpPr>
            <a:spLocks noGrp="1"/>
          </p:cNvSpPr>
          <p:nvPr>
            <p:ph type="sldNum" sz="quarter" idx="12"/>
          </p:nvPr>
        </p:nvSpPr>
        <p:spPr/>
        <p:txBody>
          <a:bodyPr/>
          <a:lstStyle/>
          <a:p>
            <a:fld id="{EFDFE86E-4456-2D41-A9F3-16B43092C962}" type="slidenum">
              <a:rPr lang="de-DE" smtClean="0"/>
              <a:t>25</a:t>
            </a:fld>
            <a:endParaRPr lang="de-DE"/>
          </a:p>
        </p:txBody>
      </p:sp>
    </p:spTree>
    <p:extLst>
      <p:ext uri="{BB962C8B-B14F-4D97-AF65-F5344CB8AC3E}">
        <p14:creationId xmlns:p14="http://schemas.microsoft.com/office/powerpoint/2010/main" val="90256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590BDC-6360-314E-A6D5-5C79D0FB8FC8}"/>
              </a:ext>
            </a:extLst>
          </p:cNvPr>
          <p:cNvSpPr>
            <a:spLocks noGrp="1"/>
          </p:cNvSpPr>
          <p:nvPr>
            <p:ph type="title"/>
          </p:nvPr>
        </p:nvSpPr>
        <p:spPr>
          <a:xfrm>
            <a:off x="965199" y="851517"/>
            <a:ext cx="5130795" cy="1461778"/>
          </a:xfrm>
        </p:spPr>
        <p:txBody>
          <a:bodyPr>
            <a:normAutofit/>
          </a:bodyPr>
          <a:lstStyle/>
          <a:p>
            <a:r>
              <a:rPr lang="de-DE" sz="4000" dirty="0"/>
              <a:t>Risiko: Manipulation durch Micro-</a:t>
            </a:r>
            <a:r>
              <a:rPr lang="de-DE" sz="4000" dirty="0" err="1"/>
              <a:t>Targeting</a:t>
            </a:r>
            <a:endParaRPr lang="de-DE" sz="4000" dirty="0"/>
          </a:p>
        </p:txBody>
      </p:sp>
      <p:sp>
        <p:nvSpPr>
          <p:cNvPr id="4" name="Inhaltsplatzhalter 2">
            <a:extLst>
              <a:ext uri="{FF2B5EF4-FFF2-40B4-BE49-F238E27FC236}">
                <a16:creationId xmlns:a16="http://schemas.microsoft.com/office/drawing/2014/main" id="{79D5D3AF-6679-3441-82F2-EAF3A8634DFB}"/>
              </a:ext>
            </a:extLst>
          </p:cNvPr>
          <p:cNvSpPr>
            <a:spLocks noGrp="1"/>
          </p:cNvSpPr>
          <p:nvPr>
            <p:ph idx="1"/>
          </p:nvPr>
        </p:nvSpPr>
        <p:spPr>
          <a:xfrm>
            <a:off x="965200" y="2470248"/>
            <a:ext cx="4048344" cy="3536236"/>
          </a:xfrm>
        </p:spPr>
        <p:txBody>
          <a:bodyPr>
            <a:normAutofit/>
          </a:bodyPr>
          <a:lstStyle/>
          <a:p>
            <a:r>
              <a:rPr lang="de-DE" sz="2000" dirty="0"/>
              <a:t>Target (engl.) = Ziel</a:t>
            </a:r>
          </a:p>
          <a:p>
            <a:r>
              <a:rPr lang="de-DE" sz="2000" dirty="0" err="1"/>
              <a:t>Targeting</a:t>
            </a:r>
            <a:r>
              <a:rPr lang="de-DE" sz="2000" dirty="0"/>
              <a:t>: Zielgruppenansprache</a:t>
            </a:r>
          </a:p>
          <a:p>
            <a:r>
              <a:rPr lang="de-DE" sz="2000" dirty="0"/>
              <a:t>Micro-</a:t>
            </a:r>
            <a:r>
              <a:rPr lang="de-DE" sz="2000" dirty="0" err="1"/>
              <a:t>Targeting</a:t>
            </a:r>
            <a:r>
              <a:rPr lang="de-DE" sz="2000" dirty="0"/>
              <a:t>: </a:t>
            </a:r>
            <a:r>
              <a:rPr lang="de-DE" sz="2000" b="1" dirty="0"/>
              <a:t>sehr genau </a:t>
            </a:r>
            <a:r>
              <a:rPr lang="de-DE" sz="2000" dirty="0"/>
              <a:t>auf Zielgruppen zugeschnittene Botschaften</a:t>
            </a:r>
          </a:p>
          <a:p>
            <a:r>
              <a:rPr lang="de-DE" sz="2000" dirty="0"/>
              <a:t>Kann zu Verunsicherung und Polarisierung führen</a:t>
            </a:r>
          </a:p>
          <a:p>
            <a:r>
              <a:rPr lang="de-DE" sz="2000" dirty="0"/>
              <a:t>Bsp. US-Wahlkampf 2016</a:t>
            </a:r>
          </a:p>
          <a:p>
            <a:pPr marL="0" indent="0">
              <a:buNone/>
            </a:pPr>
            <a:endParaRPr lang="de-DE" sz="2000" dirty="0"/>
          </a:p>
          <a:p>
            <a:endParaRPr lang="de-DE" sz="2000" dirty="0"/>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a:extLst>
              <a:ext uri="{FF2B5EF4-FFF2-40B4-BE49-F238E27FC236}">
                <a16:creationId xmlns:a16="http://schemas.microsoft.com/office/drawing/2014/main" id="{BDC37B90-25D7-9B4F-ABEE-EDCBA0B5C3B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
        <p:nvSpPr>
          <p:cNvPr id="8" name="Textfeld 7">
            <a:extLst>
              <a:ext uri="{FF2B5EF4-FFF2-40B4-BE49-F238E27FC236}">
                <a16:creationId xmlns:a16="http://schemas.microsoft.com/office/drawing/2014/main" id="{0B81CA3B-2A73-7942-B2A3-311672EFA5AD}"/>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 10</a:t>
            </a:r>
          </a:p>
        </p:txBody>
      </p:sp>
      <p:sp>
        <p:nvSpPr>
          <p:cNvPr id="3" name="Foliennummernplatzhalter 2">
            <a:extLst>
              <a:ext uri="{FF2B5EF4-FFF2-40B4-BE49-F238E27FC236}">
                <a16:creationId xmlns:a16="http://schemas.microsoft.com/office/drawing/2014/main" id="{952B22A3-6376-6F45-9511-AF7F579243DD}"/>
              </a:ext>
            </a:extLst>
          </p:cNvPr>
          <p:cNvSpPr>
            <a:spLocks noGrp="1"/>
          </p:cNvSpPr>
          <p:nvPr>
            <p:ph type="sldNum" sz="quarter" idx="12"/>
          </p:nvPr>
        </p:nvSpPr>
        <p:spPr/>
        <p:txBody>
          <a:bodyPr/>
          <a:lstStyle/>
          <a:p>
            <a:fld id="{EFDFE86E-4456-2D41-A9F3-16B43092C962}" type="slidenum">
              <a:rPr lang="de-DE" smtClean="0"/>
              <a:t>26</a:t>
            </a:fld>
            <a:endParaRPr lang="de-DE"/>
          </a:p>
        </p:txBody>
      </p:sp>
    </p:spTree>
    <p:extLst>
      <p:ext uri="{BB962C8B-B14F-4D97-AF65-F5344CB8AC3E}">
        <p14:creationId xmlns:p14="http://schemas.microsoft.com/office/powerpoint/2010/main" val="53955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93FF3D-005D-C846-A845-1081CC3DEC54}"/>
              </a:ext>
            </a:extLst>
          </p:cNvPr>
          <p:cNvSpPr>
            <a:spLocks noGrp="1"/>
          </p:cNvSpPr>
          <p:nvPr>
            <p:ph type="title"/>
          </p:nvPr>
        </p:nvSpPr>
        <p:spPr>
          <a:xfrm>
            <a:off x="838200" y="557188"/>
            <a:ext cx="10515600" cy="1133499"/>
          </a:xfrm>
        </p:spPr>
        <p:txBody>
          <a:bodyPr>
            <a:normAutofit/>
          </a:bodyPr>
          <a:lstStyle/>
          <a:p>
            <a:pPr algn="ctr"/>
            <a:r>
              <a:rPr lang="de-DE" sz="5200" dirty="0"/>
              <a:t>Risiko: Falsche Datenauswertung</a:t>
            </a:r>
          </a:p>
        </p:txBody>
      </p:sp>
      <p:graphicFrame>
        <p:nvGraphicFramePr>
          <p:cNvPr id="5" name="Inhaltsplatzhalter 2" descr="Bsp. 1: Jemand besucht regelmäßig einen Bekannten, der in einem Haus wohnt, in dem unten ein Bordell ist. Google analysiert die Bewegungsdaten und schließt daraus, dass die Person regelmäßig ins Bordell geht.&#10;Bsp. 2: Einstufung einer Person als zahlungsunfähig, weil das System in dem Stadtteil andere Zahlungsunfähige im selben Alter erfasst hat. ">
            <a:extLst>
              <a:ext uri="{FF2B5EF4-FFF2-40B4-BE49-F238E27FC236}">
                <a16:creationId xmlns:a16="http://schemas.microsoft.com/office/drawing/2014/main" id="{10CAF894-5040-4C11-83B0-4146F4946F9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6290861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0FDA724E-DD18-3646-9331-D58DF6B9C6DC}"/>
              </a:ext>
            </a:extLst>
          </p:cNvPr>
          <p:cNvSpPr>
            <a:spLocks noGrp="1"/>
          </p:cNvSpPr>
          <p:nvPr>
            <p:ph type="sldNum" sz="quarter" idx="12"/>
          </p:nvPr>
        </p:nvSpPr>
        <p:spPr/>
        <p:txBody>
          <a:bodyPr/>
          <a:lstStyle/>
          <a:p>
            <a:fld id="{EFDFE86E-4456-2D41-A9F3-16B43092C962}" type="slidenum">
              <a:rPr lang="de-DE" smtClean="0"/>
              <a:t>27</a:t>
            </a:fld>
            <a:endParaRPr lang="de-DE"/>
          </a:p>
        </p:txBody>
      </p:sp>
    </p:spTree>
    <p:extLst>
      <p:ext uri="{BB962C8B-B14F-4D97-AF65-F5344CB8AC3E}">
        <p14:creationId xmlns:p14="http://schemas.microsoft.com/office/powerpoint/2010/main" val="1128917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9036D-BAB0-6741-B418-F8CB9EBD4B79}"/>
              </a:ext>
            </a:extLst>
          </p:cNvPr>
          <p:cNvSpPr>
            <a:spLocks noGrp="1"/>
          </p:cNvSpPr>
          <p:nvPr>
            <p:ph type="title"/>
          </p:nvPr>
        </p:nvSpPr>
        <p:spPr>
          <a:xfrm>
            <a:off x="1913468" y="365125"/>
            <a:ext cx="9440332" cy="1325563"/>
          </a:xfrm>
        </p:spPr>
        <p:txBody>
          <a:bodyPr vert="horz" lIns="91440" tIns="45720" rIns="91440" bIns="45720" rtlCol="0">
            <a:normAutofit/>
          </a:bodyPr>
          <a:lstStyle/>
          <a:p>
            <a:r>
              <a:rPr lang="en-US" sz="4200" kern="1200" dirty="0" err="1">
                <a:latin typeface="+mj-lt"/>
                <a:ea typeface="+mj-ea"/>
                <a:cs typeface="+mj-cs"/>
              </a:rPr>
              <a:t>Chancen</a:t>
            </a:r>
            <a:r>
              <a:rPr lang="en-US" sz="4200" kern="1200" dirty="0">
                <a:latin typeface="+mj-lt"/>
                <a:ea typeface="+mj-ea"/>
                <a:cs typeface="+mj-cs"/>
              </a:rPr>
              <a:t>/</a:t>
            </a:r>
            <a:r>
              <a:rPr lang="en-US" sz="4200" kern="1200" dirty="0" err="1">
                <a:latin typeface="+mj-lt"/>
                <a:ea typeface="+mj-ea"/>
                <a:cs typeface="+mj-cs"/>
              </a:rPr>
              <a:t>Vorteile</a:t>
            </a:r>
            <a:r>
              <a:rPr lang="en-US" sz="4200" kern="1200" dirty="0">
                <a:latin typeface="+mj-lt"/>
                <a:ea typeface="+mj-ea"/>
                <a:cs typeface="+mj-cs"/>
              </a:rPr>
              <a:t> von Big Data: </a:t>
            </a:r>
            <a:r>
              <a:rPr lang="en-US" sz="4200" kern="1200" dirty="0" err="1">
                <a:latin typeface="+mj-lt"/>
                <a:ea typeface="+mj-ea"/>
                <a:cs typeface="+mj-cs"/>
              </a:rPr>
              <a:t>Auswertung</a:t>
            </a:r>
            <a:r>
              <a:rPr lang="en-US" sz="4200" kern="1200" dirty="0">
                <a:latin typeface="+mj-lt"/>
                <a:ea typeface="+mj-ea"/>
                <a:cs typeface="+mj-cs"/>
              </a:rPr>
              <a:t> von…</a:t>
            </a:r>
          </a:p>
        </p:txBody>
      </p:sp>
      <p:pic>
        <p:nvPicPr>
          <p:cNvPr id="8" name="Grafik 7" descr="Daumen hoch-Zeichen mit einfarbiger Füllung">
            <a:extLst>
              <a:ext uri="{FF2B5EF4-FFF2-40B4-BE49-F238E27FC236}">
                <a16:creationId xmlns:a16="http://schemas.microsoft.com/office/drawing/2014/main" id="{E92D3E2B-12C1-D54F-B269-FA6BA504A64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graphicFrame>
        <p:nvGraphicFramePr>
          <p:cNvPr id="12" name="Inhaltsplatzhalter 2" descr="Gesichtserkennungsdaten und Stimmerkennungsdaten zur Erhöhung der Sicherheit.&#10;Bewegungsdaten zur Verhinderung von Epidemien, gezielten Leitung von Einsatz- und Hilfskräften, Reduktion von Stauaufkommen.&#10;historischen Daten zur Verbrechensbekämpfung, in der Medizin.&#10;Wearable-Daten zur Steigerung der Gesundheit.&#10;Daten aus den Sozialen Medien und Google-Suchanfragen zum Schutz vor Terror, relevantere/interessantere Werbung.&#10;">
            <a:extLst>
              <a:ext uri="{FF2B5EF4-FFF2-40B4-BE49-F238E27FC236}">
                <a16:creationId xmlns:a16="http://schemas.microsoft.com/office/drawing/2014/main" id="{CF3F7374-BE1F-4935-BC00-62686A846B0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572172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5">
            <a:extLst>
              <a:ext uri="{FF2B5EF4-FFF2-40B4-BE49-F238E27FC236}">
                <a16:creationId xmlns:a16="http://schemas.microsoft.com/office/drawing/2014/main" id="{588DADE2-2C3D-F24B-800A-009CEEB37950}"/>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tx1">
                    <a:tint val="75000"/>
                  </a:schemeClr>
                </a:solidFill>
              </a:rPr>
              <a:t>Quelle 11</a:t>
            </a:r>
          </a:p>
        </p:txBody>
      </p:sp>
      <p:sp>
        <p:nvSpPr>
          <p:cNvPr id="3" name="Foliennummernplatzhalter 2">
            <a:extLst>
              <a:ext uri="{FF2B5EF4-FFF2-40B4-BE49-F238E27FC236}">
                <a16:creationId xmlns:a16="http://schemas.microsoft.com/office/drawing/2014/main" id="{BFE60C3B-26E4-C648-9057-089D56402AE8}"/>
              </a:ext>
            </a:extLst>
          </p:cNvPr>
          <p:cNvSpPr>
            <a:spLocks noGrp="1"/>
          </p:cNvSpPr>
          <p:nvPr>
            <p:ph type="sldNum" sz="quarter" idx="12"/>
          </p:nvPr>
        </p:nvSpPr>
        <p:spPr/>
        <p:txBody>
          <a:bodyPr/>
          <a:lstStyle/>
          <a:p>
            <a:fld id="{EFDFE86E-4456-2D41-A9F3-16B43092C962}" type="slidenum">
              <a:rPr lang="de-DE" smtClean="0"/>
              <a:t>28</a:t>
            </a:fld>
            <a:endParaRPr lang="de-DE"/>
          </a:p>
        </p:txBody>
      </p:sp>
    </p:spTree>
    <p:extLst>
      <p:ext uri="{BB962C8B-B14F-4D97-AF65-F5344CB8AC3E}">
        <p14:creationId xmlns:p14="http://schemas.microsoft.com/office/powerpoint/2010/main" val="1642465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93FF3D-005D-C846-A845-1081CC3DEC54}"/>
              </a:ext>
            </a:extLst>
          </p:cNvPr>
          <p:cNvSpPr>
            <a:spLocks noGrp="1"/>
          </p:cNvSpPr>
          <p:nvPr>
            <p:ph type="title"/>
          </p:nvPr>
        </p:nvSpPr>
        <p:spPr>
          <a:xfrm>
            <a:off x="838200" y="556995"/>
            <a:ext cx="10515600" cy="1133693"/>
          </a:xfrm>
        </p:spPr>
        <p:txBody>
          <a:bodyPr>
            <a:normAutofit/>
          </a:bodyPr>
          <a:lstStyle/>
          <a:p>
            <a:r>
              <a:rPr lang="de-DE" sz="5200"/>
              <a:t>Zusammenfassung</a:t>
            </a:r>
          </a:p>
        </p:txBody>
      </p:sp>
      <p:sp>
        <p:nvSpPr>
          <p:cNvPr id="3" name="Foliennummernplatzhalter 2">
            <a:extLst>
              <a:ext uri="{FF2B5EF4-FFF2-40B4-BE49-F238E27FC236}">
                <a16:creationId xmlns:a16="http://schemas.microsoft.com/office/drawing/2014/main" id="{0FDA724E-DD18-3646-9331-D58DF6B9C6DC}"/>
              </a:ext>
            </a:extLst>
          </p:cNvPr>
          <p:cNvSpPr>
            <a:spLocks noGrp="1"/>
          </p:cNvSpPr>
          <p:nvPr>
            <p:ph type="sldNum" sz="quarter" idx="12"/>
          </p:nvPr>
        </p:nvSpPr>
        <p:spPr>
          <a:xfrm>
            <a:off x="8610600" y="6356350"/>
            <a:ext cx="2743200" cy="365125"/>
          </a:xfrm>
        </p:spPr>
        <p:txBody>
          <a:bodyPr>
            <a:normAutofit/>
          </a:bodyPr>
          <a:lstStyle/>
          <a:p>
            <a:pPr>
              <a:spcAft>
                <a:spcPts val="600"/>
              </a:spcAft>
            </a:pPr>
            <a:fld id="{EFDFE86E-4456-2D41-A9F3-16B43092C962}" type="slidenum">
              <a:rPr lang="de-DE"/>
              <a:pPr>
                <a:spcAft>
                  <a:spcPts val="600"/>
                </a:spcAft>
              </a:pPr>
              <a:t>29</a:t>
            </a:fld>
            <a:endParaRPr lang="de-DE"/>
          </a:p>
        </p:txBody>
      </p:sp>
      <p:graphicFrame>
        <p:nvGraphicFramePr>
          <p:cNvPr id="5" name="Inhaltsplatzhalter 2" descr="Bsp. 1: Jemand besucht regelmäßig einen Bekannten, der in einem Haus wohnt, in dem unten ein Bordell ist. Google analysiert die Bewegungsdaten und schließt daraus, dass die Person regelmäßig ins Bordell geht.&#10;Bsp. 2: Einstufung einer Person als zahlungsunfähig, weil das System in dem Stadtteil andere Zahlungsunfähige im selben Alter erfasst hat. ">
            <a:extLst>
              <a:ext uri="{FF2B5EF4-FFF2-40B4-BE49-F238E27FC236}">
                <a16:creationId xmlns:a16="http://schemas.microsoft.com/office/drawing/2014/main" id="{10CAF894-5040-4C11-83B0-4146F4946F9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3397936"/>
              </p:ext>
            </p:extLst>
          </p:nvPr>
        </p:nvGraphicFramePr>
        <p:xfrm>
          <a:off x="838200" y="1825625"/>
          <a:ext cx="10515600" cy="4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85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ED2AD-29C3-9149-BCB2-EDC20247F9C9}"/>
              </a:ext>
            </a:extLst>
          </p:cNvPr>
          <p:cNvSpPr>
            <a:spLocks noGrp="1"/>
          </p:cNvSpPr>
          <p:nvPr>
            <p:ph type="title"/>
          </p:nvPr>
        </p:nvSpPr>
        <p:spPr/>
        <p:txBody>
          <a:bodyPr/>
          <a:lstStyle/>
          <a:p>
            <a:r>
              <a:rPr lang="de-DE" dirty="0">
                <a:solidFill>
                  <a:schemeClr val="bg1"/>
                </a:solidFill>
              </a:rPr>
              <a:t>Datenschutz und Datensicherheit</a:t>
            </a:r>
          </a:p>
        </p:txBody>
      </p:sp>
      <p:sp>
        <p:nvSpPr>
          <p:cNvPr id="4" name="Foliennummernplatzhalter 3">
            <a:extLst>
              <a:ext uri="{FF2B5EF4-FFF2-40B4-BE49-F238E27FC236}">
                <a16:creationId xmlns:a16="http://schemas.microsoft.com/office/drawing/2014/main" id="{A7EF2A5D-69B5-054D-9521-B61EF8BD697F}"/>
              </a:ext>
            </a:extLst>
          </p:cNvPr>
          <p:cNvSpPr>
            <a:spLocks noGrp="1"/>
          </p:cNvSpPr>
          <p:nvPr>
            <p:ph type="sldNum" sz="quarter" idx="12"/>
          </p:nvPr>
        </p:nvSpPr>
        <p:spPr/>
        <p:txBody>
          <a:bodyPr/>
          <a:lstStyle/>
          <a:p>
            <a:fld id="{EFDFE86E-4456-2D41-A9F3-16B43092C962}" type="slidenum">
              <a:rPr lang="de-DE" smtClean="0"/>
              <a:t>3</a:t>
            </a:fld>
            <a:endParaRPr lang="de-DE"/>
          </a:p>
        </p:txBody>
      </p:sp>
      <p:graphicFrame>
        <p:nvGraphicFramePr>
          <p:cNvPr id="5" name="Inhaltsplatzhalter 4" descr="Datenschutz:&#10;Schutz personenbezogener Daten,&#10;Ziel: Sicherung des allgemeinen Persönlichkeitsrechts und des Grundrechts auf informationelle Selbstbestimmung&#10;Rechtlich geregelt durch DSGVO und das BDSG&#10;&#10;Datensicherheit:&#10;Sicherheit von Daten im Allgemeinen, also auch Unternehmensdaten, Betriebsgeheimnisse etc.,&#10;Ziel: Gewährleistung der Vertraulichkeit, Integrität und Verfügbarkeit der Daten&#10;Technisch gewährleistet durch z.B. Passwörter, Backups, Firewalls, Zugangsrechte etc.&#10;">
            <a:extLst>
              <a:ext uri="{FF2B5EF4-FFF2-40B4-BE49-F238E27FC236}">
                <a16:creationId xmlns:a16="http://schemas.microsoft.com/office/drawing/2014/main" id="{5672BD27-1387-524D-ABF5-702D74A8143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677374620"/>
              </p:ext>
            </p:extLst>
          </p:nvPr>
        </p:nvGraphicFramePr>
        <p:xfrm>
          <a:off x="667657" y="478971"/>
          <a:ext cx="10686143" cy="5697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694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 1</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a:xfrm>
            <a:off x="838200" y="1571396"/>
            <a:ext cx="10515600" cy="4967516"/>
          </a:xfrm>
        </p:spPr>
        <p:txBody>
          <a:bodyPr>
            <a:noAutofit/>
          </a:bodyPr>
          <a:lstStyle/>
          <a:p>
            <a:pPr marL="0" indent="0">
              <a:lnSpc>
                <a:spcPct val="100000"/>
              </a:lnSpc>
              <a:buNone/>
            </a:pPr>
            <a:r>
              <a:rPr lang="de-DE" sz="1400" dirty="0"/>
              <a:t>1 (Folie 2): Screenshot aus Video: „Update für deine Freiheit. Die Datenschutz-Grundverordnung“. Digitale Gesellschaft e. V. </a:t>
            </a:r>
            <a:r>
              <a:rPr lang="de-DE" sz="1400" dirty="0">
                <a:hlinkClick r:id="rId3">
                  <a:extLst>
                    <a:ext uri="{A12FA001-AC4F-418D-AE19-62706E023703}">
                      <ahyp:hlinkClr xmlns:ahyp="http://schemas.microsoft.com/office/drawing/2018/hyperlinkcolor" val="tx"/>
                    </a:ext>
                  </a:extLst>
                </a:hlinkClick>
              </a:rPr>
              <a:t>CC BY 3.0</a:t>
            </a:r>
            <a:r>
              <a:rPr lang="de-DE" sz="1400" dirty="0"/>
              <a:t> (Lizenzhinweis siehe hier: </a:t>
            </a:r>
            <a:r>
              <a:rPr lang="de-DE" sz="1400" dirty="0">
                <a:hlinkClick r:id="rId4">
                  <a:extLst>
                    <a:ext uri="{A12FA001-AC4F-418D-AE19-62706E023703}">
                      <ahyp:hlinkClr xmlns:ahyp="http://schemas.microsoft.com/office/drawing/2018/hyperlinkcolor" val="tx"/>
                    </a:ext>
                  </a:extLst>
                </a:hlinkClick>
              </a:rPr>
              <a:t>https://www.youtube.com/watch?v=QOmm9hdwzLU&amp;list=PLzGeuy1pf6JtsgoU3DS3U3mmLIXxAu8e1</a:t>
            </a:r>
            <a:r>
              <a:rPr lang="de-DE" sz="1400" dirty="0"/>
              <a:t>). https://</a:t>
            </a:r>
            <a:r>
              <a:rPr lang="de-DE" sz="1400" dirty="0" err="1"/>
              <a:t>deinedatendeinerechte.de</a:t>
            </a:r>
            <a:r>
              <a:rPr lang="de-DE" sz="1400" dirty="0"/>
              <a:t>/</a:t>
            </a:r>
            <a:r>
              <a:rPr lang="de-DE" sz="1400" dirty="0" err="1"/>
              <a:t>wp</a:t>
            </a:r>
            <a:r>
              <a:rPr lang="de-DE" sz="1400" dirty="0"/>
              <a:t>-content/</a:t>
            </a:r>
            <a:r>
              <a:rPr lang="de-DE" sz="1400" dirty="0" err="1"/>
              <a:t>uploads</a:t>
            </a:r>
            <a:r>
              <a:rPr lang="de-DE" sz="1400" dirty="0"/>
              <a:t>/DeineDatenDeineRechte_UpdateFuerDeineFreiheit.mp4 (Zugriff am 27.4.21)</a:t>
            </a:r>
          </a:p>
          <a:p>
            <a:pPr marL="0" indent="0">
              <a:lnSpc>
                <a:spcPct val="100000"/>
              </a:lnSpc>
              <a:buNone/>
            </a:pPr>
            <a:r>
              <a:rPr lang="de-DE" sz="1400" dirty="0"/>
              <a:t>2 (Folien 9, 11-13): Quelle: „Tracking...so </a:t>
            </a:r>
            <a:r>
              <a:rPr lang="de-DE" sz="1400" dirty="0" err="1"/>
              <a:t>what</a:t>
            </a:r>
            <a:r>
              <a:rPr lang="de-DE" sz="1400" dirty="0"/>
              <a:t>? 7 </a:t>
            </a:r>
            <a:r>
              <a:rPr lang="de-DE" sz="1400" dirty="0" err="1"/>
              <a:t>things</a:t>
            </a:r>
            <a:r>
              <a:rPr lang="de-DE" sz="1400" dirty="0"/>
              <a:t> </a:t>
            </a:r>
            <a:r>
              <a:rPr lang="de-DE" sz="1400" dirty="0" err="1"/>
              <a:t>we</a:t>
            </a:r>
            <a:r>
              <a:rPr lang="de-DE" sz="1400" dirty="0"/>
              <a:t> </a:t>
            </a:r>
            <a:r>
              <a:rPr lang="de-DE" sz="1400" dirty="0" err="1"/>
              <a:t>know</a:t>
            </a:r>
            <a:r>
              <a:rPr lang="de-DE" sz="1400" dirty="0"/>
              <a:t> </a:t>
            </a:r>
            <a:r>
              <a:rPr lang="de-DE" sz="1400" dirty="0" err="1"/>
              <a:t>you're</a:t>
            </a:r>
            <a:r>
              <a:rPr lang="de-DE" sz="1400" dirty="0"/>
              <a:t> </a:t>
            </a:r>
            <a:r>
              <a:rPr lang="de-DE" sz="1400" dirty="0" err="1"/>
              <a:t>going</a:t>
            </a:r>
            <a:r>
              <a:rPr lang="de-DE" sz="1400" dirty="0"/>
              <a:t> </a:t>
            </a:r>
            <a:r>
              <a:rPr lang="de-DE" sz="1400" dirty="0" err="1"/>
              <a:t>to</a:t>
            </a:r>
            <a:r>
              <a:rPr lang="de-DE" sz="1400" dirty="0"/>
              <a:t> </a:t>
            </a:r>
            <a:r>
              <a:rPr lang="de-DE" sz="1400" dirty="0" err="1"/>
              <a:t>say</a:t>
            </a:r>
            <a:r>
              <a:rPr lang="de-DE" sz="1400" dirty="0"/>
              <a:t>“. von </a:t>
            </a:r>
            <a:r>
              <a:rPr lang="de-DE" sz="1400" dirty="0" err="1"/>
              <a:t>myshadow.org</a:t>
            </a:r>
            <a:r>
              <a:rPr lang="de-DE" sz="1400" dirty="0"/>
              <a:t>. </a:t>
            </a:r>
            <a:r>
              <a:rPr lang="de-DE" sz="1400" dirty="0">
                <a:hlinkClick r:id="rId5">
                  <a:extLst>
                    <a:ext uri="{A12FA001-AC4F-418D-AE19-62706E023703}">
                      <ahyp:hlinkClr xmlns:ahyp="http://schemas.microsoft.com/office/drawing/2018/hyperlinkcolor" val="tx"/>
                    </a:ext>
                  </a:extLst>
                </a:hlinkClick>
              </a:rPr>
              <a:t>CC BY-SA 3.0</a:t>
            </a:r>
            <a:r>
              <a:rPr lang="de-DE" sz="1400" dirty="0"/>
              <a:t>. </a:t>
            </a:r>
            <a:r>
              <a:rPr lang="de-DE" sz="1400" dirty="0">
                <a:hlinkClick r:id="rId6">
                  <a:extLst>
                    <a:ext uri="{A12FA001-AC4F-418D-AE19-62706E023703}">
                      <ahyp:hlinkClr xmlns:ahyp="http://schemas.microsoft.com/office/drawing/2018/hyperlinkcolor" val="tx"/>
                    </a:ext>
                  </a:extLst>
                </a:hlinkClick>
              </a:rPr>
              <a:t>https://myshadow.org/tracking-so-what</a:t>
            </a:r>
            <a:r>
              <a:rPr lang="de-DE" sz="1400" dirty="0"/>
              <a:t>. Veränderung: Deutsche Übersetzung; teilweise Ergänzung</a:t>
            </a:r>
          </a:p>
          <a:p>
            <a:pPr marL="0" indent="0">
              <a:lnSpc>
                <a:spcPct val="100000"/>
              </a:lnSpc>
              <a:buNone/>
            </a:pPr>
            <a:r>
              <a:rPr lang="de-DE" sz="1400" dirty="0"/>
              <a:t>3 (Folie 10): Zitat: Edward </a:t>
            </a:r>
            <a:r>
              <a:rPr lang="de-DE" sz="1400" dirty="0" err="1"/>
              <a:t>Snowden</a:t>
            </a:r>
            <a:r>
              <a:rPr lang="de-DE" sz="1400" dirty="0"/>
              <a:t>, zitiert nach Markus </a:t>
            </a:r>
            <a:r>
              <a:rPr lang="de-DE" sz="1400" dirty="0" err="1"/>
              <a:t>Beckedahl</a:t>
            </a:r>
            <a:r>
              <a:rPr lang="de-DE" sz="1400" dirty="0"/>
              <a:t>. 2015. „Edward </a:t>
            </a:r>
            <a:r>
              <a:rPr lang="de-DE" sz="1400" dirty="0" err="1"/>
              <a:t>Snowden</a:t>
            </a:r>
            <a:r>
              <a:rPr lang="de-DE" sz="1400" dirty="0"/>
              <a:t> über „Ich hab nichts zu verbergen““. https://</a:t>
            </a:r>
            <a:r>
              <a:rPr lang="de-DE" sz="1400" dirty="0" err="1"/>
              <a:t>netzpolitik.org</a:t>
            </a:r>
            <a:r>
              <a:rPr lang="de-DE" sz="1400" dirty="0"/>
              <a:t>/2015/</a:t>
            </a:r>
            <a:r>
              <a:rPr lang="de-DE" sz="1400" dirty="0" err="1"/>
              <a:t>edward</a:t>
            </a:r>
            <a:r>
              <a:rPr lang="de-DE" sz="1400" dirty="0"/>
              <a:t>-</a:t>
            </a:r>
            <a:r>
              <a:rPr lang="de-DE" sz="1400" dirty="0" err="1"/>
              <a:t>snowden</a:t>
            </a:r>
            <a:r>
              <a:rPr lang="de-DE" sz="1400" dirty="0"/>
              <a:t>-</a:t>
            </a:r>
            <a:r>
              <a:rPr lang="de-DE" sz="1400" dirty="0" err="1"/>
              <a:t>ueber-ich</a:t>
            </a:r>
            <a:r>
              <a:rPr lang="de-DE" sz="1400" dirty="0"/>
              <a:t>-hab-nichts-zu-verbergen/</a:t>
            </a:r>
          </a:p>
          <a:p>
            <a:pPr marL="0" indent="0">
              <a:lnSpc>
                <a:spcPct val="100000"/>
              </a:lnSpc>
              <a:buNone/>
            </a:pPr>
            <a:r>
              <a:rPr lang="de-DE" sz="1400" dirty="0"/>
              <a:t>4 (Folie 10): Illustration: „</a:t>
            </a:r>
            <a:r>
              <a:rPr lang="de-DE" sz="1400" dirty="0" err="1"/>
              <a:t>Snowden</a:t>
            </a:r>
            <a:r>
              <a:rPr lang="de-DE" sz="1400" dirty="0"/>
              <a:t> – </a:t>
            </a:r>
            <a:r>
              <a:rPr lang="de-DE" sz="1400" dirty="0" err="1"/>
              <a:t>Colour</a:t>
            </a:r>
            <a:r>
              <a:rPr lang="de-DE" sz="1400" dirty="0"/>
              <a:t>“ von j4p4n. </a:t>
            </a:r>
            <a:r>
              <a:rPr lang="de-DE" sz="1400" dirty="0">
                <a:hlinkClick r:id="rId7">
                  <a:extLst>
                    <a:ext uri="{A12FA001-AC4F-418D-AE19-62706E023703}">
                      <ahyp:hlinkClr xmlns:ahyp="http://schemas.microsoft.com/office/drawing/2018/hyperlinkcolor" val="tx"/>
                    </a:ext>
                  </a:extLst>
                </a:hlinkClick>
              </a:rPr>
              <a:t>CC0 1.0</a:t>
            </a:r>
            <a:r>
              <a:rPr lang="de-DE" sz="1400" dirty="0"/>
              <a:t>. </a:t>
            </a:r>
            <a:r>
              <a:rPr lang="de-DE" sz="1400" dirty="0">
                <a:hlinkClick r:id="rId8">
                  <a:extLst>
                    <a:ext uri="{A12FA001-AC4F-418D-AE19-62706E023703}">
                      <ahyp:hlinkClr xmlns:ahyp="http://schemas.microsoft.com/office/drawing/2018/hyperlinkcolor" val="tx"/>
                    </a:ext>
                  </a:extLst>
                </a:hlinkClick>
              </a:rPr>
              <a:t>https://openclipart.org/detail/219008/snowden-colour</a:t>
            </a:r>
            <a:endParaRPr lang="de-DE" sz="1400" dirty="0"/>
          </a:p>
          <a:p>
            <a:pPr marL="0" indent="0">
              <a:lnSpc>
                <a:spcPct val="100000"/>
              </a:lnSpc>
              <a:buNone/>
            </a:pPr>
            <a:r>
              <a:rPr lang="de-DE" sz="1400" dirty="0"/>
              <a:t>5 (Folie 14): Video</a:t>
            </a:r>
            <a:r>
              <a:rPr lang="de-DE" sz="1400"/>
              <a:t>: „Was </a:t>
            </a:r>
            <a:r>
              <a:rPr lang="de-DE" sz="1400" dirty="0"/>
              <a:t>ist Big Data?“ von </a:t>
            </a:r>
            <a:r>
              <a:rPr lang="de-DE" sz="1400" dirty="0" err="1"/>
              <a:t>Serlo</a:t>
            </a:r>
            <a:r>
              <a:rPr lang="de-DE" sz="1400" dirty="0"/>
              <a:t> Education. </a:t>
            </a:r>
            <a:r>
              <a:rPr lang="de-DE" sz="1400" dirty="0">
                <a:hlinkClick r:id="rId9">
                  <a:extLst>
                    <a:ext uri="{A12FA001-AC4F-418D-AE19-62706E023703}">
                      <ahyp:hlinkClr xmlns:ahyp="http://schemas.microsoft.com/office/drawing/2018/hyperlinkcolor" val="tx"/>
                    </a:ext>
                  </a:extLst>
                </a:hlinkClick>
              </a:rPr>
              <a:t>CC BY-SA</a:t>
            </a:r>
            <a:r>
              <a:rPr lang="de-DE" sz="1400" dirty="0"/>
              <a:t>. https://</a:t>
            </a:r>
            <a:r>
              <a:rPr lang="de-DE" sz="1400" dirty="0" err="1"/>
              <a:t>www.youtube.com</a:t>
            </a:r>
            <a:r>
              <a:rPr lang="de-DE" sz="1400" dirty="0"/>
              <a:t>/</a:t>
            </a:r>
            <a:r>
              <a:rPr lang="de-DE" sz="1400" dirty="0" err="1"/>
              <a:t>watch?v</a:t>
            </a:r>
            <a:r>
              <a:rPr lang="de-DE" sz="1400" dirty="0"/>
              <a:t>=WRKZqvrek1w&amp;feature=</a:t>
            </a:r>
            <a:r>
              <a:rPr lang="de-DE" sz="1400" dirty="0" err="1"/>
              <a:t>emb_logo</a:t>
            </a:r>
            <a:r>
              <a:rPr lang="de-DE" sz="1400" dirty="0"/>
              <a:t> (Zugriff am 27.5.21).</a:t>
            </a:r>
          </a:p>
          <a:p>
            <a:pPr marL="0" indent="0">
              <a:lnSpc>
                <a:spcPct val="100000"/>
              </a:lnSpc>
              <a:buNone/>
            </a:pPr>
            <a:r>
              <a:rPr lang="de-DE" sz="1400" dirty="0"/>
              <a:t>6 (Folie 15): Hintergrundgrafik: „Internet </a:t>
            </a:r>
            <a:r>
              <a:rPr lang="de-DE" sz="1400" dirty="0" err="1"/>
              <a:t>Cyber</a:t>
            </a:r>
            <a:r>
              <a:rPr lang="de-DE" sz="1400" dirty="0"/>
              <a:t> Netzwerk Finger Touchscreen“ von </a:t>
            </a:r>
            <a:r>
              <a:rPr lang="de-DE" sz="1400" dirty="0" err="1"/>
              <a:t>geralt</a:t>
            </a:r>
            <a:r>
              <a:rPr lang="de-DE" sz="1400" dirty="0"/>
              <a:t>. </a:t>
            </a:r>
            <a:r>
              <a:rPr lang="de-DE" sz="1400" dirty="0">
                <a:hlinkClick r:id="rId10">
                  <a:extLst>
                    <a:ext uri="{A12FA001-AC4F-418D-AE19-62706E023703}">
                      <ahyp:hlinkClr xmlns:ahyp="http://schemas.microsoft.com/office/drawing/2018/hyperlinkcolor" val="tx"/>
                    </a:ext>
                  </a:extLst>
                </a:hlinkClick>
              </a:rPr>
              <a:t>https://pixabay.com/de/photos/internet-cyber-netzwerk-finger-3572404/</a:t>
            </a:r>
            <a:r>
              <a:rPr lang="de-DE" sz="1400" dirty="0"/>
              <a:t>. </a:t>
            </a:r>
            <a:r>
              <a:rPr lang="de-DE" sz="1400" dirty="0">
                <a:hlinkClick r:id="rId11">
                  <a:extLst>
                    <a:ext uri="{A12FA001-AC4F-418D-AE19-62706E023703}">
                      <ahyp:hlinkClr xmlns:ahyp="http://schemas.microsoft.com/office/drawing/2018/hyperlinkcolor" val="tx"/>
                    </a:ext>
                  </a:extLst>
                </a:hlinkClick>
              </a:rPr>
              <a:t>Pixabay Lizenz</a:t>
            </a:r>
            <a:endParaRPr lang="de-DE" sz="1400" dirty="0"/>
          </a:p>
          <a:p>
            <a:pPr marL="0" indent="0">
              <a:lnSpc>
                <a:spcPct val="100000"/>
              </a:lnSpc>
              <a:buNone/>
            </a:pPr>
            <a:r>
              <a:rPr lang="de-DE" sz="1400" dirty="0"/>
              <a:t>7 (Folie 15): Zahlen entnommen von: </a:t>
            </a:r>
            <a:r>
              <a:rPr lang="de-DE" sz="1400" dirty="0" err="1"/>
              <a:t>Raconteur</a:t>
            </a:r>
            <a:r>
              <a:rPr lang="de-DE" sz="1400" dirty="0"/>
              <a:t> Media. o. J. „A Day in Data“. </a:t>
            </a:r>
            <a:r>
              <a:rPr lang="de-DE" sz="1400" dirty="0">
                <a:hlinkClick r:id="rId12">
                  <a:extLst>
                    <a:ext uri="{A12FA001-AC4F-418D-AE19-62706E023703}">
                      <ahyp:hlinkClr xmlns:ahyp="http://schemas.microsoft.com/office/drawing/2018/hyperlinkcolor" val="tx"/>
                    </a:ext>
                  </a:extLst>
                </a:hlinkClick>
              </a:rPr>
              <a:t>https://www.raconteur.net/infographics/a-day-in-data/</a:t>
            </a:r>
            <a:r>
              <a:rPr lang="de-DE" sz="1400" dirty="0"/>
              <a:t> Zugriff am 26. Juni 2020. </a:t>
            </a:r>
          </a:p>
          <a:p>
            <a:pPr marL="0" indent="0">
              <a:lnSpc>
                <a:spcPct val="100000"/>
              </a:lnSpc>
              <a:buNone/>
            </a:pPr>
            <a:r>
              <a:rPr lang="de-DE" sz="1400" dirty="0"/>
              <a:t>8a (Folien 19 und 20): Original-Studie: </a:t>
            </a:r>
            <a:r>
              <a:rPr lang="de-DE" sz="1400" dirty="0" err="1"/>
              <a:t>Bachrach</a:t>
            </a:r>
            <a:r>
              <a:rPr lang="de-DE" sz="1400" dirty="0"/>
              <a:t>, </a:t>
            </a:r>
            <a:r>
              <a:rPr lang="de-DE" sz="1400" dirty="0" err="1"/>
              <a:t>Yoram</a:t>
            </a:r>
            <a:r>
              <a:rPr lang="de-DE" sz="1400" dirty="0"/>
              <a:t>; Kosinski, Michal; </a:t>
            </a:r>
            <a:r>
              <a:rPr lang="de-DE" sz="1400" dirty="0" err="1"/>
              <a:t>Graepel</a:t>
            </a:r>
            <a:r>
              <a:rPr lang="de-DE" sz="1400" dirty="0"/>
              <a:t>, Thore; Kohli, </a:t>
            </a:r>
            <a:r>
              <a:rPr lang="de-DE" sz="1400" dirty="0" err="1"/>
              <a:t>Pushmeet</a:t>
            </a:r>
            <a:r>
              <a:rPr lang="de-DE" sz="1400" dirty="0"/>
              <a:t>; Stillwill, David (2012): </a:t>
            </a:r>
            <a:r>
              <a:rPr lang="de-DE" sz="1400" dirty="0" err="1"/>
              <a:t>Personality</a:t>
            </a:r>
            <a:r>
              <a:rPr lang="de-DE" sz="1400" dirty="0"/>
              <a:t> </a:t>
            </a:r>
            <a:r>
              <a:rPr lang="de-DE" sz="1400" dirty="0" err="1"/>
              <a:t>and</a:t>
            </a:r>
            <a:r>
              <a:rPr lang="de-DE" sz="1400" dirty="0"/>
              <a:t> </a:t>
            </a:r>
            <a:r>
              <a:rPr lang="de-DE" sz="1400" dirty="0" err="1"/>
              <a:t>patterns</a:t>
            </a:r>
            <a:r>
              <a:rPr lang="de-DE" sz="1400" dirty="0"/>
              <a:t> </a:t>
            </a:r>
            <a:r>
              <a:rPr lang="de-DE" sz="1400" dirty="0" err="1"/>
              <a:t>of</a:t>
            </a:r>
            <a:r>
              <a:rPr lang="de-DE" sz="1400" dirty="0"/>
              <a:t> Facebook </a:t>
            </a:r>
            <a:r>
              <a:rPr lang="de-DE" sz="1400" dirty="0" err="1"/>
              <a:t>usage</a:t>
            </a:r>
            <a:r>
              <a:rPr lang="de-DE" sz="1400" dirty="0"/>
              <a:t>. New York: </a:t>
            </a:r>
            <a:r>
              <a:rPr lang="de-DE" sz="1400" dirty="0" err="1"/>
              <a:t>Association</a:t>
            </a:r>
            <a:r>
              <a:rPr lang="de-DE" sz="1400" dirty="0"/>
              <a:t> </a:t>
            </a:r>
            <a:r>
              <a:rPr lang="de-DE" sz="1400" dirty="0" err="1"/>
              <a:t>for</a:t>
            </a:r>
            <a:r>
              <a:rPr lang="de-DE" sz="1400" dirty="0"/>
              <a:t> Computing </a:t>
            </a:r>
            <a:r>
              <a:rPr lang="de-DE" sz="1400" dirty="0" err="1"/>
              <a:t>Machinery</a:t>
            </a:r>
            <a:r>
              <a:rPr lang="de-DE" sz="1400" dirty="0"/>
              <a:t>. </a:t>
            </a:r>
            <a:r>
              <a:rPr lang="de-DE" sz="1400" dirty="0">
                <a:hlinkClick r:id="rId13">
                  <a:extLst>
                    <a:ext uri="{A12FA001-AC4F-418D-AE19-62706E023703}">
                      <ahyp:hlinkClr xmlns:ahyp="http://schemas.microsoft.com/office/drawing/2018/hyperlinkcolor" val="tx"/>
                    </a:ext>
                  </a:extLst>
                </a:hlinkClick>
              </a:rPr>
              <a:t>https://www.bazonline.ch/ausland/europa/ich-habe-nur-gezeigt-dass-es-die-bombe-gibt/story/17474918</a:t>
            </a:r>
            <a:r>
              <a:rPr lang="de-DE" sz="1400" dirty="0"/>
              <a:t> (Zugriff am  26.11.2020)</a:t>
            </a:r>
          </a:p>
          <a:p>
            <a:pPr marL="0" indent="0">
              <a:lnSpc>
                <a:spcPct val="100000"/>
              </a:lnSpc>
              <a:buNone/>
            </a:pPr>
            <a:endParaRPr lang="de-DE" sz="1100" dirty="0"/>
          </a:p>
          <a:p>
            <a:pPr indent="-230400">
              <a:lnSpc>
                <a:spcPct val="100000"/>
              </a:lnSpc>
            </a:pPr>
            <a:endParaRPr lang="de-DE" sz="1100" dirty="0">
              <a:highlight>
                <a:srgbClr val="FFFF00"/>
              </a:highlight>
            </a:endParaRPr>
          </a:p>
          <a:p>
            <a:pPr marL="0" indent="0">
              <a:lnSpc>
                <a:spcPct val="100000"/>
              </a:lnSpc>
              <a:buNone/>
            </a:pPr>
            <a:endParaRPr lang="de-DE" sz="1100" dirty="0"/>
          </a:p>
          <a:p>
            <a:pPr marL="0" indent="0">
              <a:lnSpc>
                <a:spcPct val="100000"/>
              </a:lnSpc>
              <a:buNone/>
            </a:pPr>
            <a:endParaRPr lang="de-DE" sz="1100" b="1" dirty="0"/>
          </a:p>
          <a:p>
            <a:pPr marL="455400" lvl="1" indent="0">
              <a:lnSpc>
                <a:spcPct val="100000"/>
              </a:lnSpc>
              <a:buNone/>
            </a:pPr>
            <a:endParaRPr lang="de-DE" sz="1100" b="1" dirty="0"/>
          </a:p>
          <a:p>
            <a:endParaRPr lang="de-DE" sz="11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30</a:t>
            </a:fld>
            <a:endParaRPr lang="de-DE"/>
          </a:p>
        </p:txBody>
      </p:sp>
    </p:spTree>
    <p:extLst>
      <p:ext uri="{BB962C8B-B14F-4D97-AF65-F5344CB8AC3E}">
        <p14:creationId xmlns:p14="http://schemas.microsoft.com/office/powerpoint/2010/main" val="27349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 2</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a:xfrm>
            <a:off x="838200" y="1571396"/>
            <a:ext cx="10515600" cy="4967516"/>
          </a:xfrm>
        </p:spPr>
        <p:txBody>
          <a:bodyPr>
            <a:noAutofit/>
          </a:bodyPr>
          <a:lstStyle/>
          <a:p>
            <a:pPr marL="0" indent="0">
              <a:lnSpc>
                <a:spcPct val="100000"/>
              </a:lnSpc>
              <a:buNone/>
            </a:pPr>
            <a:r>
              <a:rPr lang="de-DE" sz="1400" dirty="0"/>
              <a:t>8b (Folien 19 und 20): Erläuternder Artikel: Hannes </a:t>
            </a:r>
            <a:r>
              <a:rPr lang="de-DE" sz="1400" dirty="0" err="1"/>
              <a:t>Grassegger</a:t>
            </a:r>
            <a:r>
              <a:rPr lang="de-DE" sz="1400" dirty="0"/>
              <a:t> und Mikael </a:t>
            </a:r>
            <a:r>
              <a:rPr lang="de-DE" sz="1400" dirty="0" err="1"/>
              <a:t>Krogerus</a:t>
            </a:r>
            <a:r>
              <a:rPr lang="de-DE" sz="1400" dirty="0"/>
              <a:t>. 2018. „Ich habe nur gezeigt, dass es die Bombe gibt“. </a:t>
            </a:r>
            <a:r>
              <a:rPr lang="de-DE" sz="1400" dirty="0">
                <a:hlinkClick r:id="rId3">
                  <a:extLst>
                    <a:ext uri="{A12FA001-AC4F-418D-AE19-62706E023703}">
                      <ahyp:hlinkClr xmlns:ahyp="http://schemas.microsoft.com/office/drawing/2018/hyperlinkcolor" val="tx"/>
                    </a:ext>
                  </a:extLst>
                </a:hlinkClick>
              </a:rPr>
              <a:t>https://www.bazonline.ch/ausland/europa/ich-habe-nur-gezeigt-dass-es-die-bombe-gibt/story/17474918</a:t>
            </a:r>
            <a:r>
              <a:rPr lang="de-DE" sz="1400" dirty="0"/>
              <a:t>. (Zugriff am 26.11.2020)</a:t>
            </a:r>
          </a:p>
          <a:p>
            <a:pPr marL="0" indent="0">
              <a:lnSpc>
                <a:spcPct val="100000"/>
              </a:lnSpc>
              <a:buNone/>
            </a:pPr>
            <a:r>
              <a:rPr lang="de-DE" sz="1400" dirty="0"/>
              <a:t>9 (Folie 25): Screenshot: Tagesschau: „#kurzerklärt: Facebook und Google – Filterblasen gefährden Demokratie.“ https://</a:t>
            </a:r>
            <a:r>
              <a:rPr lang="de-DE" sz="1400" dirty="0" err="1"/>
              <a:t>www.youtube.com</a:t>
            </a:r>
            <a:r>
              <a:rPr lang="de-DE" sz="1400" dirty="0"/>
              <a:t>/</a:t>
            </a:r>
            <a:r>
              <a:rPr lang="de-DE" sz="1400" dirty="0" err="1"/>
              <a:t>watch?v</a:t>
            </a:r>
            <a:r>
              <a:rPr lang="de-DE" sz="1400" dirty="0"/>
              <a:t>=-TL_Ija3Rhs (Zugriff am 27.05.2021). </a:t>
            </a:r>
            <a:r>
              <a:rPr lang="de-DE" sz="1400"/>
              <a:t>Screenshot von </a:t>
            </a:r>
            <a:r>
              <a:rPr lang="de-DE" sz="1400" dirty="0"/>
              <a:t>CC-Lizenzierung ausgenommen. </a:t>
            </a:r>
          </a:p>
          <a:p>
            <a:pPr marL="0" indent="0">
              <a:lnSpc>
                <a:spcPct val="100000"/>
              </a:lnSpc>
              <a:buNone/>
            </a:pPr>
            <a:r>
              <a:rPr lang="de-DE" sz="1400" dirty="0"/>
              <a:t>10 (Folien 26): Constanze Kurz und Ingo </a:t>
            </a:r>
            <a:r>
              <a:rPr lang="de-DE" sz="1400" dirty="0" err="1"/>
              <a:t>Dachwitz</a:t>
            </a:r>
            <a:r>
              <a:rPr lang="de-DE" sz="1400" dirty="0"/>
              <a:t>. 2019. „</a:t>
            </a:r>
            <a:r>
              <a:rPr lang="de-DE" sz="1400" dirty="0" err="1"/>
              <a:t>Microtargeting</a:t>
            </a:r>
            <a:r>
              <a:rPr lang="de-DE" sz="1400" dirty="0"/>
              <a:t> und Manipulation: Von Cambridge </a:t>
            </a:r>
            <a:r>
              <a:rPr lang="de-DE" sz="1400" dirty="0" err="1"/>
              <a:t>Analytica</a:t>
            </a:r>
            <a:r>
              <a:rPr lang="de-DE" sz="1400" dirty="0"/>
              <a:t> zur Europawahl“. </a:t>
            </a:r>
            <a:r>
              <a:rPr lang="de-DE" sz="1400" dirty="0">
                <a:hlinkClick r:id="rId4">
                  <a:extLst>
                    <a:ext uri="{A12FA001-AC4F-418D-AE19-62706E023703}">
                      <ahyp:hlinkClr xmlns:ahyp="http://schemas.microsoft.com/office/drawing/2018/hyperlinkcolor" val="tx"/>
                    </a:ext>
                  </a:extLst>
                </a:hlinkClick>
              </a:rPr>
              <a:t>https://www.bpb.de/gesellschaft/digitales/digitale-desinformation/290522/microtargeting-und-manipulation-von-cambridge-analytica-zur-europawahl</a:t>
            </a:r>
            <a:r>
              <a:rPr lang="de-DE" sz="1400" dirty="0"/>
              <a:t> (Zugriff am 01.06.2021).</a:t>
            </a:r>
          </a:p>
          <a:p>
            <a:pPr marL="0" indent="0">
              <a:lnSpc>
                <a:spcPct val="100000"/>
              </a:lnSpc>
              <a:buNone/>
            </a:pPr>
            <a:r>
              <a:rPr lang="de-DE" sz="1400" dirty="0"/>
              <a:t>11 (Folie 28): „Erfassung und Auswertung von Daten“ von </a:t>
            </a:r>
            <a:r>
              <a:rPr lang="de-DE" sz="1400" dirty="0" err="1"/>
              <a:t>Serlo</a:t>
            </a:r>
            <a:r>
              <a:rPr lang="de-DE" sz="1400" dirty="0"/>
              <a:t> Education e. V. </a:t>
            </a:r>
            <a:r>
              <a:rPr lang="de-DE" sz="1400" dirty="0">
                <a:hlinkClick r:id="rId5">
                  <a:extLst>
                    <a:ext uri="{A12FA001-AC4F-418D-AE19-62706E023703}">
                      <ahyp:hlinkClr xmlns:ahyp="http://schemas.microsoft.com/office/drawing/2018/hyperlinkcolor" val="tx"/>
                    </a:ext>
                  </a:extLst>
                </a:hlinkClick>
              </a:rPr>
              <a:t>CC BY-SA</a:t>
            </a:r>
            <a:r>
              <a:rPr lang="de-DE" sz="1400" dirty="0"/>
              <a:t>. </a:t>
            </a:r>
            <a:r>
              <a:rPr lang="de-DE" sz="1400" dirty="0">
                <a:hlinkClick r:id="rId6">
                  <a:extLst>
                    <a:ext uri="{A12FA001-AC4F-418D-AE19-62706E023703}">
                      <ahyp:hlinkClr xmlns:ahyp="http://schemas.microsoft.com/office/drawing/2018/hyperlinkcolor" val="tx"/>
                    </a:ext>
                  </a:extLst>
                </a:hlinkClick>
              </a:rPr>
              <a:t>https://de.serlo.org/community/106357/erfassung-und-auswertung-von-daten</a:t>
            </a:r>
            <a:r>
              <a:rPr lang="de-DE" sz="1400" dirty="0"/>
              <a:t>. (Zugriff am 27.05.2021), Veränderung in den Notizen: Ansprache „Du“ entfernt; um Bsp. Corona ergänzt.</a:t>
            </a:r>
          </a:p>
          <a:p>
            <a:pPr marL="0" indent="0">
              <a:lnSpc>
                <a:spcPct val="100000"/>
              </a:lnSpc>
              <a:buNone/>
            </a:pPr>
            <a:endParaRPr lang="de-DE" sz="1100" dirty="0"/>
          </a:p>
          <a:p>
            <a:pPr marL="0" indent="0">
              <a:lnSpc>
                <a:spcPct val="100000"/>
              </a:lnSpc>
              <a:buNone/>
            </a:pPr>
            <a:endParaRPr lang="de-DE" sz="1100" dirty="0"/>
          </a:p>
          <a:p>
            <a:pPr indent="-230400">
              <a:lnSpc>
                <a:spcPct val="100000"/>
              </a:lnSpc>
            </a:pPr>
            <a:endParaRPr lang="de-DE" sz="1100" dirty="0">
              <a:highlight>
                <a:srgbClr val="FFFF00"/>
              </a:highlight>
            </a:endParaRPr>
          </a:p>
          <a:p>
            <a:pPr marL="0" indent="0">
              <a:lnSpc>
                <a:spcPct val="100000"/>
              </a:lnSpc>
              <a:buNone/>
            </a:pPr>
            <a:endParaRPr lang="de-DE" sz="1100" dirty="0"/>
          </a:p>
          <a:p>
            <a:pPr marL="0" indent="0">
              <a:lnSpc>
                <a:spcPct val="100000"/>
              </a:lnSpc>
              <a:buNone/>
            </a:pPr>
            <a:endParaRPr lang="de-DE" sz="1100" b="1" dirty="0"/>
          </a:p>
          <a:p>
            <a:pPr marL="455400" lvl="1" indent="0">
              <a:lnSpc>
                <a:spcPct val="100000"/>
              </a:lnSpc>
              <a:buNone/>
            </a:pPr>
            <a:endParaRPr lang="de-DE" sz="1100" b="1" dirty="0"/>
          </a:p>
          <a:p>
            <a:endParaRPr lang="de-DE" sz="11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31</a:t>
            </a:fld>
            <a:endParaRPr lang="de-DE"/>
          </a:p>
        </p:txBody>
      </p:sp>
    </p:spTree>
    <p:extLst>
      <p:ext uri="{BB962C8B-B14F-4D97-AF65-F5344CB8AC3E}">
        <p14:creationId xmlns:p14="http://schemas.microsoft.com/office/powerpoint/2010/main" val="23827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9EF27-EDDE-2240-B8E5-9A7808BCA848}"/>
              </a:ext>
            </a:extLst>
          </p:cNvPr>
          <p:cNvSpPr>
            <a:spLocks noGrp="1"/>
          </p:cNvSpPr>
          <p:nvPr>
            <p:ph type="title"/>
          </p:nvPr>
        </p:nvSpPr>
        <p:spPr>
          <a:xfrm>
            <a:off x="838200" y="126125"/>
            <a:ext cx="8142513" cy="1414800"/>
          </a:xfrm>
        </p:spPr>
        <p:txBody>
          <a:bodyPr>
            <a:normAutofit/>
          </a:bodyPr>
          <a:lstStyle/>
          <a:p>
            <a:r>
              <a:rPr lang="de-DE" dirty="0">
                <a:latin typeface="Arial" panose="020B0604020202020204" pitchFamily="34" charset="0"/>
                <a:cs typeface="Arial" panose="020B0604020202020204" pitchFamily="34" charset="0"/>
              </a:rPr>
              <a:t>Lizenzhinweise</a:t>
            </a:r>
          </a:p>
        </p:txBody>
      </p:sp>
      <p:sp>
        <p:nvSpPr>
          <p:cNvPr id="9" name="Inhaltsplatzhalter 2">
            <a:extLst>
              <a:ext uri="{FF2B5EF4-FFF2-40B4-BE49-F238E27FC236}">
                <a16:creationId xmlns:a16="http://schemas.microsoft.com/office/drawing/2014/main" id="{C7184DF2-66B8-4764-8D19-5B7E90E1AF30}"/>
              </a:ext>
            </a:extLst>
          </p:cNvPr>
          <p:cNvSpPr>
            <a:spLocks noGrp="1"/>
          </p:cNvSpPr>
          <p:nvPr>
            <p:ph sz="half" idx="1"/>
          </p:nvPr>
        </p:nvSpPr>
        <p:spPr>
          <a:xfrm>
            <a:off x="838199" y="1962998"/>
            <a:ext cx="4988497" cy="2546122"/>
          </a:xfrm>
        </p:spPr>
        <p:txBody>
          <a:bodyPr>
            <a:normAutofit/>
          </a:bodyPr>
          <a:lstStyle/>
          <a:p>
            <a:r>
              <a:rPr lang="de-DE" sz="1400" dirty="0">
                <a:latin typeface="Arial" panose="020B0604020202020204" pitchFamily="34" charset="0"/>
                <a:cs typeface="Arial" panose="020B0604020202020204" pitchFamily="34" charset="0"/>
              </a:rPr>
              <a:t>Autorin: Jule Murmann für TH Köln.</a:t>
            </a:r>
          </a:p>
          <a:p>
            <a:r>
              <a:rPr lang="de-DE" sz="1400" dirty="0">
                <a:latin typeface="Arial" panose="020B0604020202020204" pitchFamily="34" charset="0"/>
                <a:cs typeface="Arial" panose="020B0604020202020204" pitchFamily="34" charset="0"/>
              </a:rPr>
              <a:t>Titel: Baukasten der Medienkompetenz | Modul 4: Schützen und sicher agieren | Lehrvortrag: Personenbezogene Daten, Big Data und Relevanz von Datenschutz. </a:t>
            </a:r>
          </a:p>
          <a:p>
            <a:r>
              <a:rPr lang="de-DE" sz="1400" dirty="0">
                <a:latin typeface="Arial" panose="020B0604020202020204" pitchFamily="34" charset="0"/>
                <a:cs typeface="Arial" panose="020B0604020202020204" pitchFamily="34" charset="0"/>
              </a:rPr>
              <a:t>Diese Datei und weitere Materialien des Themenbereichs finden Sie an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dieser</a:t>
            </a:r>
            <a:r>
              <a:rPr lang="de-DE" sz="1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Stelle</a:t>
            </a:r>
            <a:r>
              <a:rPr lang="de-DE" sz="1400" dirty="0">
                <a:latin typeface="Arial" panose="020B0604020202020204" pitchFamily="34" charset="0"/>
                <a:cs typeface="Arial" panose="020B0604020202020204" pitchFamily="34" charset="0"/>
              </a:rPr>
              <a:t> auf der Lernplattform DAS LERNBÜRO. </a:t>
            </a:r>
          </a:p>
          <a:p>
            <a:r>
              <a:rPr lang="de-DE" sz="1400" dirty="0">
                <a:latin typeface="Arial" panose="020B0604020202020204" pitchFamily="34" charset="0"/>
                <a:cs typeface="Arial" panose="020B0604020202020204" pitchFamily="34" charset="0"/>
              </a:rPr>
              <a:t>Dieses Dokument entstand im Rahmen des Projekts IDiT. BMBF-Förderkennzeichen: 01PE18015. Auf der </a:t>
            </a:r>
            <a:r>
              <a:rPr lang="de-DE"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Projekt-Webseite idit.online</a:t>
            </a:r>
            <a:r>
              <a:rPr lang="de-DE" sz="1400" dirty="0">
                <a:latin typeface="Arial" panose="020B0604020202020204" pitchFamily="34" charset="0"/>
                <a:cs typeface="Arial" panose="020B0604020202020204" pitchFamily="34" charset="0"/>
              </a:rPr>
              <a:t> erfahren Sie mehr. </a:t>
            </a:r>
          </a:p>
          <a:p>
            <a:endParaRPr lang="de-DE" sz="1600" dirty="0">
              <a:latin typeface="Arial" panose="020B0604020202020204" pitchFamily="34" charset="0"/>
              <a:cs typeface="Arial" panose="020B0604020202020204" pitchFamily="34" charset="0"/>
            </a:endParaRPr>
          </a:p>
        </p:txBody>
      </p:sp>
      <p:sp>
        <p:nvSpPr>
          <p:cNvPr id="10" name="Inhaltsplatzhalter 3">
            <a:extLst>
              <a:ext uri="{FF2B5EF4-FFF2-40B4-BE49-F238E27FC236}">
                <a16:creationId xmlns:a16="http://schemas.microsoft.com/office/drawing/2014/main" id="{58CAB2C9-6B90-417E-A251-7089E56D0603}"/>
              </a:ext>
            </a:extLst>
          </p:cNvPr>
          <p:cNvSpPr txBox="1">
            <a:spLocks/>
          </p:cNvSpPr>
          <p:nvPr/>
        </p:nvSpPr>
        <p:spPr>
          <a:xfrm>
            <a:off x="5826695" y="1962998"/>
            <a:ext cx="5657381" cy="2769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00" dirty="0">
              <a:cs typeface="Arial" panose="020B0604020202020204" pitchFamily="34" charset="0"/>
            </a:endParaRPr>
          </a:p>
          <a:p>
            <a:r>
              <a:rPr lang="de-DE" sz="1600" dirty="0">
                <a:cs typeface="Arial" panose="020B0604020202020204" pitchFamily="34" charset="0"/>
              </a:rPr>
              <a:t>		</a:t>
            </a:r>
            <a:r>
              <a:rPr lang="de-DE" sz="1100" dirty="0">
                <a:cs typeface="Arial" panose="020B0604020202020204" pitchFamily="34" charset="0"/>
              </a:rPr>
              <a:t>2021. Der Lizenzvertrag ist hier abrufbar: </a:t>
            </a:r>
            <a:r>
              <a:rPr lang="de-DE" sz="1100" dirty="0">
                <a:cs typeface="Arial" panose="020B0604020202020204" pitchFamily="34" charset="0"/>
                <a:hlinkClick r:id="rId6">
                  <a:extLst>
                    <a:ext uri="{A12FA001-AC4F-418D-AE19-62706E023703}">
                      <ahyp:hlinkClr xmlns:ahyp="http://schemas.microsoft.com/office/drawing/2018/hyperlinkcolor" val="tx"/>
                    </a:ext>
                  </a:extLst>
                </a:hlinkClick>
              </a:rPr>
              <a:t>creativecommons.org/licenses/by-sa/4.0/deed.de</a:t>
            </a:r>
            <a:r>
              <a:rPr lang="de-DE" sz="1100" dirty="0">
                <a:cs typeface="Arial" panose="020B0604020202020204" pitchFamily="34" charset="0"/>
              </a:rPr>
              <a:t>. </a:t>
            </a:r>
          </a:p>
          <a:p>
            <a:pPr lvl="0">
              <a:defRPr/>
            </a:pPr>
            <a:r>
              <a:rPr lang="de-DE" sz="1100" dirty="0">
                <a:solidFill>
                  <a:prstClr val="black"/>
                </a:solidFill>
                <a:cs typeface="Arial" panose="020B0604020202020204" pitchFamily="34" charset="0"/>
              </a:rPr>
              <a:t>Verwendung von Logos unter Markenrecht. Verwendung von Screenshots unter Zitatrecht. Piktogramme: MS Office 365; lizenzfrei nutzbar mit </a:t>
            </a:r>
            <a:r>
              <a:rPr lang="de-DE" sz="1100" dirty="0">
                <a:solidFill>
                  <a:prstClr val="black"/>
                </a:solidFill>
                <a:cs typeface="Arial" panose="020B0604020202020204" pitchFamily="34" charset="0"/>
                <a:hlinkClick r:id="rId7">
                  <a:extLst>
                    <a:ext uri="{A12FA001-AC4F-418D-AE19-62706E023703}">
                      <ahyp:hlinkClr xmlns:ahyp="http://schemas.microsoft.com/office/drawing/2018/hyperlinkcolor" val="tx"/>
                    </a:ext>
                  </a:extLst>
                </a:hlinkClick>
              </a:rPr>
              <a:t>Genehmigung</a:t>
            </a:r>
            <a:r>
              <a:rPr lang="de-DE" sz="1100" dirty="0">
                <a:solidFill>
                  <a:prstClr val="black"/>
                </a:solidFill>
                <a:cs typeface="Arial" panose="020B0604020202020204" pitchFamily="34" charset="0"/>
              </a:rPr>
              <a:t> von Microsoft.</a:t>
            </a:r>
          </a:p>
          <a:p>
            <a:endParaRPr lang="de-DE" sz="1100" dirty="0">
              <a:cs typeface="Arial" panose="020B0604020202020204" pitchFamily="34" charset="0"/>
            </a:endParaRPr>
          </a:p>
          <a:p>
            <a:endParaRPr lang="de-DE" sz="1100" dirty="0">
              <a:cs typeface="Arial" panose="020B0604020202020204" pitchFamily="34" charset="0"/>
            </a:endParaRPr>
          </a:p>
          <a:p>
            <a:endParaRPr lang="de-DE" dirty="0"/>
          </a:p>
        </p:txBody>
      </p:sp>
      <p:pic>
        <p:nvPicPr>
          <p:cNvPr id="12" name="Grafik 11" descr="Logo und Website zur Creative Commons Lizenz">
            <a:hlinkClick r:id="rId6" tooltip="Website creative commons Lizenz"/>
            <a:extLst>
              <a:ext uri="{FF2B5EF4-FFF2-40B4-BE49-F238E27FC236}">
                <a16:creationId xmlns:a16="http://schemas.microsoft.com/office/drawing/2014/main" id="{DE236F61-A570-4FA2-A897-57A86FD00F9B}"/>
              </a:ext>
            </a:extLst>
          </p:cNvPr>
          <p:cNvPicPr>
            <a:picLocks noChangeAspect="1"/>
          </p:cNvPicPr>
          <p:nvPr/>
        </p:nvPicPr>
        <p:blipFill>
          <a:blip r:embed="rId8"/>
          <a:stretch>
            <a:fillRect/>
          </a:stretch>
        </p:blipFill>
        <p:spPr>
          <a:xfrm>
            <a:off x="5887443" y="1962998"/>
            <a:ext cx="1766456" cy="607219"/>
          </a:xfrm>
          <a:prstGeom prst="rect">
            <a:avLst/>
          </a:prstGeom>
        </p:spPr>
      </p:pic>
      <p:pic>
        <p:nvPicPr>
          <p:cNvPr id="4" name="Grafik 3" descr="Logos der Verbundpartner des Projekts IDiT: BFW Köln, Technische Hochschule Köln, Hochschule Niederrhein">
            <a:extLst>
              <a:ext uri="{FF2B5EF4-FFF2-40B4-BE49-F238E27FC236}">
                <a16:creationId xmlns:a16="http://schemas.microsoft.com/office/drawing/2014/main" id="{236F6B58-55CB-304C-86FC-038D1B064274}"/>
              </a:ext>
            </a:extLst>
          </p:cNvPr>
          <p:cNvPicPr>
            <a:picLocks noChangeAspect="1"/>
          </p:cNvPicPr>
          <p:nvPr/>
        </p:nvPicPr>
        <p:blipFill>
          <a:blip r:embed="rId9"/>
          <a:stretch>
            <a:fillRect/>
          </a:stretch>
        </p:blipFill>
        <p:spPr>
          <a:xfrm>
            <a:off x="5887443" y="3341873"/>
            <a:ext cx="5183731" cy="851636"/>
          </a:xfrm>
          <a:prstGeom prst="rect">
            <a:avLst/>
          </a:prstGeom>
        </p:spPr>
      </p:pic>
      <p:pic>
        <p:nvPicPr>
          <p:cNvPr id="19" name="Grafik 18" descr="Logos der Geldgeber: Bundesministerium für Bildung und Forschung, Europäischer Sozialfonds, Europäische Union und Slogan: Zusammen, Zukunft, Gestalten.">
            <a:extLst>
              <a:ext uri="{FF2B5EF4-FFF2-40B4-BE49-F238E27FC236}">
                <a16:creationId xmlns:a16="http://schemas.microsoft.com/office/drawing/2014/main" id="{EE2D00EC-AEAB-A54B-AAEF-26A81BD50672}"/>
              </a:ext>
            </a:extLst>
          </p:cNvPr>
          <p:cNvPicPr>
            <a:picLocks noChangeAspect="1"/>
          </p:cNvPicPr>
          <p:nvPr/>
        </p:nvPicPr>
        <p:blipFill>
          <a:blip r:embed="rId10"/>
          <a:stretch>
            <a:fillRect/>
          </a:stretch>
        </p:blipFill>
        <p:spPr>
          <a:xfrm>
            <a:off x="777452" y="4732415"/>
            <a:ext cx="10576348" cy="2031365"/>
          </a:xfrm>
          <a:prstGeom prst="rect">
            <a:avLst/>
          </a:prstGeom>
        </p:spPr>
      </p:pic>
    </p:spTree>
    <p:extLst>
      <p:ext uri="{BB962C8B-B14F-4D97-AF65-F5344CB8AC3E}">
        <p14:creationId xmlns:p14="http://schemas.microsoft.com/office/powerpoint/2010/main" val="35493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FA6F8-B000-B541-9A2B-CE948D4299FF}"/>
              </a:ext>
            </a:extLst>
          </p:cNvPr>
          <p:cNvSpPr>
            <a:spLocks noGrp="1"/>
          </p:cNvSpPr>
          <p:nvPr>
            <p:ph type="title"/>
          </p:nvPr>
        </p:nvSpPr>
        <p:spPr/>
        <p:txBody>
          <a:bodyPr>
            <a:normAutofit/>
          </a:bodyPr>
          <a:lstStyle/>
          <a:p>
            <a:r>
              <a:rPr lang="de-DE" dirty="0"/>
              <a:t>Datenschutz und Digitalisierung</a:t>
            </a:r>
          </a:p>
        </p:txBody>
      </p:sp>
      <p:graphicFrame>
        <p:nvGraphicFramePr>
          <p:cNvPr id="5" name="Inhaltsplatzhalter 2">
            <a:extLst>
              <a:ext uri="{FF2B5EF4-FFF2-40B4-BE49-F238E27FC236}">
                <a16:creationId xmlns:a16="http://schemas.microsoft.com/office/drawing/2014/main" id="{F2663317-2521-4DB5-BAF5-C9968460703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44117364"/>
              </p:ext>
            </p:extLst>
          </p:nvPr>
        </p:nvGraphicFramePr>
        <p:xfrm>
          <a:off x="838200" y="1504951"/>
          <a:ext cx="10406063" cy="484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1EF0BCD8-FF7A-4E48-9FC9-E8DC33930F82}"/>
              </a:ext>
            </a:extLst>
          </p:cNvPr>
          <p:cNvSpPr>
            <a:spLocks noGrp="1"/>
          </p:cNvSpPr>
          <p:nvPr>
            <p:ph type="sldNum" sz="quarter" idx="12"/>
          </p:nvPr>
        </p:nvSpPr>
        <p:spPr/>
        <p:txBody>
          <a:bodyPr/>
          <a:lstStyle/>
          <a:p>
            <a:fld id="{EFDFE86E-4456-2D41-A9F3-16B43092C962}" type="slidenum">
              <a:rPr lang="de-DE" smtClean="0"/>
              <a:t>4</a:t>
            </a:fld>
            <a:endParaRPr lang="de-DE"/>
          </a:p>
        </p:txBody>
      </p:sp>
    </p:spTree>
    <p:extLst>
      <p:ext uri="{BB962C8B-B14F-4D97-AF65-F5344CB8AC3E}">
        <p14:creationId xmlns:p14="http://schemas.microsoft.com/office/powerpoint/2010/main" val="209798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1D071-4E65-6E42-BFB2-A35FC54E6037}"/>
              </a:ext>
              <a:ext uri="{C183D7F6-B498-43B3-948B-1728B52AA6E4}">
                <adec:decorative xmlns:adec="http://schemas.microsoft.com/office/drawing/2017/decorative" val="0"/>
              </a:ext>
            </a:extLst>
          </p:cNvPr>
          <p:cNvSpPr>
            <a:spLocks noGrp="1"/>
          </p:cNvSpPr>
          <p:nvPr>
            <p:ph type="title"/>
          </p:nvPr>
        </p:nvSpPr>
        <p:spPr/>
        <p:txBody>
          <a:bodyPr/>
          <a:lstStyle/>
          <a:p>
            <a:r>
              <a:rPr lang="de-DE" dirty="0"/>
              <a:t>EU-Datenschutz-Grundverordnung (DSGVO)</a:t>
            </a:r>
          </a:p>
        </p:txBody>
      </p:sp>
      <p:grpSp>
        <p:nvGrpSpPr>
          <p:cNvPr id="8" name="Gruppieren 7" descr="Die Folie zeigt mit Hilfe von Pictogrammen die Gründe für die Einführung der DSGVO auf: Durch Internetnutzung fallen personenbezogene Daten an, die durch Unternehmen gespeichert und ggf. ausgewertet werden können. Um das Rechtsverhältnis zwischen den Internetnutzer:innen und den Unternehmen zu regen, wurde die DSGVO eingeführt. Diese sichert den Bürger:innen die Hoheit über die eigenen Daten, indem sie einheitliche Regelungen der Datenverarbeitung in der EU schafft und Rechte und Pflichten für beide Seiten festlegt. ">
            <a:extLst>
              <a:ext uri="{FF2B5EF4-FFF2-40B4-BE49-F238E27FC236}">
                <a16:creationId xmlns:a16="http://schemas.microsoft.com/office/drawing/2014/main" id="{EB902FA7-D166-BF4B-90CA-EF428D4747A3}"/>
              </a:ext>
              <a:ext uri="{C183D7F6-B498-43B3-948B-1728B52AA6E4}">
                <adec:decorative xmlns:adec="http://schemas.microsoft.com/office/drawing/2017/decorative" val="0"/>
              </a:ext>
            </a:extLst>
          </p:cNvPr>
          <p:cNvGrpSpPr/>
          <p:nvPr/>
        </p:nvGrpSpPr>
        <p:grpSpPr>
          <a:xfrm>
            <a:off x="115747" y="2155742"/>
            <a:ext cx="12076253" cy="4945608"/>
            <a:chOff x="115747" y="2155742"/>
            <a:chExt cx="12076253" cy="4945608"/>
          </a:xfrm>
        </p:grpSpPr>
        <p:sp>
          <p:nvSpPr>
            <p:cNvPr id="10" name="Rechteck 9">
              <a:extLst>
                <a:ext uri="{FF2B5EF4-FFF2-40B4-BE49-F238E27FC236}">
                  <a16:creationId xmlns:a16="http://schemas.microsoft.com/office/drawing/2014/main" id="{D275F39A-A5AD-2A41-85F1-B3119E65C51D}"/>
                </a:ext>
              </a:extLst>
            </p:cNvPr>
            <p:cNvSpPr/>
            <p:nvPr/>
          </p:nvSpPr>
          <p:spPr>
            <a:xfrm>
              <a:off x="115747" y="2155742"/>
              <a:ext cx="12076253" cy="4945608"/>
            </a:xfrm>
            <a:prstGeom prst="rect">
              <a:avLst/>
            </a:prstGeom>
            <a:noFill/>
          </p:spPr>
        </p:sp>
        <p:sp>
          <p:nvSpPr>
            <p:cNvPr id="12" name="Freihandform 11">
              <a:extLst>
                <a:ext uri="{FF2B5EF4-FFF2-40B4-BE49-F238E27FC236}">
                  <a16:creationId xmlns:a16="http://schemas.microsoft.com/office/drawing/2014/main" id="{7305AEBD-1BB5-9943-AC16-BDCF6A3E33E4}"/>
                </a:ext>
                <a:ext uri="{C183D7F6-B498-43B3-948B-1728B52AA6E4}">
                  <adec:decorative xmlns:adec="http://schemas.microsoft.com/office/drawing/2017/decorative" val="1"/>
                </a:ext>
              </a:extLst>
            </p:cNvPr>
            <p:cNvSpPr/>
            <p:nvPr/>
          </p:nvSpPr>
          <p:spPr>
            <a:xfrm>
              <a:off x="115862" y="3645478"/>
              <a:ext cx="1689100" cy="597827"/>
            </a:xfrm>
            <a:custGeom>
              <a:avLst/>
              <a:gdLst>
                <a:gd name="connsiteX0" fmla="*/ 0 w 1689100"/>
                <a:gd name="connsiteY0" fmla="*/ 0 h 597827"/>
                <a:gd name="connsiteX1" fmla="*/ 1689100 w 1689100"/>
                <a:gd name="connsiteY1" fmla="*/ 0 h 597827"/>
                <a:gd name="connsiteX2" fmla="*/ 1689100 w 1689100"/>
                <a:gd name="connsiteY2" fmla="*/ 597827 h 597827"/>
                <a:gd name="connsiteX3" fmla="*/ 0 w 1689100"/>
                <a:gd name="connsiteY3" fmla="*/ 597827 h 597827"/>
                <a:gd name="connsiteX4" fmla="*/ 0 w 1689100"/>
                <a:gd name="connsiteY4" fmla="*/ 0 h 59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597827">
                  <a:moveTo>
                    <a:pt x="0" y="0"/>
                  </a:moveTo>
                  <a:lnTo>
                    <a:pt x="1689100" y="0"/>
                  </a:lnTo>
                  <a:lnTo>
                    <a:pt x="1689100" y="597827"/>
                  </a:lnTo>
                  <a:lnTo>
                    <a:pt x="0" y="597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Internetnutzung</a:t>
              </a:r>
            </a:p>
          </p:txBody>
        </p:sp>
        <p:sp>
          <p:nvSpPr>
            <p:cNvPr id="36" name="Eingebuchteter Richtungspfeil 35">
              <a:extLst>
                <a:ext uri="{FF2B5EF4-FFF2-40B4-BE49-F238E27FC236}">
                  <a16:creationId xmlns:a16="http://schemas.microsoft.com/office/drawing/2014/main" id="{B3CD288A-261C-4747-AD19-C539212CB7F4}"/>
                </a:ext>
                <a:ext uri="{C183D7F6-B498-43B3-948B-1728B52AA6E4}">
                  <adec:decorative xmlns:adec="http://schemas.microsoft.com/office/drawing/2017/decorative" val="1"/>
                </a:ext>
              </a:extLst>
            </p:cNvPr>
            <p:cNvSpPr/>
            <p:nvPr/>
          </p:nvSpPr>
          <p:spPr>
            <a:xfrm>
              <a:off x="1804962" y="3555255"/>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Freihandform 36">
              <a:extLst>
                <a:ext uri="{FF2B5EF4-FFF2-40B4-BE49-F238E27FC236}">
                  <a16:creationId xmlns:a16="http://schemas.microsoft.com/office/drawing/2014/main" id="{B8E57EF2-BD48-294D-9125-5ECEF9E4E57B}"/>
                </a:ext>
              </a:extLst>
            </p:cNvPr>
            <p:cNvSpPr/>
            <p:nvPr/>
          </p:nvSpPr>
          <p:spPr>
            <a:xfrm>
              <a:off x="2223568" y="3244385"/>
              <a:ext cx="2099050" cy="1414193"/>
            </a:xfrm>
            <a:custGeom>
              <a:avLst/>
              <a:gdLst>
                <a:gd name="connsiteX0" fmla="*/ 0 w 1908115"/>
                <a:gd name="connsiteY0" fmla="*/ 0 h 1414193"/>
                <a:gd name="connsiteX1" fmla="*/ 1908115 w 1908115"/>
                <a:gd name="connsiteY1" fmla="*/ 0 h 1414193"/>
                <a:gd name="connsiteX2" fmla="*/ 1908115 w 1908115"/>
                <a:gd name="connsiteY2" fmla="*/ 1414193 h 1414193"/>
                <a:gd name="connsiteX3" fmla="*/ 0 w 1908115"/>
                <a:gd name="connsiteY3" fmla="*/ 1414193 h 1414193"/>
                <a:gd name="connsiteX4" fmla="*/ 0 w 1908115"/>
                <a:gd name="connsiteY4" fmla="*/ 0 h 141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115" h="1414193">
                  <a:moveTo>
                    <a:pt x="0" y="0"/>
                  </a:moveTo>
                  <a:lnTo>
                    <a:pt x="1908115" y="0"/>
                  </a:lnTo>
                  <a:lnTo>
                    <a:pt x="1908115" y="1414193"/>
                  </a:lnTo>
                  <a:lnTo>
                    <a:pt x="0" y="14141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Anfallen personenbezogener Daten</a:t>
              </a:r>
            </a:p>
          </p:txBody>
        </p:sp>
        <p:sp>
          <p:nvSpPr>
            <p:cNvPr id="38" name="Eingebuchteter Richtungspfeil 37">
              <a:extLst>
                <a:ext uri="{FF2B5EF4-FFF2-40B4-BE49-F238E27FC236}">
                  <a16:creationId xmlns:a16="http://schemas.microsoft.com/office/drawing/2014/main" id="{33F1083B-D3D4-364F-9859-9035643835C6}"/>
                </a:ext>
                <a:ext uri="{C183D7F6-B498-43B3-948B-1728B52AA6E4}">
                  <adec:decorative xmlns:adec="http://schemas.microsoft.com/office/drawing/2017/decorative" val="1"/>
                </a:ext>
              </a:extLst>
            </p:cNvPr>
            <p:cNvSpPr/>
            <p:nvPr/>
          </p:nvSpPr>
          <p:spPr>
            <a:xfrm>
              <a:off x="4161004" y="3564800"/>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Freihandform 38">
              <a:extLst>
                <a:ext uri="{FF2B5EF4-FFF2-40B4-BE49-F238E27FC236}">
                  <a16:creationId xmlns:a16="http://schemas.microsoft.com/office/drawing/2014/main" id="{CD72FCDF-6A48-A94B-86B6-8BB6CDB15452}"/>
                </a:ext>
              </a:extLst>
            </p:cNvPr>
            <p:cNvSpPr/>
            <p:nvPr/>
          </p:nvSpPr>
          <p:spPr>
            <a:xfrm>
              <a:off x="4636254" y="3379273"/>
              <a:ext cx="1867063" cy="1353848"/>
            </a:xfrm>
            <a:custGeom>
              <a:avLst/>
              <a:gdLst>
                <a:gd name="connsiteX0" fmla="*/ 0 w 1867063"/>
                <a:gd name="connsiteY0" fmla="*/ 0 h 1353848"/>
                <a:gd name="connsiteX1" fmla="*/ 1867063 w 1867063"/>
                <a:gd name="connsiteY1" fmla="*/ 0 h 1353848"/>
                <a:gd name="connsiteX2" fmla="*/ 1867063 w 1867063"/>
                <a:gd name="connsiteY2" fmla="*/ 1353848 h 1353848"/>
                <a:gd name="connsiteX3" fmla="*/ 0 w 1867063"/>
                <a:gd name="connsiteY3" fmla="*/ 1353848 h 1353848"/>
                <a:gd name="connsiteX4" fmla="*/ 0 w 1867063"/>
                <a:gd name="connsiteY4" fmla="*/ 0 h 135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063" h="1353848">
                  <a:moveTo>
                    <a:pt x="0" y="0"/>
                  </a:moveTo>
                  <a:lnTo>
                    <a:pt x="1867063" y="0"/>
                  </a:lnTo>
                  <a:lnTo>
                    <a:pt x="1867063" y="1353848"/>
                  </a:lnTo>
                  <a:lnTo>
                    <a:pt x="0" y="13538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Speicherung durch Unternehmen, ggf. Auswertung</a:t>
              </a:r>
            </a:p>
          </p:txBody>
        </p:sp>
        <p:sp>
          <p:nvSpPr>
            <p:cNvPr id="40" name="Eingebuchteter Richtungspfeil 39">
              <a:extLst>
                <a:ext uri="{FF2B5EF4-FFF2-40B4-BE49-F238E27FC236}">
                  <a16:creationId xmlns:a16="http://schemas.microsoft.com/office/drawing/2014/main" id="{564E085F-2712-7644-9F0C-2F3A1EE20E07}"/>
                </a:ext>
                <a:ext uri="{C183D7F6-B498-43B3-948B-1728B52AA6E4}">
                  <adec:decorative xmlns:adec="http://schemas.microsoft.com/office/drawing/2017/decorative" val="1"/>
                </a:ext>
              </a:extLst>
            </p:cNvPr>
            <p:cNvSpPr/>
            <p:nvPr/>
          </p:nvSpPr>
          <p:spPr>
            <a:xfrm>
              <a:off x="6598176" y="3569212"/>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Freihandform 40">
              <a:extLst>
                <a:ext uri="{FF2B5EF4-FFF2-40B4-BE49-F238E27FC236}">
                  <a16:creationId xmlns:a16="http://schemas.microsoft.com/office/drawing/2014/main" id="{DE5B3FE3-DD98-FF47-BAA6-ABAF50B52372}"/>
                </a:ext>
              </a:extLst>
            </p:cNvPr>
            <p:cNvSpPr/>
            <p:nvPr/>
          </p:nvSpPr>
          <p:spPr>
            <a:xfrm>
              <a:off x="7079964" y="3385932"/>
              <a:ext cx="2000888" cy="1234274"/>
            </a:xfrm>
            <a:custGeom>
              <a:avLst/>
              <a:gdLst>
                <a:gd name="connsiteX0" fmla="*/ 0 w 2000888"/>
                <a:gd name="connsiteY0" fmla="*/ 0 h 1234274"/>
                <a:gd name="connsiteX1" fmla="*/ 2000888 w 2000888"/>
                <a:gd name="connsiteY1" fmla="*/ 0 h 1234274"/>
                <a:gd name="connsiteX2" fmla="*/ 2000888 w 2000888"/>
                <a:gd name="connsiteY2" fmla="*/ 1234274 h 1234274"/>
                <a:gd name="connsiteX3" fmla="*/ 0 w 2000888"/>
                <a:gd name="connsiteY3" fmla="*/ 1234274 h 1234274"/>
                <a:gd name="connsiteX4" fmla="*/ 0 w 2000888"/>
                <a:gd name="connsiteY4" fmla="*/ 0 h 1234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88" h="1234274">
                  <a:moveTo>
                    <a:pt x="0" y="0"/>
                  </a:moveTo>
                  <a:lnTo>
                    <a:pt x="2000888" y="0"/>
                  </a:lnTo>
                  <a:lnTo>
                    <a:pt x="2000888" y="1234274"/>
                  </a:lnTo>
                  <a:lnTo>
                    <a:pt x="0" y="1234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Rechtsverhältnis zwischen Person und Unternehmen</a:t>
              </a:r>
            </a:p>
          </p:txBody>
        </p:sp>
        <p:sp>
          <p:nvSpPr>
            <p:cNvPr id="42" name="Eingebuchteter Richtungspfeil 41">
              <a:extLst>
                <a:ext uri="{FF2B5EF4-FFF2-40B4-BE49-F238E27FC236}">
                  <a16:creationId xmlns:a16="http://schemas.microsoft.com/office/drawing/2014/main" id="{7DFB8F5C-FF96-C342-BF8D-F475F380D08E}"/>
                </a:ext>
                <a:ext uri="{C183D7F6-B498-43B3-948B-1728B52AA6E4}">
                  <adec:decorative xmlns:adec="http://schemas.microsoft.com/office/drawing/2017/decorative" val="1"/>
                </a:ext>
              </a:extLst>
            </p:cNvPr>
            <p:cNvSpPr/>
            <p:nvPr/>
          </p:nvSpPr>
          <p:spPr>
            <a:xfrm>
              <a:off x="9150366" y="3579173"/>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Freihandform 42">
              <a:extLst>
                <a:ext uri="{FF2B5EF4-FFF2-40B4-BE49-F238E27FC236}">
                  <a16:creationId xmlns:a16="http://schemas.microsoft.com/office/drawing/2014/main" id="{F9964261-447D-1A42-8764-74AD3FDB373E}"/>
                </a:ext>
                <a:ext uri="{C183D7F6-B498-43B3-948B-1728B52AA6E4}">
                  <adec:decorative xmlns:adec="http://schemas.microsoft.com/office/drawing/2017/decorative" val="1"/>
                </a:ext>
              </a:extLst>
            </p:cNvPr>
            <p:cNvSpPr/>
            <p:nvPr/>
          </p:nvSpPr>
          <p:spPr>
            <a:xfrm>
              <a:off x="10006323" y="3371975"/>
              <a:ext cx="1347478" cy="1373195"/>
            </a:xfrm>
            <a:custGeom>
              <a:avLst/>
              <a:gdLst>
                <a:gd name="connsiteX0" fmla="*/ 0 w 1373195"/>
                <a:gd name="connsiteY0" fmla="*/ 686598 h 1373195"/>
                <a:gd name="connsiteX1" fmla="*/ 686598 w 1373195"/>
                <a:gd name="connsiteY1" fmla="*/ 0 h 1373195"/>
                <a:gd name="connsiteX2" fmla="*/ 1373196 w 1373195"/>
                <a:gd name="connsiteY2" fmla="*/ 686598 h 1373195"/>
                <a:gd name="connsiteX3" fmla="*/ 686598 w 1373195"/>
                <a:gd name="connsiteY3" fmla="*/ 1373196 h 1373195"/>
                <a:gd name="connsiteX4" fmla="*/ 0 w 1373195"/>
                <a:gd name="connsiteY4" fmla="*/ 686598 h 137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95" h="1373195">
                  <a:moveTo>
                    <a:pt x="0" y="686598"/>
                  </a:moveTo>
                  <a:cubicBezTo>
                    <a:pt x="0" y="307400"/>
                    <a:pt x="307400" y="0"/>
                    <a:pt x="686598" y="0"/>
                  </a:cubicBezTo>
                  <a:cubicBezTo>
                    <a:pt x="1065796" y="0"/>
                    <a:pt x="1373196" y="307400"/>
                    <a:pt x="1373196" y="686598"/>
                  </a:cubicBezTo>
                  <a:cubicBezTo>
                    <a:pt x="1373196" y="1065796"/>
                    <a:pt x="1065796" y="1373196"/>
                    <a:pt x="686598" y="1373196"/>
                  </a:cubicBezTo>
                  <a:cubicBezTo>
                    <a:pt x="307400" y="1373196"/>
                    <a:pt x="0" y="1065796"/>
                    <a:pt x="0" y="686598"/>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100" tIns="201100" rIns="201100" bIns="201100" numCol="1" spcCol="1270" anchor="ctr" anchorCtr="0">
              <a:noAutofit/>
            </a:bodyPr>
            <a:lstStyle/>
            <a:p>
              <a:pPr marL="0" lvl="0" indent="0" algn="ctr" defTabSz="1066800">
                <a:lnSpc>
                  <a:spcPct val="90000"/>
                </a:lnSpc>
                <a:spcBef>
                  <a:spcPct val="0"/>
                </a:spcBef>
                <a:spcAft>
                  <a:spcPct val="35000"/>
                </a:spcAft>
                <a:buNone/>
              </a:pPr>
              <a:r>
                <a:rPr lang="de-DE" sz="2000" kern="1200" dirty="0">
                  <a:solidFill>
                    <a:schemeClr val="bg1"/>
                  </a:solidFill>
                </a:rPr>
                <a:t>DSGVO</a:t>
              </a:r>
            </a:p>
          </p:txBody>
        </p:sp>
        <p:sp>
          <p:nvSpPr>
            <p:cNvPr id="44" name="Freihandform 43">
              <a:extLst>
                <a:ext uri="{FF2B5EF4-FFF2-40B4-BE49-F238E27FC236}">
                  <a16:creationId xmlns:a16="http://schemas.microsoft.com/office/drawing/2014/main" id="{2971F2F3-D3E9-BA47-83AA-E1CA740F7017}"/>
                </a:ext>
              </a:extLst>
            </p:cNvPr>
            <p:cNvSpPr/>
            <p:nvPr/>
          </p:nvSpPr>
          <p:spPr>
            <a:xfrm>
              <a:off x="8874059" y="4956699"/>
              <a:ext cx="3208645" cy="1857606"/>
            </a:xfrm>
            <a:custGeom>
              <a:avLst/>
              <a:gdLst>
                <a:gd name="connsiteX0" fmla="*/ 0 w 2997929"/>
                <a:gd name="connsiteY0" fmla="*/ 0 h 1857606"/>
                <a:gd name="connsiteX1" fmla="*/ 2997929 w 2997929"/>
                <a:gd name="connsiteY1" fmla="*/ 0 h 1857606"/>
                <a:gd name="connsiteX2" fmla="*/ 2997929 w 2997929"/>
                <a:gd name="connsiteY2" fmla="*/ 1857606 h 1857606"/>
                <a:gd name="connsiteX3" fmla="*/ 0 w 2997929"/>
                <a:gd name="connsiteY3" fmla="*/ 1857606 h 1857606"/>
                <a:gd name="connsiteX4" fmla="*/ 0 w 2997929"/>
                <a:gd name="connsiteY4" fmla="*/ 0 h 185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929" h="1857606">
                  <a:moveTo>
                    <a:pt x="0" y="0"/>
                  </a:moveTo>
                  <a:lnTo>
                    <a:pt x="2997929" y="0"/>
                  </a:lnTo>
                  <a:lnTo>
                    <a:pt x="2997929" y="1857606"/>
                  </a:lnTo>
                  <a:lnTo>
                    <a:pt x="0" y="18576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Font typeface="Wingdings" pitchFamily="2" charset="2"/>
                <a:buChar char="ü"/>
              </a:pPr>
              <a:r>
                <a:rPr lang="de-DE" sz="1800" kern="1200" dirty="0"/>
                <a:t>Garantie für </a:t>
              </a:r>
              <a:r>
                <a:rPr lang="de-DE" sz="1800" kern="1200" dirty="0" err="1"/>
                <a:t>Bürger:innen</a:t>
              </a:r>
              <a:r>
                <a:rPr lang="de-DE" sz="1800" kern="1200" dirty="0"/>
                <a:t>: Hoheit über eigene Daten</a:t>
              </a:r>
            </a:p>
            <a:p>
              <a:pPr marL="171450" lvl="1" indent="-171450" algn="l" defTabSz="800100">
                <a:lnSpc>
                  <a:spcPct val="90000"/>
                </a:lnSpc>
                <a:spcBef>
                  <a:spcPct val="0"/>
                </a:spcBef>
                <a:spcAft>
                  <a:spcPct val="15000"/>
                </a:spcAft>
                <a:buFont typeface="Wingdings" pitchFamily="2" charset="2"/>
                <a:buChar char="ü"/>
              </a:pPr>
              <a:r>
                <a:rPr lang="de-DE" sz="1800" kern="1200" dirty="0"/>
                <a:t>Einheitliche Regelung der Datenverarbeitung in der EU</a:t>
              </a:r>
            </a:p>
            <a:p>
              <a:pPr marL="171450" lvl="1" indent="-171450" algn="l" defTabSz="800100">
                <a:lnSpc>
                  <a:spcPct val="90000"/>
                </a:lnSpc>
                <a:spcBef>
                  <a:spcPct val="0"/>
                </a:spcBef>
                <a:spcAft>
                  <a:spcPct val="15000"/>
                </a:spcAft>
                <a:buFont typeface="Wingdings" pitchFamily="2" charset="2"/>
                <a:buChar char="ü"/>
              </a:pPr>
              <a:r>
                <a:rPr lang="de-DE" sz="1800" kern="1200" dirty="0"/>
                <a:t>Rechte und Pflichten für beide Seiten</a:t>
              </a:r>
            </a:p>
          </p:txBody>
        </p:sp>
      </p:grpSp>
      <p:pic>
        <p:nvPicPr>
          <p:cNvPr id="6" name="Grafik 5">
            <a:extLst>
              <a:ext uri="{FF2B5EF4-FFF2-40B4-BE49-F238E27FC236}">
                <a16:creationId xmlns:a16="http://schemas.microsoft.com/office/drawing/2014/main" id="{9D997108-7E92-7848-923D-9C84F846FF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927" y="2243656"/>
            <a:ext cx="792000" cy="792000"/>
          </a:xfrm>
          <a:prstGeom prst="rect">
            <a:avLst/>
          </a:prstGeom>
        </p:spPr>
      </p:pic>
      <p:pic>
        <p:nvPicPr>
          <p:cNvPr id="7" name="Grafik 6">
            <a:extLst>
              <a:ext uri="{FF2B5EF4-FFF2-40B4-BE49-F238E27FC236}">
                <a16:creationId xmlns:a16="http://schemas.microsoft.com/office/drawing/2014/main" id="{42106672-FDC9-1F4F-8C51-73D0CDE965F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264" y="2279656"/>
            <a:ext cx="720000" cy="720000"/>
          </a:xfrm>
          <a:prstGeom prst="rect">
            <a:avLst/>
          </a:prstGeom>
        </p:spPr>
      </p:pic>
      <p:sp>
        <p:nvSpPr>
          <p:cNvPr id="9" name="Rechteck 8">
            <a:extLst>
              <a:ext uri="{FF2B5EF4-FFF2-40B4-BE49-F238E27FC236}">
                <a16:creationId xmlns:a16="http://schemas.microsoft.com/office/drawing/2014/main" id="{456066C2-8979-1843-BE0B-1E8F0003ED35}"/>
              </a:ext>
              <a:ext uri="{C183D7F6-B498-43B3-948B-1728B52AA6E4}">
                <adec:decorative xmlns:adec="http://schemas.microsoft.com/office/drawing/2017/decorative" val="1"/>
              </a:ext>
            </a:extLst>
          </p:cNvPr>
          <p:cNvSpPr/>
          <p:nvPr/>
        </p:nvSpPr>
        <p:spPr>
          <a:xfrm>
            <a:off x="2543333" y="2155742"/>
            <a:ext cx="1127157" cy="1119222"/>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de-DE" dirty="0"/>
          </a:p>
        </p:txBody>
      </p:sp>
      <p:pic>
        <p:nvPicPr>
          <p:cNvPr id="11" name="Grafik 10">
            <a:extLst>
              <a:ext uri="{FF2B5EF4-FFF2-40B4-BE49-F238E27FC236}">
                <a16:creationId xmlns:a16="http://schemas.microsoft.com/office/drawing/2014/main" id="{7E54571C-C804-1A49-8BBB-B6B3FA26D46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52737" y="2224665"/>
            <a:ext cx="1021355" cy="1021355"/>
          </a:xfrm>
          <a:prstGeom prst="rect">
            <a:avLst/>
          </a:prstGeom>
        </p:spPr>
      </p:pic>
      <p:pic>
        <p:nvPicPr>
          <p:cNvPr id="13" name="Grafik 12">
            <a:extLst>
              <a:ext uri="{FF2B5EF4-FFF2-40B4-BE49-F238E27FC236}">
                <a16:creationId xmlns:a16="http://schemas.microsoft.com/office/drawing/2014/main" id="{24795B24-7527-8D41-8821-B3307B378B7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63371" y="2278143"/>
            <a:ext cx="914400" cy="914400"/>
          </a:xfrm>
          <a:prstGeom prst="rect">
            <a:avLst/>
          </a:prstGeom>
        </p:spPr>
      </p:pic>
      <p:pic>
        <p:nvPicPr>
          <p:cNvPr id="17" name="Grafik 16">
            <a:extLst>
              <a:ext uri="{FF2B5EF4-FFF2-40B4-BE49-F238E27FC236}">
                <a16:creationId xmlns:a16="http://schemas.microsoft.com/office/drawing/2014/main" id="{CEA30731-A976-974E-AB06-90E73D5EE4A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0244" y="2155742"/>
            <a:ext cx="967829" cy="967829"/>
          </a:xfrm>
          <a:prstGeom prst="rect">
            <a:avLst/>
          </a:prstGeom>
        </p:spPr>
      </p:pic>
      <p:pic>
        <p:nvPicPr>
          <p:cNvPr id="19" name="Grafik 18">
            <a:extLst>
              <a:ext uri="{FF2B5EF4-FFF2-40B4-BE49-F238E27FC236}">
                <a16:creationId xmlns:a16="http://schemas.microsoft.com/office/drawing/2014/main" id="{4659C52F-2E78-EB42-9AF6-3D957FEAA610}"/>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77140" y="2250512"/>
            <a:ext cx="873060" cy="873060"/>
          </a:xfrm>
          <a:prstGeom prst="rect">
            <a:avLst/>
          </a:prstGeom>
        </p:spPr>
      </p:pic>
      <p:pic>
        <p:nvPicPr>
          <p:cNvPr id="21" name="Grafik 20">
            <a:extLst>
              <a:ext uri="{FF2B5EF4-FFF2-40B4-BE49-F238E27FC236}">
                <a16:creationId xmlns:a16="http://schemas.microsoft.com/office/drawing/2014/main" id="{6AB6201F-B4A7-8C4A-9667-B29F264A7A85}"/>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01000" y="2250512"/>
            <a:ext cx="873060" cy="873060"/>
          </a:xfrm>
          <a:prstGeom prst="rect">
            <a:avLst/>
          </a:prstGeom>
        </p:spPr>
      </p:pic>
      <p:pic>
        <p:nvPicPr>
          <p:cNvPr id="23" name="Grafik 22">
            <a:extLst>
              <a:ext uri="{FF2B5EF4-FFF2-40B4-BE49-F238E27FC236}">
                <a16:creationId xmlns:a16="http://schemas.microsoft.com/office/drawing/2014/main" id="{0C628BD0-16E2-3945-A102-28EFD9B45A34}"/>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87521" y="2604109"/>
            <a:ext cx="325357" cy="325357"/>
          </a:xfrm>
          <a:prstGeom prst="rect">
            <a:avLst/>
          </a:prstGeom>
        </p:spPr>
      </p:pic>
      <p:sp>
        <p:nvSpPr>
          <p:cNvPr id="3" name="Foliennummernplatzhalter 2">
            <a:extLst>
              <a:ext uri="{FF2B5EF4-FFF2-40B4-BE49-F238E27FC236}">
                <a16:creationId xmlns:a16="http://schemas.microsoft.com/office/drawing/2014/main" id="{2271D130-B7FE-2D42-90C4-02EAA6593A77}"/>
              </a:ext>
              <a:ext uri="{C183D7F6-B498-43B3-948B-1728B52AA6E4}">
                <adec:decorative xmlns:adec="http://schemas.microsoft.com/office/drawing/2017/decorative" val="0"/>
              </a:ext>
            </a:extLst>
          </p:cNvPr>
          <p:cNvSpPr>
            <a:spLocks noGrp="1"/>
          </p:cNvSpPr>
          <p:nvPr>
            <p:ph type="sldNum" sz="quarter" idx="12"/>
          </p:nvPr>
        </p:nvSpPr>
        <p:spPr/>
        <p:txBody>
          <a:bodyPr/>
          <a:lstStyle/>
          <a:p>
            <a:fld id="{EFDFE86E-4456-2D41-A9F3-16B43092C962}" type="slidenum">
              <a:rPr lang="de-DE" smtClean="0"/>
              <a:t>5</a:t>
            </a:fld>
            <a:endParaRPr lang="de-DE" dirty="0"/>
          </a:p>
        </p:txBody>
      </p:sp>
    </p:spTree>
    <p:extLst>
      <p:ext uri="{BB962C8B-B14F-4D97-AF65-F5344CB8AC3E}">
        <p14:creationId xmlns:p14="http://schemas.microsoft.com/office/powerpoint/2010/main" val="358524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75990-8A7F-B842-A413-72736256EEAE}"/>
              </a:ext>
            </a:extLst>
          </p:cNvPr>
          <p:cNvSpPr>
            <a:spLocks noGrp="1"/>
          </p:cNvSpPr>
          <p:nvPr>
            <p:ph type="title"/>
          </p:nvPr>
        </p:nvSpPr>
        <p:spPr/>
        <p:txBody>
          <a:bodyPr>
            <a:normAutofit/>
          </a:bodyPr>
          <a:lstStyle/>
          <a:p>
            <a:r>
              <a:rPr lang="de-DE" sz="4000" b="1" dirty="0"/>
              <a:t>Um welche Daten geht es?</a:t>
            </a:r>
          </a:p>
        </p:txBody>
      </p:sp>
      <p:graphicFrame>
        <p:nvGraphicFramePr>
          <p:cNvPr id="5" name="Inhaltsplatzhalter 2">
            <a:extLst>
              <a:ext uri="{FF2B5EF4-FFF2-40B4-BE49-F238E27FC236}">
                <a16:creationId xmlns:a16="http://schemas.microsoft.com/office/drawing/2014/main" id="{94E45C79-04E6-4FB2-BB87-3A652A3489E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605828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7E1BCCD6-1147-484C-8531-9C656DE23FCA}"/>
              </a:ext>
            </a:extLst>
          </p:cNvPr>
          <p:cNvSpPr>
            <a:spLocks noGrp="1"/>
          </p:cNvSpPr>
          <p:nvPr>
            <p:ph type="sldNum" sz="quarter" idx="12"/>
          </p:nvPr>
        </p:nvSpPr>
        <p:spPr/>
        <p:txBody>
          <a:bodyPr/>
          <a:lstStyle/>
          <a:p>
            <a:fld id="{EFDFE86E-4456-2D41-A9F3-16B43092C962}" type="slidenum">
              <a:rPr lang="de-DE" smtClean="0"/>
              <a:t>6</a:t>
            </a:fld>
            <a:endParaRPr lang="de-DE"/>
          </a:p>
        </p:txBody>
      </p:sp>
    </p:spTree>
    <p:extLst>
      <p:ext uri="{BB962C8B-B14F-4D97-AF65-F5344CB8AC3E}">
        <p14:creationId xmlns:p14="http://schemas.microsoft.com/office/powerpoint/2010/main" val="159959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E8E2C4-E31C-FE4F-95C0-89239683F990}"/>
              </a:ext>
            </a:extLst>
          </p:cNvPr>
          <p:cNvSpPr>
            <a:spLocks noGrp="1"/>
          </p:cNvSpPr>
          <p:nvPr>
            <p:ph type="title"/>
          </p:nvPr>
        </p:nvSpPr>
        <p:spPr>
          <a:xfrm>
            <a:off x="965199" y="0"/>
            <a:ext cx="7218681" cy="1760220"/>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4400" b="1" kern="1200" dirty="0">
                <a:solidFill>
                  <a:schemeClr val="tx1"/>
                </a:solidFill>
                <a:effectLst/>
                <a:latin typeface="+mj-lt"/>
                <a:ea typeface="+mj-ea"/>
                <a:cs typeface="+mj-cs"/>
              </a:rPr>
              <a:t>Personenbezogene</a:t>
            </a:r>
            <a:r>
              <a:rPr lang="de-DE" sz="4400" kern="1200" dirty="0">
                <a:solidFill>
                  <a:schemeClr val="tx1"/>
                </a:solidFill>
                <a:effectLst/>
                <a:latin typeface="+mj-lt"/>
                <a:ea typeface="+mj-ea"/>
                <a:cs typeface="+mj-cs"/>
              </a:rPr>
              <a:t> </a:t>
            </a:r>
            <a:r>
              <a:rPr lang="de-DE" sz="4400" b="1" kern="1200" dirty="0">
                <a:solidFill>
                  <a:schemeClr val="tx1"/>
                </a:solidFill>
                <a:effectLst/>
                <a:latin typeface="+mj-lt"/>
                <a:ea typeface="+mj-ea"/>
                <a:cs typeface="+mj-cs"/>
              </a:rPr>
              <a:t>Daten</a:t>
            </a:r>
            <a:endParaRPr lang="de-DE" b="1" dirty="0"/>
          </a:p>
        </p:txBody>
      </p:sp>
      <p:sp>
        <p:nvSpPr>
          <p:cNvPr id="3" name="Inhaltsplatzhalter 2">
            <a:extLst>
              <a:ext uri="{FF2B5EF4-FFF2-40B4-BE49-F238E27FC236}">
                <a16:creationId xmlns:a16="http://schemas.microsoft.com/office/drawing/2014/main" id="{24D20C94-EE2F-284A-9FE2-1E53CCA5E1D8}"/>
              </a:ext>
            </a:extLst>
          </p:cNvPr>
          <p:cNvSpPr>
            <a:spLocks noGrp="1"/>
          </p:cNvSpPr>
          <p:nvPr>
            <p:ph idx="1"/>
          </p:nvPr>
        </p:nvSpPr>
        <p:spPr>
          <a:xfrm>
            <a:off x="965199" y="2540992"/>
            <a:ext cx="4717970" cy="3536236"/>
          </a:xfrm>
        </p:spPr>
        <p:txBody>
          <a:bodyPr>
            <a:normAutofit/>
          </a:bodyPr>
          <a:lstStyle/>
          <a:p>
            <a:pPr marL="0" indent="0">
              <a:buNone/>
            </a:pPr>
            <a:r>
              <a:rPr lang="de-DE" sz="3200" dirty="0"/>
              <a:t>Welche personenbezogenen Daten fallen Ihnen ein?</a:t>
            </a:r>
            <a:r>
              <a:rPr lang="de-DE" sz="3200" i="1" dirty="0"/>
              <a:t>	</a:t>
            </a:r>
          </a:p>
          <a:p>
            <a:pPr marL="0" indent="0">
              <a:buNone/>
            </a:pPr>
            <a:r>
              <a:rPr lang="de-DE" sz="3200" dirty="0"/>
              <a:t>Sammeln Sie gemeinsam!</a:t>
            </a:r>
          </a:p>
          <a:p>
            <a:pPr marL="0" indent="0">
              <a:buNone/>
            </a:pPr>
            <a:endParaRPr lang="de-DE" sz="2400" dirty="0"/>
          </a:p>
        </p:txBody>
      </p:sp>
      <p:sp>
        <p:nvSpPr>
          <p:cNvPr id="19"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Kundenbewertung">
            <a:extLst>
              <a:ext uri="{FF2B5EF4-FFF2-40B4-BE49-F238E27FC236}">
                <a16:creationId xmlns:a16="http://schemas.microsoft.com/office/drawing/2014/main" id="{C4A1EF9E-963A-9541-9FB0-506451737F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
        <p:nvSpPr>
          <p:cNvPr id="4" name="Foliennummernplatzhalter 3">
            <a:extLst>
              <a:ext uri="{FF2B5EF4-FFF2-40B4-BE49-F238E27FC236}">
                <a16:creationId xmlns:a16="http://schemas.microsoft.com/office/drawing/2014/main" id="{742E28AE-4C77-C943-94B2-DF726D07FB3C}"/>
              </a:ext>
            </a:extLst>
          </p:cNvPr>
          <p:cNvSpPr>
            <a:spLocks noGrp="1"/>
          </p:cNvSpPr>
          <p:nvPr>
            <p:ph type="sldNum" sz="quarter" idx="12"/>
          </p:nvPr>
        </p:nvSpPr>
        <p:spPr/>
        <p:txBody>
          <a:bodyPr/>
          <a:lstStyle/>
          <a:p>
            <a:fld id="{EFDFE86E-4456-2D41-A9F3-16B43092C962}" type="slidenum">
              <a:rPr lang="de-DE" smtClean="0"/>
              <a:t>7</a:t>
            </a:fld>
            <a:endParaRPr lang="de-DE"/>
          </a:p>
        </p:txBody>
      </p:sp>
    </p:spTree>
    <p:extLst>
      <p:ext uri="{BB962C8B-B14F-4D97-AF65-F5344CB8AC3E}">
        <p14:creationId xmlns:p14="http://schemas.microsoft.com/office/powerpoint/2010/main" val="399944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B43F19-CAFF-8349-BCE6-D97ED4144D47}"/>
              </a:ext>
            </a:extLst>
          </p:cNvPr>
          <p:cNvSpPr>
            <a:spLocks noGrp="1"/>
          </p:cNvSpPr>
          <p:nvPr>
            <p:ph type="title"/>
          </p:nvPr>
        </p:nvSpPr>
        <p:spPr/>
        <p:txBody>
          <a:bodyPr>
            <a:normAutofit/>
          </a:bodyPr>
          <a:lstStyle/>
          <a:p>
            <a:r>
              <a:rPr lang="de-DE" sz="800" dirty="0">
                <a:solidFill>
                  <a:schemeClr val="bg1"/>
                </a:solidFill>
              </a:rPr>
              <a:t>Mögliche</a:t>
            </a:r>
            <a:r>
              <a:rPr lang="de-DE" sz="800" baseline="0" dirty="0">
                <a:solidFill>
                  <a:schemeClr val="bg1"/>
                </a:solidFill>
              </a:rPr>
              <a:t> erhobene Daten</a:t>
            </a:r>
            <a:endParaRPr lang="de-DE" sz="800" dirty="0">
              <a:solidFill>
                <a:schemeClr val="bg1"/>
              </a:solidFill>
            </a:endParaRPr>
          </a:p>
        </p:txBody>
      </p:sp>
      <p:graphicFrame>
        <p:nvGraphicFramePr>
          <p:cNvPr id="5" name="Inhaltsplatzhalter 2" descr="Beispiele für erhoebene Daten sind:&#10;Name.&#10;Alter.&#10;Wohnort.&#10;Kontaktdaten. &#10;Beruf.&#10;Familienstand.&#10;ethnische und kulturelle Herkunft.&#10;Überzeugungen (politisch, religiös).&#10;Gesundheit.&#10;Sexualität.&#10;biometrische Informationen.&#10;Bekanntenkreis.&#10;Konsum-verhalten.&#10;Interessen.&#10;finanzieller Status.&#10;Sozialversicher-ungsnummer.&#10;Bankdaten.&#10;usw.&#10;">
            <a:extLst>
              <a:ext uri="{FF2B5EF4-FFF2-40B4-BE49-F238E27FC236}">
                <a16:creationId xmlns:a16="http://schemas.microsoft.com/office/drawing/2014/main" id="{DDE0F108-7396-41BF-8CFD-CF2C5270214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12099685"/>
              </p:ext>
            </p:extLst>
          </p:nvPr>
        </p:nvGraphicFramePr>
        <p:xfrm>
          <a:off x="403225" y="2003425"/>
          <a:ext cx="11385550"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7">
            <a:extLst>
              <a:ext uri="{FF2B5EF4-FFF2-40B4-BE49-F238E27FC236}">
                <a16:creationId xmlns:a16="http://schemas.microsoft.com/office/drawing/2014/main" id="{20D65F7D-C6BC-E84F-9CBD-79337CFCF2C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0651" y="417513"/>
            <a:ext cx="1801812" cy="1801812"/>
          </a:xfrm>
          <a:prstGeom prst="rect">
            <a:avLst/>
          </a:prstGeom>
        </p:spPr>
      </p:pic>
      <p:pic>
        <p:nvPicPr>
          <p:cNvPr id="11" name="Grafik 10">
            <a:extLst>
              <a:ext uri="{FF2B5EF4-FFF2-40B4-BE49-F238E27FC236}">
                <a16:creationId xmlns:a16="http://schemas.microsoft.com/office/drawing/2014/main" id="{15774803-DD56-9A4F-95D8-30E852E2838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7164" y="973931"/>
            <a:ext cx="914400" cy="914400"/>
          </a:xfrm>
          <a:prstGeom prst="rect">
            <a:avLst/>
          </a:prstGeom>
        </p:spPr>
      </p:pic>
      <p:pic>
        <p:nvPicPr>
          <p:cNvPr id="13" name="Grafik 12">
            <a:extLst>
              <a:ext uri="{FF2B5EF4-FFF2-40B4-BE49-F238E27FC236}">
                <a16:creationId xmlns:a16="http://schemas.microsoft.com/office/drawing/2014/main" id="{B70E694B-B145-E14B-B955-63F925CFE31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09650" y="948531"/>
            <a:ext cx="914400" cy="914400"/>
          </a:xfrm>
          <a:prstGeom prst="rect">
            <a:avLst/>
          </a:prstGeom>
        </p:spPr>
      </p:pic>
      <p:sp>
        <p:nvSpPr>
          <p:cNvPr id="2" name="Foliennummernplatzhalter 1">
            <a:extLst>
              <a:ext uri="{FF2B5EF4-FFF2-40B4-BE49-F238E27FC236}">
                <a16:creationId xmlns:a16="http://schemas.microsoft.com/office/drawing/2014/main" id="{8B4A2257-D557-2F42-8A5E-A3D0A7CF6165}"/>
              </a:ext>
            </a:extLst>
          </p:cNvPr>
          <p:cNvSpPr>
            <a:spLocks noGrp="1"/>
          </p:cNvSpPr>
          <p:nvPr>
            <p:ph type="sldNum" sz="quarter" idx="12"/>
          </p:nvPr>
        </p:nvSpPr>
        <p:spPr/>
        <p:txBody>
          <a:bodyPr/>
          <a:lstStyle/>
          <a:p>
            <a:fld id="{EFDFE86E-4456-2D41-A9F3-16B43092C962}" type="slidenum">
              <a:rPr lang="de-DE" smtClean="0"/>
              <a:t>8</a:t>
            </a:fld>
            <a:endParaRPr lang="de-DE"/>
          </a:p>
        </p:txBody>
      </p:sp>
    </p:spTree>
    <p:extLst>
      <p:ext uri="{BB962C8B-B14F-4D97-AF65-F5344CB8AC3E}">
        <p14:creationId xmlns:p14="http://schemas.microsoft.com/office/powerpoint/2010/main" val="140069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E734D-C3C7-444F-B60A-0EF10A4D2F59}"/>
              </a:ext>
            </a:extLst>
          </p:cNvPr>
          <p:cNvSpPr>
            <a:spLocks noGrp="1"/>
          </p:cNvSpPr>
          <p:nvPr>
            <p:ph type="title"/>
          </p:nvPr>
        </p:nvSpPr>
        <p:spPr>
          <a:xfrm>
            <a:off x="838199" y="365125"/>
            <a:ext cx="11031071" cy="1325563"/>
          </a:xfrm>
        </p:spPr>
        <p:txBody>
          <a:bodyPr/>
          <a:lstStyle/>
          <a:p>
            <a:r>
              <a:rPr lang="de-DE" dirty="0"/>
              <a:t>Warum sind Ihre Daten schützenswert (1)?</a:t>
            </a:r>
          </a:p>
        </p:txBody>
      </p:sp>
      <p:sp>
        <p:nvSpPr>
          <p:cNvPr id="3" name="Inhaltsplatzhalter 2">
            <a:extLst>
              <a:ext uri="{FF2B5EF4-FFF2-40B4-BE49-F238E27FC236}">
                <a16:creationId xmlns:a16="http://schemas.microsoft.com/office/drawing/2014/main" id="{B523EEB6-A2B2-7A49-B2DA-52004ADAA044}"/>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r>
              <a:rPr lang="de-DE" dirty="0"/>
              <a:t> </a:t>
            </a:r>
          </a:p>
          <a:p>
            <a:pPr marL="0" indent="0">
              <a:buNone/>
            </a:pPr>
            <a:endParaRPr lang="de-DE" dirty="0"/>
          </a:p>
          <a:p>
            <a:pPr marL="0" indent="0">
              <a:buNone/>
            </a:pPr>
            <a:endParaRPr lang="de-DE" dirty="0"/>
          </a:p>
          <a:p>
            <a:pPr marL="0" indent="0">
              <a:buNone/>
            </a:pPr>
            <a:endParaRPr lang="de-DE" dirty="0">
              <a:sym typeface="Wingdings" pitchFamily="2" charset="2"/>
            </a:endParaRPr>
          </a:p>
          <a:p>
            <a:pPr marL="0" indent="0">
              <a:buNone/>
            </a:pPr>
            <a:endParaRPr lang="de-DE" dirty="0"/>
          </a:p>
          <a:p>
            <a:pPr marL="0" indent="0">
              <a:buNone/>
            </a:pPr>
            <a:endParaRPr lang="de-DE" dirty="0"/>
          </a:p>
          <a:p>
            <a:pPr marL="0" indent="0">
              <a:buNone/>
            </a:pPr>
            <a:endParaRPr lang="de-DE" dirty="0"/>
          </a:p>
        </p:txBody>
      </p:sp>
      <p:sp>
        <p:nvSpPr>
          <p:cNvPr id="7" name="Abgerundete rechteckige Legende 6" descr="„Ich habe doch nichts zu verbergen.“&#13;&#10;">
            <a:extLst>
              <a:ext uri="{FF2B5EF4-FFF2-40B4-BE49-F238E27FC236}">
                <a16:creationId xmlns:a16="http://schemas.microsoft.com/office/drawing/2014/main" id="{0921DC43-908E-7041-BF73-A9BF7D65E297}"/>
              </a:ext>
            </a:extLst>
          </p:cNvPr>
          <p:cNvSpPr/>
          <p:nvPr/>
        </p:nvSpPr>
        <p:spPr>
          <a:xfrm>
            <a:off x="406400" y="1825625"/>
            <a:ext cx="3492500" cy="1895037"/>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„Ich habe doch nichts zu verbergen.“</a:t>
            </a:r>
          </a:p>
        </p:txBody>
      </p:sp>
      <p:sp>
        <p:nvSpPr>
          <p:cNvPr id="6" name="Abgerundete rechteckige Legende 5" descr="Es ist irrelevant, ob man etwas zu verbergen hat oder nicht. Beim Schutz der Privatsphäre geht es nicht um das Verbergen bestimmter Informationen oder Handlungen, sondern um Autonomie und Kontrolle, also um die Fähigkeit, selbst zu entscheiden, wie man sich der Welt präsentiert.&#13;&#10;">
            <a:extLst>
              <a:ext uri="{FF2B5EF4-FFF2-40B4-BE49-F238E27FC236}">
                <a16:creationId xmlns:a16="http://schemas.microsoft.com/office/drawing/2014/main" id="{99E4A088-0003-054B-9771-036685332192}"/>
              </a:ext>
            </a:extLst>
          </p:cNvPr>
          <p:cNvSpPr/>
          <p:nvPr/>
        </p:nvSpPr>
        <p:spPr>
          <a:xfrm flipH="1">
            <a:off x="4414371" y="2377281"/>
            <a:ext cx="7454900" cy="3889375"/>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rPr>
              <a:t>Es ist </a:t>
            </a:r>
            <a:r>
              <a:rPr lang="de-DE" sz="2800" b="1" dirty="0">
                <a:solidFill>
                  <a:schemeClr val="bg1"/>
                </a:solidFill>
              </a:rPr>
              <a:t>irrelevant</a:t>
            </a:r>
            <a:r>
              <a:rPr lang="de-DE" sz="2800" dirty="0">
                <a:solidFill>
                  <a:schemeClr val="bg1"/>
                </a:solidFill>
              </a:rPr>
              <a:t>, ob man etwas zu verbergen hat oder nicht. Beim Schutz der Privatsphäre geht es nicht um das Verbergen bestimmter Informationen oder Handlungen, sondern um </a:t>
            </a:r>
            <a:r>
              <a:rPr lang="de-DE" sz="2800" b="1" dirty="0">
                <a:solidFill>
                  <a:schemeClr val="bg1"/>
                </a:solidFill>
              </a:rPr>
              <a:t>Autonomie</a:t>
            </a:r>
            <a:r>
              <a:rPr lang="de-DE" sz="2800" dirty="0">
                <a:solidFill>
                  <a:schemeClr val="bg1"/>
                </a:solidFill>
              </a:rPr>
              <a:t> und </a:t>
            </a:r>
            <a:r>
              <a:rPr lang="de-DE" sz="2800" b="1" dirty="0">
                <a:solidFill>
                  <a:schemeClr val="bg1"/>
                </a:solidFill>
              </a:rPr>
              <a:t>Kontrolle</a:t>
            </a:r>
            <a:r>
              <a:rPr lang="de-DE" sz="2800" dirty="0">
                <a:solidFill>
                  <a:schemeClr val="bg1"/>
                </a:solidFill>
              </a:rPr>
              <a:t>, also um die Fähigkeit, selbst zu entscheiden, wie man sich der Welt präsentiert.</a:t>
            </a:r>
          </a:p>
        </p:txBody>
      </p:sp>
      <p:pic>
        <p:nvPicPr>
          <p:cNvPr id="11" name="Grafik 10">
            <a:extLst>
              <a:ext uri="{FF2B5EF4-FFF2-40B4-BE49-F238E27FC236}">
                <a16:creationId xmlns:a16="http://schemas.microsoft.com/office/drawing/2014/main" id="{C9562B15-2E9E-1044-8944-EE056C8EC3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7171" y="1825625"/>
            <a:ext cx="914400" cy="914400"/>
          </a:xfrm>
          <a:prstGeom prst="rect">
            <a:avLst/>
          </a:prstGeom>
        </p:spPr>
      </p:pic>
      <p:sp>
        <p:nvSpPr>
          <p:cNvPr id="9" name="Textfeld 8">
            <a:extLst>
              <a:ext uri="{FF2B5EF4-FFF2-40B4-BE49-F238E27FC236}">
                <a16:creationId xmlns:a16="http://schemas.microsoft.com/office/drawing/2014/main" id="{77A27D2C-D7A3-E34C-A495-75683CF63D92}"/>
              </a:ext>
            </a:extLst>
          </p:cNvPr>
          <p:cNvSpPr txBox="1"/>
          <p:nvPr/>
        </p:nvSpPr>
        <p:spPr>
          <a:xfrm>
            <a:off x="838200" y="6400412"/>
            <a:ext cx="2313373"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4" name="Foliennummernplatzhalter 3">
            <a:extLst>
              <a:ext uri="{FF2B5EF4-FFF2-40B4-BE49-F238E27FC236}">
                <a16:creationId xmlns:a16="http://schemas.microsoft.com/office/drawing/2014/main" id="{E9BBAAA8-22BE-3040-A22E-486C1E15AE9B}"/>
              </a:ext>
            </a:extLst>
          </p:cNvPr>
          <p:cNvSpPr>
            <a:spLocks noGrp="1"/>
          </p:cNvSpPr>
          <p:nvPr>
            <p:ph type="sldNum" sz="quarter" idx="12"/>
          </p:nvPr>
        </p:nvSpPr>
        <p:spPr/>
        <p:txBody>
          <a:bodyPr/>
          <a:lstStyle/>
          <a:p>
            <a:fld id="{EFDFE86E-4456-2D41-A9F3-16B43092C962}" type="slidenum">
              <a:rPr lang="de-DE" smtClean="0"/>
              <a:t>9</a:t>
            </a:fld>
            <a:endParaRPr lang="de-DE"/>
          </a:p>
        </p:txBody>
      </p:sp>
    </p:spTree>
    <p:extLst>
      <p:ext uri="{BB962C8B-B14F-4D97-AF65-F5344CB8AC3E}">
        <p14:creationId xmlns:p14="http://schemas.microsoft.com/office/powerpoint/2010/main" val="1414337468"/>
      </p:ext>
    </p:extLst>
  </p:cSld>
  <p:clrMapOvr>
    <a:masterClrMapping/>
  </p:clrMapOvr>
</p:sld>
</file>

<file path=ppt/theme/theme1.xml><?xml version="1.0" encoding="utf-8"?>
<a:theme xmlns:a="http://schemas.openxmlformats.org/drawingml/2006/main" name="Office">
  <a:themeElements>
    <a:clrScheme name="IDIT">
      <a:dk1>
        <a:sysClr val="windowText" lastClr="000000"/>
      </a:dk1>
      <a:lt1>
        <a:sysClr val="window" lastClr="FFFFFF"/>
      </a:lt1>
      <a:dk2>
        <a:srgbClr val="009499"/>
      </a:dk2>
      <a:lt2>
        <a:srgbClr val="9BC22B"/>
      </a:lt2>
      <a:accent1>
        <a:srgbClr val="07A1E2"/>
      </a:accent1>
      <a:accent2>
        <a:srgbClr val="DC3555"/>
      </a:accent2>
      <a:accent3>
        <a:srgbClr val="EF8A26"/>
      </a:accent3>
      <a:accent4>
        <a:srgbClr val="BF4191"/>
      </a:accent4>
      <a:accent5>
        <a:srgbClr val="4C4596"/>
      </a:accent5>
      <a:accent6>
        <a:srgbClr val="FFDA29"/>
      </a:accent6>
      <a:hlink>
        <a:srgbClr val="00B0F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nditionsVersion xmlns="f43f2404-62f9-4650-bc39-1360eaa0bd60" xsi:nil="true"/>
    <Renditions xmlns="f43f2404-62f9-4650-bc39-1360eaa0bd60"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ddokument" ma:contentTypeID="0x01010034B2F247D5AFCB4D8F3019A0BC752918005F51EB7F687B464685A2D2472B37B5FE" ma:contentTypeVersion="18" ma:contentTypeDescription="Leeres Worddokument" ma:contentTypeScope="" ma:versionID="564d128a69d957c2e9ddf25f05ba2f73">
  <xsd:schema xmlns:xsd="http://www.w3.org/2001/XMLSchema" xmlns:xs="http://www.w3.org/2001/XMLSchema" xmlns:p="http://schemas.microsoft.com/office/2006/metadata/properties" xmlns:ns2="f43f2404-62f9-4650-bc39-1360eaa0bd60" xmlns:ns3="http://schemas.microsoft.com/sharepoint/v4" targetNamespace="http://schemas.microsoft.com/office/2006/metadata/properties" ma:root="true" ma:fieldsID="884a374e3953375919705e04a86cc65a" ns2:_="" ns3:_="">
    <xsd:import namespace="f43f2404-62f9-4650-bc39-1360eaa0bd60"/>
    <xsd:import namespace="http://schemas.microsoft.com/sharepoint/v4"/>
    <xsd:element name="properties">
      <xsd:complexType>
        <xsd:sequence>
          <xsd:element name="documentManagement">
            <xsd:complexType>
              <xsd:all>
                <xsd:element ref="ns2:Renditions" minOccurs="0"/>
                <xsd:element ref="ns2:RenditionsVers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f2404-62f9-4650-bc39-1360eaa0bd60" elementFormDefault="qualified">
    <xsd:import namespace="http://schemas.microsoft.com/office/2006/documentManagement/types"/>
    <xsd:import namespace="http://schemas.microsoft.com/office/infopath/2007/PartnerControls"/>
    <xsd:element name="Renditions" ma:index="8" nillable="true" ma:displayName="Renditions" ma:decimals="0" ma:hidden="true" ma:internalName="Renditions">
      <xsd:simpleType>
        <xsd:restriction base="dms:Number"/>
      </xsd:simpleType>
    </xsd:element>
    <xsd:element name="RenditionsVersion" ma:index="9" nillable="true" ma:displayName="RenditionsVersion" ma:decimals="0" ma:hidden="true" ma:internalName="Renditions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678C0F-A588-46C1-8A96-609E921D2A30}">
  <ds:schemaRefs>
    <ds:schemaRef ds:uri="http://schemas.microsoft.com/sharepoint/v3/contenttype/forms"/>
  </ds:schemaRefs>
</ds:datastoreItem>
</file>

<file path=customXml/itemProps2.xml><?xml version="1.0" encoding="utf-8"?>
<ds:datastoreItem xmlns:ds="http://schemas.openxmlformats.org/officeDocument/2006/customXml" ds:itemID="{A20F28CA-19D8-4CFA-837C-CBA44DC7B9B7}">
  <ds:schemaRefs>
    <ds:schemaRef ds:uri="http://schemas.microsoft.com/office/2006/metadata/properties"/>
    <ds:schemaRef ds:uri="http://schemas.microsoft.com/office/infopath/2007/PartnerControls"/>
    <ds:schemaRef ds:uri="f43f2404-62f9-4650-bc39-1360eaa0bd60"/>
    <ds:schemaRef ds:uri="http://schemas.microsoft.com/sharepoint/v4"/>
  </ds:schemaRefs>
</ds:datastoreItem>
</file>

<file path=customXml/itemProps3.xml><?xml version="1.0" encoding="utf-8"?>
<ds:datastoreItem xmlns:ds="http://schemas.openxmlformats.org/officeDocument/2006/customXml" ds:itemID="{B8A19664-258A-4B31-A327-82A291223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f2404-62f9-4650-bc39-1360eaa0bd6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6556</Words>
  <Application>Microsoft Macintosh PowerPoint</Application>
  <PresentationFormat>Breitbild</PresentationFormat>
  <Paragraphs>646</Paragraphs>
  <Slides>32</Slides>
  <Notes>32</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Symbol</vt:lpstr>
      <vt:lpstr>Wingdings</vt:lpstr>
      <vt:lpstr>Office</vt:lpstr>
      <vt:lpstr>Personenbezogene Daten, Big Data und Relevanz von Datenschutz</vt:lpstr>
      <vt:lpstr>Die Datenschutz-Grundverordnung (DSGVO)</vt:lpstr>
      <vt:lpstr>Datenschutz und Datensicherheit</vt:lpstr>
      <vt:lpstr>Datenschutz und Digitalisierung</vt:lpstr>
      <vt:lpstr>EU-Datenschutz-Grundverordnung (DSGVO)</vt:lpstr>
      <vt:lpstr>Um welche Daten geht es?</vt:lpstr>
      <vt:lpstr>Personenbezogene Daten</vt:lpstr>
      <vt:lpstr>Mögliche erhobene Daten</vt:lpstr>
      <vt:lpstr>Warum sind Ihre Daten schützenswert (1)?</vt:lpstr>
      <vt:lpstr>Zitat Edward Snowden</vt:lpstr>
      <vt:lpstr>Warum sind Ihre Daten schützenswert (2)? </vt:lpstr>
      <vt:lpstr>Warum sind Ihre Daten schützenswert (3)? </vt:lpstr>
      <vt:lpstr>Warum sind Ihre Daten schützenswert (4)? </vt:lpstr>
      <vt:lpstr>Big Data</vt:lpstr>
      <vt:lpstr>Ein Tag in Daten</vt:lpstr>
      <vt:lpstr>Dateneinheiten</vt:lpstr>
      <vt:lpstr>Potenzielle Merkmale durch die Nutzung verschiedener Apps / Webseiten</vt:lpstr>
      <vt:lpstr>Auflösung potenzieller Merkmale anhand von Apps / Webseiten</vt:lpstr>
      <vt:lpstr>Vorhersage von Persönlichkeitseigenschaften aufgrund von Facebook-Likes</vt:lpstr>
      <vt:lpstr>Studie von 2012: Personality Patterns of Facebook Usage</vt:lpstr>
      <vt:lpstr>Profiling: Erstellung von Nutzerprofilen</vt:lpstr>
      <vt:lpstr>Marksegmentierung</vt:lpstr>
      <vt:lpstr>Risiken von Big Data / Profiling</vt:lpstr>
      <vt:lpstr>Risiko: Diskriminierung</vt:lpstr>
      <vt:lpstr>Risiko: Filterblase</vt:lpstr>
      <vt:lpstr>Risiko: Manipulation durch Micro-Targeting</vt:lpstr>
      <vt:lpstr>Risiko: Falsche Datenauswertung</vt:lpstr>
      <vt:lpstr>Chancen/Vorteile von Big Data: Auswertung von…</vt:lpstr>
      <vt:lpstr>Zusammenfassung</vt:lpstr>
      <vt:lpstr>Quellen 1</vt:lpstr>
      <vt:lpstr>Quellen 2</vt:lpstr>
      <vt:lpstr>Lizenzhinweise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Personenbezogene Daten und Big Data</dc:title>
  <dc:creator>Matthias Murmann</dc:creator>
  <cp:lastModifiedBy>Jule Murmann</cp:lastModifiedBy>
  <cp:revision>274</cp:revision>
  <dcterms:created xsi:type="dcterms:W3CDTF">2020-11-26T10:48:32Z</dcterms:created>
  <dcterms:modified xsi:type="dcterms:W3CDTF">2022-01-22T10:53:28Z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0x01010034B2F247D5AFCB4D8F3019A0BC752918005F51EB7F687B464685A2D2472B37B5FE</vt:lpwstr>
  </property>
</Properties>
</file>