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380" r:id="rId5"/>
    <p:sldId id="258" r:id="rId6"/>
    <p:sldId id="277" r:id="rId7"/>
    <p:sldId id="270" r:id="rId8"/>
    <p:sldId id="271" r:id="rId9"/>
    <p:sldId id="278" r:id="rId10"/>
    <p:sldId id="386" r:id="rId11"/>
    <p:sldId id="382"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e Murmann" initials="JM" lastIdx="1" clrIdx="0">
    <p:extLst>
      <p:ext uri="{19B8F6BF-5375-455C-9EA6-DF929625EA0E}">
        <p15:presenceInfo xmlns:p15="http://schemas.microsoft.com/office/powerpoint/2012/main" userId="Jule Mu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7F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2517"/>
  </p:normalViewPr>
  <p:slideViewPr>
    <p:cSldViewPr snapToGrid="0" snapToObjects="1">
      <p:cViewPr varScale="1">
        <p:scale>
          <a:sx n="109" d="100"/>
          <a:sy n="109" d="100"/>
        </p:scale>
        <p:origin x="216" y="384"/>
      </p:cViewPr>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hyperlink" Target="https://blokada.org/"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hyperlink" Target="https://blokada.org/" TargetMode="External"/><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D0E076-45CB-42BA-8B3A-BD2AB514226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71170BE-362F-443B-AF1B-79047B4521AD}">
      <dgm:prSet/>
      <dgm:spPr/>
      <dgm:t>
        <a:bodyPr/>
        <a:lstStyle/>
        <a:p>
          <a:r>
            <a:rPr lang="de-DE" dirty="0"/>
            <a:t>Social Media</a:t>
          </a:r>
          <a:endParaRPr lang="en-US" dirty="0"/>
        </a:p>
      </dgm:t>
    </dgm:pt>
    <dgm:pt modelId="{112AF874-4D51-4E4F-A45B-3C68F8EF7C7F}" type="parTrans" cxnId="{7BD08457-E70D-4C6D-9B2E-CC285993B178}">
      <dgm:prSet/>
      <dgm:spPr/>
      <dgm:t>
        <a:bodyPr/>
        <a:lstStyle/>
        <a:p>
          <a:endParaRPr lang="en-US"/>
        </a:p>
      </dgm:t>
    </dgm:pt>
    <dgm:pt modelId="{FE381215-6101-418E-9FC9-8BA16471178A}" type="sibTrans" cxnId="{7BD08457-E70D-4C6D-9B2E-CC285993B178}">
      <dgm:prSet/>
      <dgm:spPr/>
      <dgm:t>
        <a:bodyPr/>
        <a:lstStyle/>
        <a:p>
          <a:endParaRPr lang="en-US"/>
        </a:p>
      </dgm:t>
    </dgm:pt>
    <dgm:pt modelId="{355C634D-41FD-4A7B-BE1E-C7C6AABC22DA}">
      <dgm:prSet/>
      <dgm:spPr/>
      <dgm:t>
        <a:bodyPr/>
        <a:lstStyle/>
        <a:p>
          <a:r>
            <a:rPr lang="de-DE" dirty="0"/>
            <a:t>Sparsam und überlegt verwenden.</a:t>
          </a:r>
          <a:endParaRPr lang="en-US" dirty="0"/>
        </a:p>
      </dgm:t>
    </dgm:pt>
    <dgm:pt modelId="{061288C1-C5F8-4073-A94A-3C839175978D}" type="parTrans" cxnId="{3638C374-E6F8-4857-9DF1-BC5C5CFB2568}">
      <dgm:prSet/>
      <dgm:spPr/>
      <dgm:t>
        <a:bodyPr/>
        <a:lstStyle/>
        <a:p>
          <a:endParaRPr lang="en-US"/>
        </a:p>
      </dgm:t>
    </dgm:pt>
    <dgm:pt modelId="{AD1002FF-8538-40B1-BEFC-96C81FC2359C}" type="sibTrans" cxnId="{3638C374-E6F8-4857-9DF1-BC5C5CFB2568}">
      <dgm:prSet/>
      <dgm:spPr/>
      <dgm:t>
        <a:bodyPr/>
        <a:lstStyle/>
        <a:p>
          <a:endParaRPr lang="en-US"/>
        </a:p>
      </dgm:t>
    </dgm:pt>
    <dgm:pt modelId="{52143089-4621-401A-A461-010FDD05397D}">
      <dgm:prSet/>
      <dgm:spPr/>
      <dgm:t>
        <a:bodyPr/>
        <a:lstStyle/>
        <a:p>
          <a:r>
            <a:rPr lang="de-DE" dirty="0"/>
            <a:t>Logout </a:t>
          </a:r>
          <a:endParaRPr lang="en-US" dirty="0"/>
        </a:p>
      </dgm:t>
    </dgm:pt>
    <dgm:pt modelId="{35A36F50-9240-4811-93BE-CCF683CA69E4}" type="parTrans" cxnId="{C58A36E0-DFD3-4444-B45C-4A776368B022}">
      <dgm:prSet/>
      <dgm:spPr/>
      <dgm:t>
        <a:bodyPr/>
        <a:lstStyle/>
        <a:p>
          <a:endParaRPr lang="en-US"/>
        </a:p>
      </dgm:t>
    </dgm:pt>
    <dgm:pt modelId="{30F036B0-B895-4DF1-8B08-CBCA024EE619}" type="sibTrans" cxnId="{C58A36E0-DFD3-4444-B45C-4A776368B022}">
      <dgm:prSet/>
      <dgm:spPr/>
      <dgm:t>
        <a:bodyPr/>
        <a:lstStyle/>
        <a:p>
          <a:endParaRPr lang="en-US"/>
        </a:p>
      </dgm:t>
    </dgm:pt>
    <dgm:pt modelId="{7DB1CE62-509C-495E-8BF9-1E5FEEF88538}">
      <dgm:prSet/>
      <dgm:spPr/>
      <dgm:t>
        <a:bodyPr/>
        <a:lstStyle/>
        <a:p>
          <a:r>
            <a:rPr lang="de-DE" dirty="0"/>
            <a:t>Aus allen Online-Diensten nach Nutzung immer direkt wieder ausloggen.</a:t>
          </a:r>
          <a:endParaRPr lang="en-US" dirty="0"/>
        </a:p>
      </dgm:t>
    </dgm:pt>
    <dgm:pt modelId="{D09484AE-F7B2-4424-937C-E7087B6533F5}" type="parTrans" cxnId="{208C7D06-1CEB-4920-A45C-307491F25D5A}">
      <dgm:prSet/>
      <dgm:spPr/>
      <dgm:t>
        <a:bodyPr/>
        <a:lstStyle/>
        <a:p>
          <a:endParaRPr lang="en-US"/>
        </a:p>
      </dgm:t>
    </dgm:pt>
    <dgm:pt modelId="{58F096B2-9A56-44EA-B529-E9715BDF1DB4}" type="sibTrans" cxnId="{208C7D06-1CEB-4920-A45C-307491F25D5A}">
      <dgm:prSet/>
      <dgm:spPr/>
      <dgm:t>
        <a:bodyPr/>
        <a:lstStyle/>
        <a:p>
          <a:endParaRPr lang="en-US"/>
        </a:p>
      </dgm:t>
    </dgm:pt>
    <dgm:pt modelId="{6380FEB4-C4D0-41AB-8CD2-00A596696438}">
      <dgm:prSet/>
      <dgm:spPr/>
      <dgm:t>
        <a:bodyPr/>
        <a:lstStyle/>
        <a:p>
          <a:r>
            <a:rPr lang="de-DE" dirty="0"/>
            <a:t>Apps </a:t>
          </a:r>
          <a:endParaRPr lang="en-US" dirty="0"/>
        </a:p>
      </dgm:t>
    </dgm:pt>
    <dgm:pt modelId="{0BB8713F-78E0-4D3B-B31E-517A3928180F}" type="parTrans" cxnId="{6D4856F0-BC17-4790-8932-9133B3E5AB8B}">
      <dgm:prSet/>
      <dgm:spPr/>
      <dgm:t>
        <a:bodyPr/>
        <a:lstStyle/>
        <a:p>
          <a:endParaRPr lang="en-US"/>
        </a:p>
      </dgm:t>
    </dgm:pt>
    <dgm:pt modelId="{FD9A96C7-4861-43F6-9F6E-47D4AF81FDAF}" type="sibTrans" cxnId="{6D4856F0-BC17-4790-8932-9133B3E5AB8B}">
      <dgm:prSet/>
      <dgm:spPr/>
      <dgm:t>
        <a:bodyPr/>
        <a:lstStyle/>
        <a:p>
          <a:endParaRPr lang="en-US"/>
        </a:p>
      </dgm:t>
    </dgm:pt>
    <dgm:pt modelId="{73FBADBA-48AC-4D4E-8F0F-B6ABF43C8F05}">
      <dgm:prSet/>
      <dgm:spPr/>
      <dgm:t>
        <a:bodyPr/>
        <a:lstStyle/>
        <a:p>
          <a:r>
            <a:rPr lang="de-DE" dirty="0"/>
            <a:t>Nur notwendige Apps installieren.</a:t>
          </a:r>
          <a:endParaRPr lang="en-US" dirty="0"/>
        </a:p>
      </dgm:t>
    </dgm:pt>
    <dgm:pt modelId="{87AEB5D5-44C2-46C4-B3DD-49513EB8D47D}" type="parTrans" cxnId="{04743C92-4164-42E0-93D6-22D7ABF3DC5E}">
      <dgm:prSet/>
      <dgm:spPr/>
      <dgm:t>
        <a:bodyPr/>
        <a:lstStyle/>
        <a:p>
          <a:endParaRPr lang="en-US"/>
        </a:p>
      </dgm:t>
    </dgm:pt>
    <dgm:pt modelId="{444E85BE-9863-45B4-ADBF-E618A9A6227C}" type="sibTrans" cxnId="{04743C92-4164-42E0-93D6-22D7ABF3DC5E}">
      <dgm:prSet/>
      <dgm:spPr/>
      <dgm:t>
        <a:bodyPr/>
        <a:lstStyle/>
        <a:p>
          <a:endParaRPr lang="en-US"/>
        </a:p>
      </dgm:t>
    </dgm:pt>
    <dgm:pt modelId="{ECF3FBF6-B6FC-4C59-9CA2-378110918CA5}">
      <dgm:prSet/>
      <dgm:spPr/>
      <dgm:t>
        <a:bodyPr/>
        <a:lstStyle/>
        <a:p>
          <a:r>
            <a:rPr lang="de-DE" dirty="0"/>
            <a:t>Cookies </a:t>
          </a:r>
          <a:endParaRPr lang="en-US" dirty="0"/>
        </a:p>
      </dgm:t>
    </dgm:pt>
    <dgm:pt modelId="{D1152B8B-920A-4E07-BC2F-9ECC0A5D5320}" type="parTrans" cxnId="{9E841BB4-8228-4968-91BD-5342C9B853C5}">
      <dgm:prSet/>
      <dgm:spPr/>
      <dgm:t>
        <a:bodyPr/>
        <a:lstStyle/>
        <a:p>
          <a:endParaRPr lang="en-US"/>
        </a:p>
      </dgm:t>
    </dgm:pt>
    <dgm:pt modelId="{938B4FE3-2CC1-44DA-A293-1D3FC7B4ABAB}" type="sibTrans" cxnId="{9E841BB4-8228-4968-91BD-5342C9B853C5}">
      <dgm:prSet/>
      <dgm:spPr/>
      <dgm:t>
        <a:bodyPr/>
        <a:lstStyle/>
        <a:p>
          <a:endParaRPr lang="en-US"/>
        </a:p>
      </dgm:t>
    </dgm:pt>
    <dgm:pt modelId="{EA733E01-8235-44CB-80F4-4D4181B71616}">
      <dgm:prSet/>
      <dgm:spPr/>
      <dgm:t>
        <a:bodyPr/>
        <a:lstStyle/>
        <a:p>
          <a:r>
            <a:rPr lang="de-DE" dirty="0"/>
            <a:t>Regelmäßig löschen. </a:t>
          </a:r>
          <a:endParaRPr lang="en-US" dirty="0"/>
        </a:p>
      </dgm:t>
    </dgm:pt>
    <dgm:pt modelId="{DAC82241-34B7-48B9-AB7F-E5DE27B2BED9}" type="parTrans" cxnId="{0F04800E-18E8-40E8-9F31-64A024BE806D}">
      <dgm:prSet/>
      <dgm:spPr/>
      <dgm:t>
        <a:bodyPr/>
        <a:lstStyle/>
        <a:p>
          <a:endParaRPr lang="en-US"/>
        </a:p>
      </dgm:t>
    </dgm:pt>
    <dgm:pt modelId="{3DA6C8CF-F656-4FF6-B356-13E59176E995}" type="sibTrans" cxnId="{0F04800E-18E8-40E8-9F31-64A024BE806D}">
      <dgm:prSet/>
      <dgm:spPr/>
      <dgm:t>
        <a:bodyPr/>
        <a:lstStyle/>
        <a:p>
          <a:endParaRPr lang="en-US"/>
        </a:p>
      </dgm:t>
    </dgm:pt>
    <dgm:pt modelId="{7F4E06AA-1738-430D-9841-5ECBC515BB2F}">
      <dgm:prSet/>
      <dgm:spPr/>
      <dgm:t>
        <a:bodyPr/>
        <a:lstStyle/>
        <a:p>
          <a:r>
            <a:rPr lang="de-DE" dirty="0"/>
            <a:t>Tracking-Blocker </a:t>
          </a:r>
          <a:endParaRPr lang="en-US" dirty="0"/>
        </a:p>
      </dgm:t>
    </dgm:pt>
    <dgm:pt modelId="{816B925B-E2F5-419A-8458-4D6B580CA4BF}" type="parTrans" cxnId="{4DBA2078-CCA8-4E63-9CEC-9F7A645368A2}">
      <dgm:prSet/>
      <dgm:spPr/>
      <dgm:t>
        <a:bodyPr/>
        <a:lstStyle/>
        <a:p>
          <a:endParaRPr lang="en-US"/>
        </a:p>
      </dgm:t>
    </dgm:pt>
    <dgm:pt modelId="{1FBB2129-838B-4AAA-9E28-2E0CBFC33271}" type="sibTrans" cxnId="{4DBA2078-CCA8-4E63-9CEC-9F7A645368A2}">
      <dgm:prSet/>
      <dgm:spPr/>
      <dgm:t>
        <a:bodyPr/>
        <a:lstStyle/>
        <a:p>
          <a:endParaRPr lang="en-US"/>
        </a:p>
      </dgm:t>
    </dgm:pt>
    <dgm:pt modelId="{0C72E564-4D4F-44A1-BFEF-71687D28CEAB}">
      <dgm:prSet/>
      <dgm:spPr/>
      <dgm:t>
        <a:bodyPr/>
        <a:lstStyle/>
        <a:p>
          <a:r>
            <a:rPr lang="de-DE" dirty="0"/>
            <a:t>Installieren, auf Computer und Smartphone.</a:t>
          </a:r>
          <a:endParaRPr lang="en-US" dirty="0"/>
        </a:p>
      </dgm:t>
    </dgm:pt>
    <dgm:pt modelId="{0D85B43C-0799-48FF-BC5B-A15D3CDDB261}" type="parTrans" cxnId="{FB496FB8-448F-479F-B142-F3C38757ACEC}">
      <dgm:prSet/>
      <dgm:spPr/>
      <dgm:t>
        <a:bodyPr/>
        <a:lstStyle/>
        <a:p>
          <a:endParaRPr lang="en-US"/>
        </a:p>
      </dgm:t>
    </dgm:pt>
    <dgm:pt modelId="{4BDD3A79-04A1-4605-985D-D1C497A949B8}" type="sibTrans" cxnId="{FB496FB8-448F-479F-B142-F3C38757ACEC}">
      <dgm:prSet/>
      <dgm:spPr/>
      <dgm:t>
        <a:bodyPr/>
        <a:lstStyle/>
        <a:p>
          <a:endParaRPr lang="en-US"/>
        </a:p>
      </dgm:t>
    </dgm:pt>
    <dgm:pt modelId="{9ACD5F40-7F0F-D148-A985-35E5A34C7764}">
      <dgm:prSet/>
      <dgm:spPr/>
      <dgm:t>
        <a:bodyPr/>
        <a:lstStyle/>
        <a:p>
          <a:r>
            <a:rPr lang="de-DE" dirty="0"/>
            <a:t>Privatsphäre Einstellungen prüfen. </a:t>
          </a:r>
          <a:endParaRPr lang="en-US" dirty="0"/>
        </a:p>
      </dgm:t>
    </dgm:pt>
    <dgm:pt modelId="{1AC8229F-C6A8-F543-89A3-96F2A048E468}" type="parTrans" cxnId="{136335FB-710F-2944-8C34-33EDAC59E63F}">
      <dgm:prSet/>
      <dgm:spPr/>
      <dgm:t>
        <a:bodyPr/>
        <a:lstStyle/>
        <a:p>
          <a:endParaRPr lang="de-DE"/>
        </a:p>
      </dgm:t>
    </dgm:pt>
    <dgm:pt modelId="{15C63A0F-FD9A-F242-934E-A22B424A8474}" type="sibTrans" cxnId="{136335FB-710F-2944-8C34-33EDAC59E63F}">
      <dgm:prSet/>
      <dgm:spPr/>
      <dgm:t>
        <a:bodyPr/>
        <a:lstStyle/>
        <a:p>
          <a:endParaRPr lang="de-DE"/>
        </a:p>
      </dgm:t>
    </dgm:pt>
    <dgm:pt modelId="{E386F812-5E67-0642-816C-E5E61516908E}">
      <dgm:prSet/>
      <dgm:spPr/>
      <dgm:t>
        <a:bodyPr/>
        <a:lstStyle/>
        <a:p>
          <a:r>
            <a:rPr lang="de-DE" dirty="0"/>
            <a:t>Berechtigungen überprüfen.</a:t>
          </a:r>
          <a:endParaRPr lang="en-US" dirty="0"/>
        </a:p>
      </dgm:t>
    </dgm:pt>
    <dgm:pt modelId="{DC7FA703-811A-9942-B81C-C5F56EEF499E}" type="parTrans" cxnId="{F5E7F3B0-56ED-3D4E-9879-6993BA16F034}">
      <dgm:prSet/>
      <dgm:spPr/>
      <dgm:t>
        <a:bodyPr/>
        <a:lstStyle/>
        <a:p>
          <a:endParaRPr lang="de-DE"/>
        </a:p>
      </dgm:t>
    </dgm:pt>
    <dgm:pt modelId="{5F2A0BF9-246E-A64A-8BAD-72B6722735E3}" type="sibTrans" cxnId="{F5E7F3B0-56ED-3D4E-9879-6993BA16F034}">
      <dgm:prSet/>
      <dgm:spPr/>
      <dgm:t>
        <a:bodyPr/>
        <a:lstStyle/>
        <a:p>
          <a:endParaRPr lang="de-DE"/>
        </a:p>
      </dgm:t>
    </dgm:pt>
    <dgm:pt modelId="{F0A000A5-6C93-884B-B90B-7C92F251B8B8}">
      <dgm:prSet/>
      <dgm:spPr/>
      <dgm:t>
        <a:bodyPr/>
        <a:lstStyle/>
        <a:p>
          <a:r>
            <a:rPr lang="de-DE" dirty="0"/>
            <a:t>Keine Cookies von Drittanbietern akzeptieren.</a:t>
          </a:r>
          <a:endParaRPr lang="en-US" dirty="0"/>
        </a:p>
      </dgm:t>
    </dgm:pt>
    <dgm:pt modelId="{25CB8891-BE7A-2B42-B7CD-6653DBD6B06E}" type="parTrans" cxnId="{A5F7402F-64E8-2148-B57A-CAD930DBFDC2}">
      <dgm:prSet/>
      <dgm:spPr/>
      <dgm:t>
        <a:bodyPr/>
        <a:lstStyle/>
        <a:p>
          <a:endParaRPr lang="de-DE"/>
        </a:p>
      </dgm:t>
    </dgm:pt>
    <dgm:pt modelId="{E68D87F9-D4A5-0F4D-B5B7-AF0D98E82058}" type="sibTrans" cxnId="{A5F7402F-64E8-2148-B57A-CAD930DBFDC2}">
      <dgm:prSet/>
      <dgm:spPr/>
      <dgm:t>
        <a:bodyPr/>
        <a:lstStyle/>
        <a:p>
          <a:endParaRPr lang="de-DE"/>
        </a:p>
      </dgm:t>
    </dgm:pt>
    <dgm:pt modelId="{CCDD0DE8-F4CD-824A-81D1-FB77C30338DF}" type="pres">
      <dgm:prSet presAssocID="{E5D0E076-45CB-42BA-8B3A-BD2AB5142268}" presName="linear" presStyleCnt="0">
        <dgm:presLayoutVars>
          <dgm:animLvl val="lvl"/>
          <dgm:resizeHandles val="exact"/>
        </dgm:presLayoutVars>
      </dgm:prSet>
      <dgm:spPr/>
    </dgm:pt>
    <dgm:pt modelId="{0E67CBA1-B21E-284B-BF1F-956CB974F63E}" type="pres">
      <dgm:prSet presAssocID="{471170BE-362F-443B-AF1B-79047B4521AD}" presName="parentText" presStyleLbl="node1" presStyleIdx="0" presStyleCnt="5">
        <dgm:presLayoutVars>
          <dgm:chMax val="0"/>
          <dgm:bulletEnabled val="1"/>
        </dgm:presLayoutVars>
      </dgm:prSet>
      <dgm:spPr/>
    </dgm:pt>
    <dgm:pt modelId="{1FBDF7E8-D53D-F14E-A67F-255C605A4159}" type="pres">
      <dgm:prSet presAssocID="{471170BE-362F-443B-AF1B-79047B4521AD}" presName="childText" presStyleLbl="revTx" presStyleIdx="0" presStyleCnt="5">
        <dgm:presLayoutVars>
          <dgm:bulletEnabled val="1"/>
        </dgm:presLayoutVars>
      </dgm:prSet>
      <dgm:spPr/>
    </dgm:pt>
    <dgm:pt modelId="{0CD34C3B-C5A4-104F-A4C1-1A3FF1346516}" type="pres">
      <dgm:prSet presAssocID="{52143089-4621-401A-A461-010FDD05397D}" presName="parentText" presStyleLbl="node1" presStyleIdx="1" presStyleCnt="5">
        <dgm:presLayoutVars>
          <dgm:chMax val="0"/>
          <dgm:bulletEnabled val="1"/>
        </dgm:presLayoutVars>
      </dgm:prSet>
      <dgm:spPr/>
    </dgm:pt>
    <dgm:pt modelId="{973899CD-EF60-AE40-B28C-1C3DCF1C7ED8}" type="pres">
      <dgm:prSet presAssocID="{52143089-4621-401A-A461-010FDD05397D}" presName="childText" presStyleLbl="revTx" presStyleIdx="1" presStyleCnt="5">
        <dgm:presLayoutVars>
          <dgm:bulletEnabled val="1"/>
        </dgm:presLayoutVars>
      </dgm:prSet>
      <dgm:spPr/>
    </dgm:pt>
    <dgm:pt modelId="{45B33F09-7BC2-0D40-BBAC-B8FE535D2A1E}" type="pres">
      <dgm:prSet presAssocID="{6380FEB4-C4D0-41AB-8CD2-00A596696438}" presName="parentText" presStyleLbl="node1" presStyleIdx="2" presStyleCnt="5">
        <dgm:presLayoutVars>
          <dgm:chMax val="0"/>
          <dgm:bulletEnabled val="1"/>
        </dgm:presLayoutVars>
      </dgm:prSet>
      <dgm:spPr/>
    </dgm:pt>
    <dgm:pt modelId="{89D0CEE7-AFE5-5840-BF4C-7366F2F071C9}" type="pres">
      <dgm:prSet presAssocID="{6380FEB4-C4D0-41AB-8CD2-00A596696438}" presName="childText" presStyleLbl="revTx" presStyleIdx="2" presStyleCnt="5">
        <dgm:presLayoutVars>
          <dgm:bulletEnabled val="1"/>
        </dgm:presLayoutVars>
      </dgm:prSet>
      <dgm:spPr/>
    </dgm:pt>
    <dgm:pt modelId="{D02655C0-F1EC-8047-81FA-E7CA39781B38}" type="pres">
      <dgm:prSet presAssocID="{ECF3FBF6-B6FC-4C59-9CA2-378110918CA5}" presName="parentText" presStyleLbl="node1" presStyleIdx="3" presStyleCnt="5" custLinFactNeighborX="-28803" custLinFactNeighborY="2539">
        <dgm:presLayoutVars>
          <dgm:chMax val="0"/>
          <dgm:bulletEnabled val="1"/>
        </dgm:presLayoutVars>
      </dgm:prSet>
      <dgm:spPr/>
    </dgm:pt>
    <dgm:pt modelId="{FA8ACFA5-8771-B54F-9926-5D85C9C006E7}" type="pres">
      <dgm:prSet presAssocID="{ECF3FBF6-B6FC-4C59-9CA2-378110918CA5}" presName="childText" presStyleLbl="revTx" presStyleIdx="3" presStyleCnt="5">
        <dgm:presLayoutVars>
          <dgm:bulletEnabled val="1"/>
        </dgm:presLayoutVars>
      </dgm:prSet>
      <dgm:spPr/>
    </dgm:pt>
    <dgm:pt modelId="{D92A3E74-BE2C-CF40-BB45-A9D8A0D332D2}" type="pres">
      <dgm:prSet presAssocID="{7F4E06AA-1738-430D-9841-5ECBC515BB2F}" presName="parentText" presStyleLbl="node1" presStyleIdx="4" presStyleCnt="5">
        <dgm:presLayoutVars>
          <dgm:chMax val="0"/>
          <dgm:bulletEnabled val="1"/>
        </dgm:presLayoutVars>
      </dgm:prSet>
      <dgm:spPr/>
    </dgm:pt>
    <dgm:pt modelId="{80FB5D74-58BF-5D4E-B12E-B3E3FE3D90C1}" type="pres">
      <dgm:prSet presAssocID="{7F4E06AA-1738-430D-9841-5ECBC515BB2F}" presName="childText" presStyleLbl="revTx" presStyleIdx="4" presStyleCnt="5">
        <dgm:presLayoutVars>
          <dgm:bulletEnabled val="1"/>
        </dgm:presLayoutVars>
      </dgm:prSet>
      <dgm:spPr/>
    </dgm:pt>
  </dgm:ptLst>
  <dgm:cxnLst>
    <dgm:cxn modelId="{E7342801-C91D-0642-B403-0F78200EFFA5}" type="presOf" srcId="{9ACD5F40-7F0F-D148-A985-35E5A34C7764}" destId="{1FBDF7E8-D53D-F14E-A67F-255C605A4159}" srcOrd="0" destOrd="1" presId="urn:microsoft.com/office/officeart/2005/8/layout/vList2"/>
    <dgm:cxn modelId="{BC5E7103-80F9-7E48-A0AF-749542F90C12}" type="presOf" srcId="{E5D0E076-45CB-42BA-8B3A-BD2AB5142268}" destId="{CCDD0DE8-F4CD-824A-81D1-FB77C30338DF}" srcOrd="0" destOrd="0" presId="urn:microsoft.com/office/officeart/2005/8/layout/vList2"/>
    <dgm:cxn modelId="{209F0504-4186-094C-B23F-8EBD3DA06ADD}" type="presOf" srcId="{73FBADBA-48AC-4D4E-8F0F-B6ABF43C8F05}" destId="{89D0CEE7-AFE5-5840-BF4C-7366F2F071C9}" srcOrd="0" destOrd="0" presId="urn:microsoft.com/office/officeart/2005/8/layout/vList2"/>
    <dgm:cxn modelId="{208C7D06-1CEB-4920-A45C-307491F25D5A}" srcId="{52143089-4621-401A-A461-010FDD05397D}" destId="{7DB1CE62-509C-495E-8BF9-1E5FEEF88538}" srcOrd="0" destOrd="0" parTransId="{D09484AE-F7B2-4424-937C-E7087B6533F5}" sibTransId="{58F096B2-9A56-44EA-B529-E9715BDF1DB4}"/>
    <dgm:cxn modelId="{E028C00B-05C8-F341-8753-A9DA26E89176}" type="presOf" srcId="{ECF3FBF6-B6FC-4C59-9CA2-378110918CA5}" destId="{D02655C0-F1EC-8047-81FA-E7CA39781B38}" srcOrd="0" destOrd="0" presId="urn:microsoft.com/office/officeart/2005/8/layout/vList2"/>
    <dgm:cxn modelId="{0F04800E-18E8-40E8-9F31-64A024BE806D}" srcId="{ECF3FBF6-B6FC-4C59-9CA2-378110918CA5}" destId="{EA733E01-8235-44CB-80F4-4D4181B71616}" srcOrd="0" destOrd="0" parTransId="{DAC82241-34B7-48B9-AB7F-E5DE27B2BED9}" sibTransId="{3DA6C8CF-F656-4FF6-B356-13E59176E995}"/>
    <dgm:cxn modelId="{CBBFB112-85BF-C64D-BEB9-68837D72487E}" type="presOf" srcId="{E386F812-5E67-0642-816C-E5E61516908E}" destId="{89D0CEE7-AFE5-5840-BF4C-7366F2F071C9}" srcOrd="0" destOrd="1" presId="urn:microsoft.com/office/officeart/2005/8/layout/vList2"/>
    <dgm:cxn modelId="{8DBF951C-5533-874C-8D84-E68CAB0BB5CE}" type="presOf" srcId="{7DB1CE62-509C-495E-8BF9-1E5FEEF88538}" destId="{973899CD-EF60-AE40-B28C-1C3DCF1C7ED8}" srcOrd="0" destOrd="0" presId="urn:microsoft.com/office/officeart/2005/8/layout/vList2"/>
    <dgm:cxn modelId="{A5F7402F-64E8-2148-B57A-CAD930DBFDC2}" srcId="{ECF3FBF6-B6FC-4C59-9CA2-378110918CA5}" destId="{F0A000A5-6C93-884B-B90B-7C92F251B8B8}" srcOrd="1" destOrd="0" parTransId="{25CB8891-BE7A-2B42-B7CD-6653DBD6B06E}" sibTransId="{E68D87F9-D4A5-0F4D-B5B7-AF0D98E82058}"/>
    <dgm:cxn modelId="{8752243B-B6DE-F34C-B565-D7159D20517F}" type="presOf" srcId="{EA733E01-8235-44CB-80F4-4D4181B71616}" destId="{FA8ACFA5-8771-B54F-9926-5D85C9C006E7}" srcOrd="0" destOrd="0" presId="urn:microsoft.com/office/officeart/2005/8/layout/vList2"/>
    <dgm:cxn modelId="{7BD08457-E70D-4C6D-9B2E-CC285993B178}" srcId="{E5D0E076-45CB-42BA-8B3A-BD2AB5142268}" destId="{471170BE-362F-443B-AF1B-79047B4521AD}" srcOrd="0" destOrd="0" parTransId="{112AF874-4D51-4E4F-A45B-3C68F8EF7C7F}" sibTransId="{FE381215-6101-418E-9FC9-8BA16471178A}"/>
    <dgm:cxn modelId="{34BCF468-E063-7D4C-ABD8-B6DC01FB77D4}" type="presOf" srcId="{7F4E06AA-1738-430D-9841-5ECBC515BB2F}" destId="{D92A3E74-BE2C-CF40-BB45-A9D8A0D332D2}" srcOrd="0" destOrd="0" presId="urn:microsoft.com/office/officeart/2005/8/layout/vList2"/>
    <dgm:cxn modelId="{3638C374-E6F8-4857-9DF1-BC5C5CFB2568}" srcId="{471170BE-362F-443B-AF1B-79047B4521AD}" destId="{355C634D-41FD-4A7B-BE1E-C7C6AABC22DA}" srcOrd="0" destOrd="0" parTransId="{061288C1-C5F8-4073-A94A-3C839175978D}" sibTransId="{AD1002FF-8538-40B1-BEFC-96C81FC2359C}"/>
    <dgm:cxn modelId="{4DBA2078-CCA8-4E63-9CEC-9F7A645368A2}" srcId="{E5D0E076-45CB-42BA-8B3A-BD2AB5142268}" destId="{7F4E06AA-1738-430D-9841-5ECBC515BB2F}" srcOrd="4" destOrd="0" parTransId="{816B925B-E2F5-419A-8458-4D6B580CA4BF}" sibTransId="{1FBB2129-838B-4AAA-9E28-2E0CBFC33271}"/>
    <dgm:cxn modelId="{78428879-B669-784C-9480-AB46E8C59C23}" type="presOf" srcId="{355C634D-41FD-4A7B-BE1E-C7C6AABC22DA}" destId="{1FBDF7E8-D53D-F14E-A67F-255C605A4159}" srcOrd="0" destOrd="0" presId="urn:microsoft.com/office/officeart/2005/8/layout/vList2"/>
    <dgm:cxn modelId="{E1DE0584-9E05-0645-A685-E9065F6B87DF}" type="presOf" srcId="{6380FEB4-C4D0-41AB-8CD2-00A596696438}" destId="{45B33F09-7BC2-0D40-BBAC-B8FE535D2A1E}" srcOrd="0" destOrd="0" presId="urn:microsoft.com/office/officeart/2005/8/layout/vList2"/>
    <dgm:cxn modelId="{04743C92-4164-42E0-93D6-22D7ABF3DC5E}" srcId="{6380FEB4-C4D0-41AB-8CD2-00A596696438}" destId="{73FBADBA-48AC-4D4E-8F0F-B6ABF43C8F05}" srcOrd="0" destOrd="0" parTransId="{87AEB5D5-44C2-46C4-B3DD-49513EB8D47D}" sibTransId="{444E85BE-9863-45B4-ADBF-E618A9A6227C}"/>
    <dgm:cxn modelId="{070D3A94-D9B0-6642-9DCF-9924F1EC73D7}" type="presOf" srcId="{471170BE-362F-443B-AF1B-79047B4521AD}" destId="{0E67CBA1-B21E-284B-BF1F-956CB974F63E}" srcOrd="0" destOrd="0" presId="urn:microsoft.com/office/officeart/2005/8/layout/vList2"/>
    <dgm:cxn modelId="{F5E7F3B0-56ED-3D4E-9879-6993BA16F034}" srcId="{6380FEB4-C4D0-41AB-8CD2-00A596696438}" destId="{E386F812-5E67-0642-816C-E5E61516908E}" srcOrd="1" destOrd="0" parTransId="{DC7FA703-811A-9942-B81C-C5F56EEF499E}" sibTransId="{5F2A0BF9-246E-A64A-8BAD-72B6722735E3}"/>
    <dgm:cxn modelId="{9E841BB4-8228-4968-91BD-5342C9B853C5}" srcId="{E5D0E076-45CB-42BA-8B3A-BD2AB5142268}" destId="{ECF3FBF6-B6FC-4C59-9CA2-378110918CA5}" srcOrd="3" destOrd="0" parTransId="{D1152B8B-920A-4E07-BC2F-9ECC0A5D5320}" sibTransId="{938B4FE3-2CC1-44DA-A293-1D3FC7B4ABAB}"/>
    <dgm:cxn modelId="{FB496FB8-448F-479F-B142-F3C38757ACEC}" srcId="{7F4E06AA-1738-430D-9841-5ECBC515BB2F}" destId="{0C72E564-4D4F-44A1-BFEF-71687D28CEAB}" srcOrd="0" destOrd="0" parTransId="{0D85B43C-0799-48FF-BC5B-A15D3CDDB261}" sibTransId="{4BDD3A79-04A1-4605-985D-D1C497A949B8}"/>
    <dgm:cxn modelId="{638AFCD7-FFD1-8248-BC49-E048CC528801}" type="presOf" srcId="{F0A000A5-6C93-884B-B90B-7C92F251B8B8}" destId="{FA8ACFA5-8771-B54F-9926-5D85C9C006E7}" srcOrd="0" destOrd="1" presId="urn:microsoft.com/office/officeart/2005/8/layout/vList2"/>
    <dgm:cxn modelId="{05D2A3D9-C1AD-814F-B950-422EDEE3F81D}" type="presOf" srcId="{52143089-4621-401A-A461-010FDD05397D}" destId="{0CD34C3B-C5A4-104F-A4C1-1A3FF1346516}" srcOrd="0" destOrd="0" presId="urn:microsoft.com/office/officeart/2005/8/layout/vList2"/>
    <dgm:cxn modelId="{C58A36E0-DFD3-4444-B45C-4A776368B022}" srcId="{E5D0E076-45CB-42BA-8B3A-BD2AB5142268}" destId="{52143089-4621-401A-A461-010FDD05397D}" srcOrd="1" destOrd="0" parTransId="{35A36F50-9240-4811-93BE-CCF683CA69E4}" sibTransId="{30F036B0-B895-4DF1-8B08-CBCA024EE619}"/>
    <dgm:cxn modelId="{58005BE2-338E-C646-85B1-9B8E88832ED2}" type="presOf" srcId="{0C72E564-4D4F-44A1-BFEF-71687D28CEAB}" destId="{80FB5D74-58BF-5D4E-B12E-B3E3FE3D90C1}" srcOrd="0" destOrd="0" presId="urn:microsoft.com/office/officeart/2005/8/layout/vList2"/>
    <dgm:cxn modelId="{6D4856F0-BC17-4790-8932-9133B3E5AB8B}" srcId="{E5D0E076-45CB-42BA-8B3A-BD2AB5142268}" destId="{6380FEB4-C4D0-41AB-8CD2-00A596696438}" srcOrd="2" destOrd="0" parTransId="{0BB8713F-78E0-4D3B-B31E-517A3928180F}" sibTransId="{FD9A96C7-4861-43F6-9F6E-47D4AF81FDAF}"/>
    <dgm:cxn modelId="{136335FB-710F-2944-8C34-33EDAC59E63F}" srcId="{471170BE-362F-443B-AF1B-79047B4521AD}" destId="{9ACD5F40-7F0F-D148-A985-35E5A34C7764}" srcOrd="1" destOrd="0" parTransId="{1AC8229F-C6A8-F543-89A3-96F2A048E468}" sibTransId="{15C63A0F-FD9A-F242-934E-A22B424A8474}"/>
    <dgm:cxn modelId="{8AA803CF-21AE-CF4A-8208-0DB8099F1682}" type="presParOf" srcId="{CCDD0DE8-F4CD-824A-81D1-FB77C30338DF}" destId="{0E67CBA1-B21E-284B-BF1F-956CB974F63E}" srcOrd="0" destOrd="0" presId="urn:microsoft.com/office/officeart/2005/8/layout/vList2"/>
    <dgm:cxn modelId="{B03BE5D3-F0CD-9B4B-B8E7-45C2001155DE}" type="presParOf" srcId="{CCDD0DE8-F4CD-824A-81D1-FB77C30338DF}" destId="{1FBDF7E8-D53D-F14E-A67F-255C605A4159}" srcOrd="1" destOrd="0" presId="urn:microsoft.com/office/officeart/2005/8/layout/vList2"/>
    <dgm:cxn modelId="{7A30413F-A3E9-C744-8B4E-093A33859E17}" type="presParOf" srcId="{CCDD0DE8-F4CD-824A-81D1-FB77C30338DF}" destId="{0CD34C3B-C5A4-104F-A4C1-1A3FF1346516}" srcOrd="2" destOrd="0" presId="urn:microsoft.com/office/officeart/2005/8/layout/vList2"/>
    <dgm:cxn modelId="{F130A3FB-B8DD-A14C-9DF2-A6FD694BFCC6}" type="presParOf" srcId="{CCDD0DE8-F4CD-824A-81D1-FB77C30338DF}" destId="{973899CD-EF60-AE40-B28C-1C3DCF1C7ED8}" srcOrd="3" destOrd="0" presId="urn:microsoft.com/office/officeart/2005/8/layout/vList2"/>
    <dgm:cxn modelId="{EF30BF76-9700-4348-965F-BD988C9DD8F3}" type="presParOf" srcId="{CCDD0DE8-F4CD-824A-81D1-FB77C30338DF}" destId="{45B33F09-7BC2-0D40-BBAC-B8FE535D2A1E}" srcOrd="4" destOrd="0" presId="urn:microsoft.com/office/officeart/2005/8/layout/vList2"/>
    <dgm:cxn modelId="{4AC2BECE-3E67-E146-AF43-09224B494F1A}" type="presParOf" srcId="{CCDD0DE8-F4CD-824A-81D1-FB77C30338DF}" destId="{89D0CEE7-AFE5-5840-BF4C-7366F2F071C9}" srcOrd="5" destOrd="0" presId="urn:microsoft.com/office/officeart/2005/8/layout/vList2"/>
    <dgm:cxn modelId="{73CB8893-658D-C64B-B80A-CCA185BE7BAD}" type="presParOf" srcId="{CCDD0DE8-F4CD-824A-81D1-FB77C30338DF}" destId="{D02655C0-F1EC-8047-81FA-E7CA39781B38}" srcOrd="6" destOrd="0" presId="urn:microsoft.com/office/officeart/2005/8/layout/vList2"/>
    <dgm:cxn modelId="{14D554A6-3384-084C-ADDE-A2CD8A9EEE01}" type="presParOf" srcId="{CCDD0DE8-F4CD-824A-81D1-FB77C30338DF}" destId="{FA8ACFA5-8771-B54F-9926-5D85C9C006E7}" srcOrd="7" destOrd="0" presId="urn:microsoft.com/office/officeart/2005/8/layout/vList2"/>
    <dgm:cxn modelId="{4B456338-1A11-C04A-9F6F-70E5E1DD563D}" type="presParOf" srcId="{CCDD0DE8-F4CD-824A-81D1-FB77C30338DF}" destId="{D92A3E74-BE2C-CF40-BB45-A9D8A0D332D2}" srcOrd="8" destOrd="0" presId="urn:microsoft.com/office/officeart/2005/8/layout/vList2"/>
    <dgm:cxn modelId="{A1F97CF6-1EDA-114D-8A41-7B2B26A2A9AB}" type="presParOf" srcId="{CCDD0DE8-F4CD-824A-81D1-FB77C30338DF}" destId="{80FB5D74-58BF-5D4E-B12E-B3E3FE3D90C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2DD12-389C-4F33-B6D3-09608F41787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4C6D58-3D20-417C-832F-CC4D00B2777D}">
      <dgm:prSet custT="1"/>
      <dgm:spPr/>
      <dgm:t>
        <a:bodyPr/>
        <a:lstStyle/>
        <a:p>
          <a:pPr>
            <a:defRPr cap="all"/>
          </a:pPr>
          <a:r>
            <a:rPr lang="de-DE" sz="2200" cap="none" baseline="0" dirty="0"/>
            <a:t>Computer: uBlockOrigin</a:t>
          </a:r>
        </a:p>
        <a:p>
          <a:pPr>
            <a:defRPr cap="all"/>
          </a:pPr>
          <a:r>
            <a:rPr lang="de-DE" sz="2200" cap="none" baseline="0" dirty="0"/>
            <a:t>(über Browser als Add-On) </a:t>
          </a:r>
          <a:endParaRPr lang="en-US" sz="2200" cap="none" baseline="0" dirty="0"/>
        </a:p>
      </dgm:t>
    </dgm:pt>
    <dgm:pt modelId="{EC6D171C-9166-4C75-BEA9-CD885486484C}" type="parTrans" cxnId="{A45CB23B-35F2-4445-B103-AAEDB4140900}">
      <dgm:prSet/>
      <dgm:spPr/>
      <dgm:t>
        <a:bodyPr/>
        <a:lstStyle/>
        <a:p>
          <a:endParaRPr lang="en-US"/>
        </a:p>
      </dgm:t>
    </dgm:pt>
    <dgm:pt modelId="{409049E0-7B07-47BA-AC22-F4732DC35442}" type="sibTrans" cxnId="{A45CB23B-35F2-4445-B103-AAEDB4140900}">
      <dgm:prSet/>
      <dgm:spPr/>
      <dgm:t>
        <a:bodyPr/>
        <a:lstStyle/>
        <a:p>
          <a:endParaRPr lang="en-US"/>
        </a:p>
      </dgm:t>
    </dgm:pt>
    <dgm:pt modelId="{194ACFA7-8A29-4F5D-AA86-7E68FD8DA35E}">
      <dgm:prSet custT="1"/>
      <dgm:spPr/>
      <dgm:t>
        <a:bodyPr/>
        <a:lstStyle/>
        <a:p>
          <a:pPr>
            <a:defRPr cap="all"/>
          </a:pPr>
          <a:r>
            <a:rPr lang="de-DE" sz="2200" cap="none" baseline="0" dirty="0"/>
            <a:t>Android-Handy: Blokada</a:t>
          </a:r>
        </a:p>
        <a:p>
          <a:pPr>
            <a:defRPr cap="all"/>
          </a:pPr>
          <a:r>
            <a:rPr lang="de-DE" sz="2200" cap="none" baseline="0" dirty="0"/>
            <a:t> (</a:t>
          </a:r>
          <a:r>
            <a:rPr lang="de-DE" sz="2200" u="sng" cap="none" baseline="0" dirty="0">
              <a:hlinkClick xmlns:r="http://schemas.openxmlformats.org/officeDocument/2006/relationships" r:id="rId1"/>
            </a:rPr>
            <a:t>https://blokada.org</a:t>
          </a:r>
          <a:r>
            <a:rPr lang="de-DE" sz="2200" u="sng" cap="none" baseline="0" dirty="0"/>
            <a:t>)</a:t>
          </a:r>
          <a:endParaRPr lang="en-US" sz="2200" cap="none" baseline="0" dirty="0"/>
        </a:p>
      </dgm:t>
    </dgm:pt>
    <dgm:pt modelId="{98CB8697-6FC4-4CAD-8720-8D3D25D5D150}" type="parTrans" cxnId="{F38A2DF4-D744-4B07-919B-19EF03125806}">
      <dgm:prSet/>
      <dgm:spPr/>
      <dgm:t>
        <a:bodyPr/>
        <a:lstStyle/>
        <a:p>
          <a:endParaRPr lang="en-US"/>
        </a:p>
      </dgm:t>
    </dgm:pt>
    <dgm:pt modelId="{41CF4949-9DE0-416B-B501-D65E82753C97}" type="sibTrans" cxnId="{F38A2DF4-D744-4B07-919B-19EF03125806}">
      <dgm:prSet/>
      <dgm:spPr/>
      <dgm:t>
        <a:bodyPr/>
        <a:lstStyle/>
        <a:p>
          <a:endParaRPr lang="en-US"/>
        </a:p>
      </dgm:t>
    </dgm:pt>
    <dgm:pt modelId="{03DE6963-8421-413B-9675-949DF514706A}">
      <dgm:prSet custT="1"/>
      <dgm:spPr/>
      <dgm:t>
        <a:bodyPr/>
        <a:lstStyle/>
        <a:p>
          <a:pPr>
            <a:defRPr cap="all"/>
          </a:pPr>
          <a:r>
            <a:rPr lang="de-DE" sz="2200" cap="none" baseline="0" dirty="0"/>
            <a:t>iPhone: AdGuard </a:t>
          </a:r>
        </a:p>
        <a:p>
          <a:pPr>
            <a:defRPr cap="all"/>
          </a:pPr>
          <a:r>
            <a:rPr lang="de-DE" sz="2200" cap="none" baseline="0" dirty="0"/>
            <a:t>(AppStore)</a:t>
          </a:r>
          <a:endParaRPr lang="en-US" sz="2200" cap="none" baseline="0" dirty="0"/>
        </a:p>
      </dgm:t>
    </dgm:pt>
    <dgm:pt modelId="{07B8A3FB-5A27-46C6-A5CB-771C71E7D7EC}" type="parTrans" cxnId="{4409E2EF-1C10-4A22-9B8A-E78B079A14E4}">
      <dgm:prSet/>
      <dgm:spPr/>
      <dgm:t>
        <a:bodyPr/>
        <a:lstStyle/>
        <a:p>
          <a:endParaRPr lang="en-US"/>
        </a:p>
      </dgm:t>
    </dgm:pt>
    <dgm:pt modelId="{F459D924-5A79-4F32-A07A-BCA85682879E}" type="sibTrans" cxnId="{4409E2EF-1C10-4A22-9B8A-E78B079A14E4}">
      <dgm:prSet/>
      <dgm:spPr/>
      <dgm:t>
        <a:bodyPr/>
        <a:lstStyle/>
        <a:p>
          <a:endParaRPr lang="en-US"/>
        </a:p>
      </dgm:t>
    </dgm:pt>
    <dgm:pt modelId="{86215798-F695-46C3-8F4C-D8B789ABCFFC}" type="pres">
      <dgm:prSet presAssocID="{0EA2DD12-389C-4F33-B6D3-09608F417878}" presName="root" presStyleCnt="0">
        <dgm:presLayoutVars>
          <dgm:dir/>
          <dgm:resizeHandles val="exact"/>
        </dgm:presLayoutVars>
      </dgm:prSet>
      <dgm:spPr/>
    </dgm:pt>
    <dgm:pt modelId="{C8A9046B-2900-4C1E-ADFC-75B386705C4E}" type="pres">
      <dgm:prSet presAssocID="{C64C6D58-3D20-417C-832F-CC4D00B2777D}" presName="compNode" presStyleCnt="0"/>
      <dgm:spPr/>
    </dgm:pt>
    <dgm:pt modelId="{9901F3F3-50E3-4433-A8FF-D53D1C0E9288}" type="pres">
      <dgm:prSet presAssocID="{C64C6D58-3D20-417C-832F-CC4D00B2777D}" presName="iconBgRect" presStyleLbl="bgShp" presStyleIdx="0" presStyleCnt="3"/>
      <dgm:spPr/>
    </dgm:pt>
    <dgm:pt modelId="{F7F1F833-28AB-4E96-AF4E-F598F388AA64}" type="pres">
      <dgm:prSet presAssocID="{C64C6D58-3D20-417C-832F-CC4D00B2777D}"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ocessor"/>
        </a:ext>
      </dgm:extLst>
    </dgm:pt>
    <dgm:pt modelId="{8A49DA91-0227-48C7-8FE9-A315A10B3991}" type="pres">
      <dgm:prSet presAssocID="{C64C6D58-3D20-417C-832F-CC4D00B2777D}" presName="spaceRect" presStyleCnt="0"/>
      <dgm:spPr/>
    </dgm:pt>
    <dgm:pt modelId="{A1FDDF4C-18B3-4414-AD70-6FCDF9C2F25D}" type="pres">
      <dgm:prSet presAssocID="{C64C6D58-3D20-417C-832F-CC4D00B2777D}" presName="textRect" presStyleLbl="revTx" presStyleIdx="0" presStyleCnt="3">
        <dgm:presLayoutVars>
          <dgm:chMax val="1"/>
          <dgm:chPref val="1"/>
        </dgm:presLayoutVars>
      </dgm:prSet>
      <dgm:spPr/>
    </dgm:pt>
    <dgm:pt modelId="{4937FB17-B6E6-4C48-A642-4EA3769F3F6A}" type="pres">
      <dgm:prSet presAssocID="{409049E0-7B07-47BA-AC22-F4732DC35442}" presName="sibTrans" presStyleCnt="0"/>
      <dgm:spPr/>
    </dgm:pt>
    <dgm:pt modelId="{5850E174-1D63-4FDE-9453-3F574ECFAF2F}" type="pres">
      <dgm:prSet presAssocID="{194ACFA7-8A29-4F5D-AA86-7E68FD8DA35E}" presName="compNode" presStyleCnt="0"/>
      <dgm:spPr/>
    </dgm:pt>
    <dgm:pt modelId="{27C3B7FE-B549-441B-8A41-EE1FEDF56654}" type="pres">
      <dgm:prSet presAssocID="{194ACFA7-8A29-4F5D-AA86-7E68FD8DA35E}" presName="iconBgRect" presStyleLbl="bgShp" presStyleIdx="1" presStyleCnt="3"/>
      <dgm:spPr/>
    </dgm:pt>
    <dgm:pt modelId="{509545AD-A90F-4036-A86B-D9FD0C300E7A}" type="pres">
      <dgm:prSet presAssocID="{194ACFA7-8A29-4F5D-AA86-7E68FD8DA35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B"/>
        </a:ext>
      </dgm:extLst>
    </dgm:pt>
    <dgm:pt modelId="{8A219DF8-56BA-4B8F-ABDE-7FE01AD3643F}" type="pres">
      <dgm:prSet presAssocID="{194ACFA7-8A29-4F5D-AA86-7E68FD8DA35E}" presName="spaceRect" presStyleCnt="0"/>
      <dgm:spPr/>
    </dgm:pt>
    <dgm:pt modelId="{F378199B-E36D-47C3-B9F5-6386B2B3F89B}" type="pres">
      <dgm:prSet presAssocID="{194ACFA7-8A29-4F5D-AA86-7E68FD8DA35E}" presName="textRect" presStyleLbl="revTx" presStyleIdx="1" presStyleCnt="3">
        <dgm:presLayoutVars>
          <dgm:chMax val="1"/>
          <dgm:chPref val="1"/>
        </dgm:presLayoutVars>
      </dgm:prSet>
      <dgm:spPr/>
    </dgm:pt>
    <dgm:pt modelId="{7755F5D7-8489-4E68-BA74-77ED98905396}" type="pres">
      <dgm:prSet presAssocID="{41CF4949-9DE0-416B-B501-D65E82753C97}" presName="sibTrans" presStyleCnt="0"/>
      <dgm:spPr/>
    </dgm:pt>
    <dgm:pt modelId="{96025248-82FD-463E-9F3E-BDD60C34B1D3}" type="pres">
      <dgm:prSet presAssocID="{03DE6963-8421-413B-9675-949DF514706A}" presName="compNode" presStyleCnt="0"/>
      <dgm:spPr/>
    </dgm:pt>
    <dgm:pt modelId="{88D425C7-194B-4177-9F10-95831EB431B4}" type="pres">
      <dgm:prSet presAssocID="{03DE6963-8421-413B-9675-949DF514706A}" presName="iconBgRect" presStyleLbl="bgShp" presStyleIdx="2" presStyleCnt="3"/>
      <dgm:spPr/>
    </dgm:pt>
    <dgm:pt modelId="{34C809CC-9495-402A-AEF3-2EA3C01BE260}" type="pres">
      <dgm:prSet presAssocID="{03DE6963-8421-413B-9675-949DF514706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lue"/>
        </a:ext>
      </dgm:extLst>
    </dgm:pt>
    <dgm:pt modelId="{61635985-E3C7-4F2E-B021-5BF27E8031F0}" type="pres">
      <dgm:prSet presAssocID="{03DE6963-8421-413B-9675-949DF514706A}" presName="spaceRect" presStyleCnt="0"/>
      <dgm:spPr/>
    </dgm:pt>
    <dgm:pt modelId="{4DFCE909-98A1-4226-B969-295DA4EBAD1B}" type="pres">
      <dgm:prSet presAssocID="{03DE6963-8421-413B-9675-949DF514706A}" presName="textRect" presStyleLbl="revTx" presStyleIdx="2" presStyleCnt="3">
        <dgm:presLayoutVars>
          <dgm:chMax val="1"/>
          <dgm:chPref val="1"/>
        </dgm:presLayoutVars>
      </dgm:prSet>
      <dgm:spPr/>
    </dgm:pt>
  </dgm:ptLst>
  <dgm:cxnLst>
    <dgm:cxn modelId="{87FFA107-E669-4F20-A7B9-5ECD4B860BD8}" type="presOf" srcId="{0EA2DD12-389C-4F33-B6D3-09608F417878}" destId="{86215798-F695-46C3-8F4C-D8B789ABCFFC}" srcOrd="0" destOrd="0" presId="urn:microsoft.com/office/officeart/2018/5/layout/IconCircleLabelList"/>
    <dgm:cxn modelId="{A45CB23B-35F2-4445-B103-AAEDB4140900}" srcId="{0EA2DD12-389C-4F33-B6D3-09608F417878}" destId="{C64C6D58-3D20-417C-832F-CC4D00B2777D}" srcOrd="0" destOrd="0" parTransId="{EC6D171C-9166-4C75-BEA9-CD885486484C}" sibTransId="{409049E0-7B07-47BA-AC22-F4732DC35442}"/>
    <dgm:cxn modelId="{46377CC1-A202-48C1-92F6-97CFCA5E12E0}" type="presOf" srcId="{194ACFA7-8A29-4F5D-AA86-7E68FD8DA35E}" destId="{F378199B-E36D-47C3-B9F5-6386B2B3F89B}" srcOrd="0" destOrd="0" presId="urn:microsoft.com/office/officeart/2018/5/layout/IconCircleLabelList"/>
    <dgm:cxn modelId="{B4FD8CCD-DF5F-43DD-8BE8-7ECF1061B729}" type="presOf" srcId="{C64C6D58-3D20-417C-832F-CC4D00B2777D}" destId="{A1FDDF4C-18B3-4414-AD70-6FCDF9C2F25D}" srcOrd="0" destOrd="0" presId="urn:microsoft.com/office/officeart/2018/5/layout/IconCircleLabelList"/>
    <dgm:cxn modelId="{6A173FDB-7994-4E24-9877-28430981C0F4}" type="presOf" srcId="{03DE6963-8421-413B-9675-949DF514706A}" destId="{4DFCE909-98A1-4226-B969-295DA4EBAD1B}" srcOrd="0" destOrd="0" presId="urn:microsoft.com/office/officeart/2018/5/layout/IconCircleLabelList"/>
    <dgm:cxn modelId="{4409E2EF-1C10-4A22-9B8A-E78B079A14E4}" srcId="{0EA2DD12-389C-4F33-B6D3-09608F417878}" destId="{03DE6963-8421-413B-9675-949DF514706A}" srcOrd="2" destOrd="0" parTransId="{07B8A3FB-5A27-46C6-A5CB-771C71E7D7EC}" sibTransId="{F459D924-5A79-4F32-A07A-BCA85682879E}"/>
    <dgm:cxn modelId="{F38A2DF4-D744-4B07-919B-19EF03125806}" srcId="{0EA2DD12-389C-4F33-B6D3-09608F417878}" destId="{194ACFA7-8A29-4F5D-AA86-7E68FD8DA35E}" srcOrd="1" destOrd="0" parTransId="{98CB8697-6FC4-4CAD-8720-8D3D25D5D150}" sibTransId="{41CF4949-9DE0-416B-B501-D65E82753C97}"/>
    <dgm:cxn modelId="{186AEC53-6CC5-43E8-873B-0317F1A1C723}" type="presParOf" srcId="{86215798-F695-46C3-8F4C-D8B789ABCFFC}" destId="{C8A9046B-2900-4C1E-ADFC-75B386705C4E}" srcOrd="0" destOrd="0" presId="urn:microsoft.com/office/officeart/2018/5/layout/IconCircleLabelList"/>
    <dgm:cxn modelId="{9DD1B0C8-B4A3-497A-A714-C18EB13DE338}" type="presParOf" srcId="{C8A9046B-2900-4C1E-ADFC-75B386705C4E}" destId="{9901F3F3-50E3-4433-A8FF-D53D1C0E9288}" srcOrd="0" destOrd="0" presId="urn:microsoft.com/office/officeart/2018/5/layout/IconCircleLabelList"/>
    <dgm:cxn modelId="{136467EB-E6EC-4342-BCEC-0F39579D29EE}" type="presParOf" srcId="{C8A9046B-2900-4C1E-ADFC-75B386705C4E}" destId="{F7F1F833-28AB-4E96-AF4E-F598F388AA64}" srcOrd="1" destOrd="0" presId="urn:microsoft.com/office/officeart/2018/5/layout/IconCircleLabelList"/>
    <dgm:cxn modelId="{7533DC7F-7692-4739-A021-973801A9784E}" type="presParOf" srcId="{C8A9046B-2900-4C1E-ADFC-75B386705C4E}" destId="{8A49DA91-0227-48C7-8FE9-A315A10B3991}" srcOrd="2" destOrd="0" presId="urn:microsoft.com/office/officeart/2018/5/layout/IconCircleLabelList"/>
    <dgm:cxn modelId="{0A4222F1-CA2E-43DE-B480-1FF2C17B2670}" type="presParOf" srcId="{C8A9046B-2900-4C1E-ADFC-75B386705C4E}" destId="{A1FDDF4C-18B3-4414-AD70-6FCDF9C2F25D}" srcOrd="3" destOrd="0" presId="urn:microsoft.com/office/officeart/2018/5/layout/IconCircleLabelList"/>
    <dgm:cxn modelId="{99BF3BE6-757C-4CAF-A796-4691F68F0336}" type="presParOf" srcId="{86215798-F695-46C3-8F4C-D8B789ABCFFC}" destId="{4937FB17-B6E6-4C48-A642-4EA3769F3F6A}" srcOrd="1" destOrd="0" presId="urn:microsoft.com/office/officeart/2018/5/layout/IconCircleLabelList"/>
    <dgm:cxn modelId="{CB3F8722-2D34-446C-9993-5D7519121044}" type="presParOf" srcId="{86215798-F695-46C3-8F4C-D8B789ABCFFC}" destId="{5850E174-1D63-4FDE-9453-3F574ECFAF2F}" srcOrd="2" destOrd="0" presId="urn:microsoft.com/office/officeart/2018/5/layout/IconCircleLabelList"/>
    <dgm:cxn modelId="{AC8D0EEC-5124-424E-8AD1-269BD94AF944}" type="presParOf" srcId="{5850E174-1D63-4FDE-9453-3F574ECFAF2F}" destId="{27C3B7FE-B549-441B-8A41-EE1FEDF56654}" srcOrd="0" destOrd="0" presId="urn:microsoft.com/office/officeart/2018/5/layout/IconCircleLabelList"/>
    <dgm:cxn modelId="{1BF392BE-35DB-434C-94F0-95B56D48AD36}" type="presParOf" srcId="{5850E174-1D63-4FDE-9453-3F574ECFAF2F}" destId="{509545AD-A90F-4036-A86B-D9FD0C300E7A}" srcOrd="1" destOrd="0" presId="urn:microsoft.com/office/officeart/2018/5/layout/IconCircleLabelList"/>
    <dgm:cxn modelId="{D7A7E04D-348A-4419-B249-4D9D1C62DB24}" type="presParOf" srcId="{5850E174-1D63-4FDE-9453-3F574ECFAF2F}" destId="{8A219DF8-56BA-4B8F-ABDE-7FE01AD3643F}" srcOrd="2" destOrd="0" presId="urn:microsoft.com/office/officeart/2018/5/layout/IconCircleLabelList"/>
    <dgm:cxn modelId="{8AD1EB53-3BE1-4819-BB89-A205B32E3D0F}" type="presParOf" srcId="{5850E174-1D63-4FDE-9453-3F574ECFAF2F}" destId="{F378199B-E36D-47C3-B9F5-6386B2B3F89B}" srcOrd="3" destOrd="0" presId="urn:microsoft.com/office/officeart/2018/5/layout/IconCircleLabelList"/>
    <dgm:cxn modelId="{76EE9FA4-B78F-4B7C-918F-D8E6E70E086B}" type="presParOf" srcId="{86215798-F695-46C3-8F4C-D8B789ABCFFC}" destId="{7755F5D7-8489-4E68-BA74-77ED98905396}" srcOrd="3" destOrd="0" presId="urn:microsoft.com/office/officeart/2018/5/layout/IconCircleLabelList"/>
    <dgm:cxn modelId="{04D6300F-4703-43D5-B4A8-99E034559784}" type="presParOf" srcId="{86215798-F695-46C3-8F4C-D8B789ABCFFC}" destId="{96025248-82FD-463E-9F3E-BDD60C34B1D3}" srcOrd="4" destOrd="0" presId="urn:microsoft.com/office/officeart/2018/5/layout/IconCircleLabelList"/>
    <dgm:cxn modelId="{1A90FCA9-E2BB-4F7D-BB4B-52C8D94D65EC}" type="presParOf" srcId="{96025248-82FD-463E-9F3E-BDD60C34B1D3}" destId="{88D425C7-194B-4177-9F10-95831EB431B4}" srcOrd="0" destOrd="0" presId="urn:microsoft.com/office/officeart/2018/5/layout/IconCircleLabelList"/>
    <dgm:cxn modelId="{BE915C99-0D43-472A-ADF3-D2CB03F88B15}" type="presParOf" srcId="{96025248-82FD-463E-9F3E-BDD60C34B1D3}" destId="{34C809CC-9495-402A-AEF3-2EA3C01BE260}" srcOrd="1" destOrd="0" presId="urn:microsoft.com/office/officeart/2018/5/layout/IconCircleLabelList"/>
    <dgm:cxn modelId="{91F01DE6-CD4D-4EBD-BF62-B8BB245DCBDC}" type="presParOf" srcId="{96025248-82FD-463E-9F3E-BDD60C34B1D3}" destId="{61635985-E3C7-4F2E-B021-5BF27E8031F0}" srcOrd="2" destOrd="0" presId="urn:microsoft.com/office/officeart/2018/5/layout/IconCircleLabelList"/>
    <dgm:cxn modelId="{98B7D9A9-3133-4E61-BF7F-BED2EC2DAD5D}" type="presParOf" srcId="{96025248-82FD-463E-9F3E-BDD60C34B1D3}" destId="{4DFCE909-98A1-4226-B969-295DA4EBAD1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7CBA1-B21E-284B-BF1F-956CB974F63E}">
      <dsp:nvSpPr>
        <dsp:cNvPr id="0" name=""/>
        <dsp:cNvSpPr/>
      </dsp:nvSpPr>
      <dsp:spPr>
        <a:xfrm>
          <a:off x="0" y="122833"/>
          <a:ext cx="6513603" cy="5615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Social Media</a:t>
          </a:r>
          <a:endParaRPr lang="en-US" sz="2400" kern="1200" dirty="0"/>
        </a:p>
      </dsp:txBody>
      <dsp:txXfrm>
        <a:off x="27415" y="150248"/>
        <a:ext cx="6458773" cy="506769"/>
      </dsp:txXfrm>
    </dsp:sp>
    <dsp:sp modelId="{1FBDF7E8-D53D-F14E-A67F-255C605A4159}">
      <dsp:nvSpPr>
        <dsp:cNvPr id="0" name=""/>
        <dsp:cNvSpPr/>
      </dsp:nvSpPr>
      <dsp:spPr>
        <a:xfrm>
          <a:off x="0" y="684433"/>
          <a:ext cx="6513603"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dirty="0"/>
            <a:t>Sparsam und überlegt verwenden.</a:t>
          </a:r>
          <a:endParaRPr lang="en-US" sz="1900" kern="1200" dirty="0"/>
        </a:p>
        <a:p>
          <a:pPr marL="171450" lvl="1" indent="-171450" algn="l" defTabSz="844550">
            <a:lnSpc>
              <a:spcPct val="90000"/>
            </a:lnSpc>
            <a:spcBef>
              <a:spcPct val="0"/>
            </a:spcBef>
            <a:spcAft>
              <a:spcPct val="20000"/>
            </a:spcAft>
            <a:buChar char="•"/>
          </a:pPr>
          <a:r>
            <a:rPr lang="de-DE" sz="1900" kern="1200" dirty="0"/>
            <a:t>Privatsphäre Einstellungen prüfen. </a:t>
          </a:r>
          <a:endParaRPr lang="en-US" sz="1900" kern="1200" dirty="0"/>
        </a:p>
      </dsp:txBody>
      <dsp:txXfrm>
        <a:off x="0" y="684433"/>
        <a:ext cx="6513603" cy="621000"/>
      </dsp:txXfrm>
    </dsp:sp>
    <dsp:sp modelId="{0CD34C3B-C5A4-104F-A4C1-1A3FF1346516}">
      <dsp:nvSpPr>
        <dsp:cNvPr id="0" name=""/>
        <dsp:cNvSpPr/>
      </dsp:nvSpPr>
      <dsp:spPr>
        <a:xfrm>
          <a:off x="0" y="1305433"/>
          <a:ext cx="6513603" cy="5615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Logout </a:t>
          </a:r>
          <a:endParaRPr lang="en-US" sz="2400" kern="1200" dirty="0"/>
        </a:p>
      </dsp:txBody>
      <dsp:txXfrm>
        <a:off x="27415" y="1332848"/>
        <a:ext cx="6458773" cy="506769"/>
      </dsp:txXfrm>
    </dsp:sp>
    <dsp:sp modelId="{973899CD-EF60-AE40-B28C-1C3DCF1C7ED8}">
      <dsp:nvSpPr>
        <dsp:cNvPr id="0" name=""/>
        <dsp:cNvSpPr/>
      </dsp:nvSpPr>
      <dsp:spPr>
        <a:xfrm>
          <a:off x="0" y="1867033"/>
          <a:ext cx="6513603"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dirty="0"/>
            <a:t>Aus allen Online-Diensten nach Nutzung immer direkt wieder ausloggen.</a:t>
          </a:r>
          <a:endParaRPr lang="en-US" sz="1900" kern="1200" dirty="0"/>
        </a:p>
      </dsp:txBody>
      <dsp:txXfrm>
        <a:off x="0" y="1867033"/>
        <a:ext cx="6513603" cy="571320"/>
      </dsp:txXfrm>
    </dsp:sp>
    <dsp:sp modelId="{45B33F09-7BC2-0D40-BBAC-B8FE535D2A1E}">
      <dsp:nvSpPr>
        <dsp:cNvPr id="0" name=""/>
        <dsp:cNvSpPr/>
      </dsp:nvSpPr>
      <dsp:spPr>
        <a:xfrm>
          <a:off x="0" y="2438353"/>
          <a:ext cx="6513603" cy="5615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Apps </a:t>
          </a:r>
          <a:endParaRPr lang="en-US" sz="2400" kern="1200" dirty="0"/>
        </a:p>
      </dsp:txBody>
      <dsp:txXfrm>
        <a:off x="27415" y="2465768"/>
        <a:ext cx="6458773" cy="506769"/>
      </dsp:txXfrm>
    </dsp:sp>
    <dsp:sp modelId="{89D0CEE7-AFE5-5840-BF4C-7366F2F071C9}">
      <dsp:nvSpPr>
        <dsp:cNvPr id="0" name=""/>
        <dsp:cNvSpPr/>
      </dsp:nvSpPr>
      <dsp:spPr>
        <a:xfrm>
          <a:off x="0" y="2999953"/>
          <a:ext cx="6513603"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dirty="0"/>
            <a:t>Nur notwendige Apps installieren.</a:t>
          </a:r>
          <a:endParaRPr lang="en-US" sz="1900" kern="1200" dirty="0"/>
        </a:p>
        <a:p>
          <a:pPr marL="171450" lvl="1" indent="-171450" algn="l" defTabSz="844550">
            <a:lnSpc>
              <a:spcPct val="90000"/>
            </a:lnSpc>
            <a:spcBef>
              <a:spcPct val="0"/>
            </a:spcBef>
            <a:spcAft>
              <a:spcPct val="20000"/>
            </a:spcAft>
            <a:buChar char="•"/>
          </a:pPr>
          <a:r>
            <a:rPr lang="de-DE" sz="1900" kern="1200" dirty="0"/>
            <a:t>Berechtigungen überprüfen.</a:t>
          </a:r>
          <a:endParaRPr lang="en-US" sz="1900" kern="1200" dirty="0"/>
        </a:p>
      </dsp:txBody>
      <dsp:txXfrm>
        <a:off x="0" y="2999953"/>
        <a:ext cx="6513603" cy="621000"/>
      </dsp:txXfrm>
    </dsp:sp>
    <dsp:sp modelId="{D02655C0-F1EC-8047-81FA-E7CA39781B38}">
      <dsp:nvSpPr>
        <dsp:cNvPr id="0" name=""/>
        <dsp:cNvSpPr/>
      </dsp:nvSpPr>
      <dsp:spPr>
        <a:xfrm>
          <a:off x="0" y="3636720"/>
          <a:ext cx="6513603" cy="5615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Cookies </a:t>
          </a:r>
          <a:endParaRPr lang="en-US" sz="2400" kern="1200" dirty="0"/>
        </a:p>
      </dsp:txBody>
      <dsp:txXfrm>
        <a:off x="27415" y="3664135"/>
        <a:ext cx="6458773" cy="506769"/>
      </dsp:txXfrm>
    </dsp:sp>
    <dsp:sp modelId="{FA8ACFA5-8771-B54F-9926-5D85C9C006E7}">
      <dsp:nvSpPr>
        <dsp:cNvPr id="0" name=""/>
        <dsp:cNvSpPr/>
      </dsp:nvSpPr>
      <dsp:spPr>
        <a:xfrm>
          <a:off x="0" y="4182553"/>
          <a:ext cx="6513603"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dirty="0"/>
            <a:t>Regelmäßig löschen. </a:t>
          </a:r>
          <a:endParaRPr lang="en-US" sz="1900" kern="1200" dirty="0"/>
        </a:p>
        <a:p>
          <a:pPr marL="171450" lvl="1" indent="-171450" algn="l" defTabSz="844550">
            <a:lnSpc>
              <a:spcPct val="90000"/>
            </a:lnSpc>
            <a:spcBef>
              <a:spcPct val="0"/>
            </a:spcBef>
            <a:spcAft>
              <a:spcPct val="20000"/>
            </a:spcAft>
            <a:buChar char="•"/>
          </a:pPr>
          <a:r>
            <a:rPr lang="de-DE" sz="1900" kern="1200" dirty="0"/>
            <a:t>Keine Cookies von Drittanbietern akzeptieren.</a:t>
          </a:r>
          <a:endParaRPr lang="en-US" sz="1900" kern="1200" dirty="0"/>
        </a:p>
      </dsp:txBody>
      <dsp:txXfrm>
        <a:off x="0" y="4182553"/>
        <a:ext cx="6513603" cy="621000"/>
      </dsp:txXfrm>
    </dsp:sp>
    <dsp:sp modelId="{D92A3E74-BE2C-CF40-BB45-A9D8A0D332D2}">
      <dsp:nvSpPr>
        <dsp:cNvPr id="0" name=""/>
        <dsp:cNvSpPr/>
      </dsp:nvSpPr>
      <dsp:spPr>
        <a:xfrm>
          <a:off x="0" y="4803553"/>
          <a:ext cx="6513603" cy="5615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dirty="0"/>
            <a:t>Tracking-Blocker </a:t>
          </a:r>
          <a:endParaRPr lang="en-US" sz="2400" kern="1200" dirty="0"/>
        </a:p>
      </dsp:txBody>
      <dsp:txXfrm>
        <a:off x="27415" y="4830968"/>
        <a:ext cx="6458773" cy="506769"/>
      </dsp:txXfrm>
    </dsp:sp>
    <dsp:sp modelId="{80FB5D74-58BF-5D4E-B12E-B3E3FE3D90C1}">
      <dsp:nvSpPr>
        <dsp:cNvPr id="0" name=""/>
        <dsp:cNvSpPr/>
      </dsp:nvSpPr>
      <dsp:spPr>
        <a:xfrm>
          <a:off x="0" y="5365153"/>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dirty="0"/>
            <a:t>Installieren, auf Computer und Smartphone.</a:t>
          </a:r>
          <a:endParaRPr lang="en-US" sz="1900" kern="1200" dirty="0"/>
        </a:p>
      </dsp:txBody>
      <dsp:txXfrm>
        <a:off x="0" y="5365153"/>
        <a:ext cx="6513603" cy="39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F3F3-50E3-4433-A8FF-D53D1C0E9288}">
      <dsp:nvSpPr>
        <dsp:cNvPr id="0" name=""/>
        <dsp:cNvSpPr/>
      </dsp:nvSpPr>
      <dsp:spPr>
        <a:xfrm>
          <a:off x="708743" y="465668"/>
          <a:ext cx="2058750" cy="2058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1F833-28AB-4E96-AF4E-F598F388AA64}">
      <dsp:nvSpPr>
        <dsp:cNvPr id="0" name=""/>
        <dsp:cNvSpPr/>
      </dsp:nvSpPr>
      <dsp:spPr>
        <a:xfrm>
          <a:off x="1147493" y="90441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DDF4C-18B3-4414-AD70-6FCDF9C2F25D}">
      <dsp:nvSpPr>
        <dsp:cNvPr id="0" name=""/>
        <dsp:cNvSpPr/>
      </dsp:nvSpPr>
      <dsp:spPr>
        <a:xfrm>
          <a:off x="5061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de-DE" sz="2200" kern="1200" cap="none" baseline="0" dirty="0"/>
            <a:t>Computer: uBlockOrigin</a:t>
          </a:r>
        </a:p>
        <a:p>
          <a:pPr marL="0" lvl="0" indent="0" algn="ctr" defTabSz="977900">
            <a:lnSpc>
              <a:spcPct val="90000"/>
            </a:lnSpc>
            <a:spcBef>
              <a:spcPct val="0"/>
            </a:spcBef>
            <a:spcAft>
              <a:spcPct val="35000"/>
            </a:spcAft>
            <a:buNone/>
            <a:defRPr cap="all"/>
          </a:pPr>
          <a:r>
            <a:rPr lang="de-DE" sz="2200" kern="1200" cap="none" baseline="0" dirty="0"/>
            <a:t>(über Browser als Add-On) </a:t>
          </a:r>
          <a:endParaRPr lang="en-US" sz="2200" kern="1200" cap="none" baseline="0" dirty="0"/>
        </a:p>
      </dsp:txBody>
      <dsp:txXfrm>
        <a:off x="50618" y="3165669"/>
        <a:ext cx="3375000" cy="720000"/>
      </dsp:txXfrm>
    </dsp:sp>
    <dsp:sp modelId="{27C3B7FE-B549-441B-8A41-EE1FEDF56654}">
      <dsp:nvSpPr>
        <dsp:cNvPr id="0" name=""/>
        <dsp:cNvSpPr/>
      </dsp:nvSpPr>
      <dsp:spPr>
        <a:xfrm>
          <a:off x="4674368" y="465668"/>
          <a:ext cx="2058750" cy="2058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545AD-A90F-4036-A86B-D9FD0C300E7A}">
      <dsp:nvSpPr>
        <dsp:cNvPr id="0" name=""/>
        <dsp:cNvSpPr/>
      </dsp:nvSpPr>
      <dsp:spPr>
        <a:xfrm>
          <a:off x="5113118" y="90441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8199B-E36D-47C3-B9F5-6386B2B3F89B}">
      <dsp:nvSpPr>
        <dsp:cNvPr id="0" name=""/>
        <dsp:cNvSpPr/>
      </dsp:nvSpPr>
      <dsp:spPr>
        <a:xfrm>
          <a:off x="4016243"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de-DE" sz="2200" kern="1200" cap="none" baseline="0" dirty="0"/>
            <a:t>Android-Handy: Blokada</a:t>
          </a:r>
        </a:p>
        <a:p>
          <a:pPr marL="0" lvl="0" indent="0" algn="ctr" defTabSz="977900">
            <a:lnSpc>
              <a:spcPct val="90000"/>
            </a:lnSpc>
            <a:spcBef>
              <a:spcPct val="0"/>
            </a:spcBef>
            <a:spcAft>
              <a:spcPct val="35000"/>
            </a:spcAft>
            <a:buNone/>
            <a:defRPr cap="all"/>
          </a:pPr>
          <a:r>
            <a:rPr lang="de-DE" sz="2200" kern="1200" cap="none" baseline="0" dirty="0"/>
            <a:t> (</a:t>
          </a:r>
          <a:r>
            <a:rPr lang="de-DE" sz="2200" u="sng" kern="1200" cap="none" baseline="0" dirty="0">
              <a:hlinkClick xmlns:r="http://schemas.openxmlformats.org/officeDocument/2006/relationships" r:id="rId5"/>
            </a:rPr>
            <a:t>https://blokada.org</a:t>
          </a:r>
          <a:r>
            <a:rPr lang="de-DE" sz="2200" u="sng" kern="1200" cap="none" baseline="0" dirty="0"/>
            <a:t>)</a:t>
          </a:r>
          <a:endParaRPr lang="en-US" sz="2200" kern="1200" cap="none" baseline="0" dirty="0"/>
        </a:p>
      </dsp:txBody>
      <dsp:txXfrm>
        <a:off x="4016243" y="3165669"/>
        <a:ext cx="3375000" cy="720000"/>
      </dsp:txXfrm>
    </dsp:sp>
    <dsp:sp modelId="{88D425C7-194B-4177-9F10-95831EB431B4}">
      <dsp:nvSpPr>
        <dsp:cNvPr id="0" name=""/>
        <dsp:cNvSpPr/>
      </dsp:nvSpPr>
      <dsp:spPr>
        <a:xfrm>
          <a:off x="8639993" y="465668"/>
          <a:ext cx="2058750" cy="2058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809CC-9495-402A-AEF3-2EA3C01BE260}">
      <dsp:nvSpPr>
        <dsp:cNvPr id="0" name=""/>
        <dsp:cNvSpPr/>
      </dsp:nvSpPr>
      <dsp:spPr>
        <a:xfrm>
          <a:off x="9078743" y="904419"/>
          <a:ext cx="1181250" cy="118125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CE909-98A1-4226-B969-295DA4EBAD1B}">
      <dsp:nvSpPr>
        <dsp:cNvPr id="0" name=""/>
        <dsp:cNvSpPr/>
      </dsp:nvSpPr>
      <dsp:spPr>
        <a:xfrm>
          <a:off x="798186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de-DE" sz="2200" kern="1200" cap="none" baseline="0" dirty="0"/>
            <a:t>iPhone: AdGuard </a:t>
          </a:r>
        </a:p>
        <a:p>
          <a:pPr marL="0" lvl="0" indent="0" algn="ctr" defTabSz="977900">
            <a:lnSpc>
              <a:spcPct val="90000"/>
            </a:lnSpc>
            <a:spcBef>
              <a:spcPct val="0"/>
            </a:spcBef>
            <a:spcAft>
              <a:spcPct val="35000"/>
            </a:spcAft>
            <a:buNone/>
            <a:defRPr cap="all"/>
          </a:pPr>
          <a:r>
            <a:rPr lang="de-DE" sz="2200" kern="1200" cap="none" baseline="0" dirty="0"/>
            <a:t>(AppStore)</a:t>
          </a:r>
          <a:endParaRPr lang="en-US" sz="2200" kern="1200" cap="none" baseline="0" dirty="0"/>
        </a:p>
      </dsp:txBody>
      <dsp:txXfrm>
        <a:off x="7981868" y="3165669"/>
        <a:ext cx="337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E11AC-FD3B-504B-B5EB-1CD5A281F5D1}" type="datetimeFigureOut">
              <a:rPr lang="de-DE" smtClean="0"/>
              <a:t>22.01.22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CCAB9-843F-5D47-8D63-33A5897AA189}" type="slidenum">
              <a:rPr lang="de-DE" smtClean="0"/>
              <a:t>‹Nr.›</a:t>
            </a:fld>
            <a:endParaRPr lang="de-DE" dirty="0"/>
          </a:p>
        </p:txBody>
      </p:sp>
    </p:spTree>
    <p:extLst>
      <p:ext uri="{BB962C8B-B14F-4D97-AF65-F5344CB8AC3E}">
        <p14:creationId xmlns:p14="http://schemas.microsoft.com/office/powerpoint/2010/main" val="12890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kad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i="1" dirty="0"/>
              <a:t>Durchführungshinweise für Lehrende:</a:t>
            </a:r>
          </a:p>
          <a:p>
            <a:pPr marL="0" indent="0">
              <a:buFontTx/>
              <a:buNone/>
            </a:pPr>
            <a:endParaRPr lang="de-DE" i="1" dirty="0"/>
          </a:p>
          <a:p>
            <a:pPr marL="171450" indent="-171450">
              <a:buFont typeface="Symbol" pitchFamily="2" charset="2"/>
              <a:buChar char="-"/>
            </a:pPr>
            <a:r>
              <a:rPr lang="de-DE" i="1" dirty="0"/>
              <a:t>Vorbereitung: </a:t>
            </a:r>
          </a:p>
          <a:p>
            <a:pPr marL="628650" lvl="1" indent="-171450">
              <a:buFont typeface="Symbol" pitchFamily="2" charset="2"/>
              <a:buChar char="-"/>
            </a:pPr>
            <a:r>
              <a:rPr lang="de-DE" i="1" dirty="0"/>
              <a:t>Kopieren des Lehrvortrages als Handout (2 oder 3 Folien pro Seite)</a:t>
            </a:r>
          </a:p>
          <a:p>
            <a:pPr marL="628650" lvl="1" indent="-171450">
              <a:buFont typeface="Symbol" pitchFamily="2" charset="2"/>
              <a:buChar char="-"/>
            </a:pPr>
            <a:r>
              <a:rPr lang="de-DE" i="1" dirty="0" err="1"/>
              <a:t>Beamer</a:t>
            </a:r>
            <a:r>
              <a:rPr lang="de-DE" i="1" dirty="0"/>
              <a:t> für Präsentation mit Audio-Ausgang vorbereiten</a:t>
            </a:r>
          </a:p>
          <a:p>
            <a:pPr marL="171450" indent="-171450">
              <a:buFont typeface="Symbol" pitchFamily="2" charset="2"/>
              <a:buChar char="-"/>
            </a:pPr>
            <a:r>
              <a:rPr lang="de-DE" i="1" dirty="0"/>
              <a:t>Wichtig: Notizfelder der Folien beachten! Dort Skripte zu den einzelnen Folien.</a:t>
            </a:r>
          </a:p>
          <a:p>
            <a:pPr marL="171450" indent="-171450">
              <a:buFont typeface="Symbol" pitchFamily="2" charset="2"/>
              <a:buChar char="-"/>
            </a:pPr>
            <a:r>
              <a:rPr lang="de-DE" i="1" dirty="0"/>
              <a:t>Vortrag enthält 1 Video (Folie 2). Vor Durchführung prüfen, ob der Link noch funktioniert. </a:t>
            </a:r>
          </a:p>
          <a:p>
            <a:pPr marL="171450" indent="-171450">
              <a:buFont typeface="Symbol" pitchFamily="2" charset="2"/>
              <a:buChar char="-"/>
            </a:pPr>
            <a:r>
              <a:rPr lang="de-DE" i="1" dirty="0"/>
              <a:t>Quellenangaben am Ende der Präsentation.</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5730109D-9CE9-DA45-9529-E3869B0E6E5A}" type="slidenum">
              <a:rPr lang="de-DE" smtClean="0"/>
              <a:t>1</a:t>
            </a:fld>
            <a:endParaRPr lang="de-DE"/>
          </a:p>
        </p:txBody>
      </p:sp>
    </p:spTree>
    <p:extLst>
      <p:ext uri="{BB962C8B-B14F-4D97-AF65-F5344CB8AC3E}">
        <p14:creationId xmlns:p14="http://schemas.microsoft.com/office/powerpoint/2010/main" val="121672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Wir steigen satirisch ein mit einem Video, das voller Ideen zur digitalen Selbstverteidigung steckt:</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Video</a:t>
            </a:r>
            <a:r>
              <a:rPr lang="de-DE" sz="1200" kern="1200" dirty="0">
                <a:solidFill>
                  <a:schemeClr val="tx1"/>
                </a:solidFill>
                <a:effectLst/>
                <a:latin typeface="+mn-lt"/>
                <a:ea typeface="+mn-ea"/>
                <a:cs typeface="+mn-cs"/>
              </a:rPr>
              <a:t>: Sicher Surfen im Netz</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Leitfragen zur Besprechung des Clips mit den Lernenden: </a:t>
            </a:r>
          </a:p>
          <a:p>
            <a:pPr marL="171450" indent="-171450">
              <a:buFont typeface="Symbol" pitchFamily="2" charset="2"/>
              <a:buChar char="-"/>
            </a:pPr>
            <a:r>
              <a:rPr lang="de-DE" sz="1200" dirty="0"/>
              <a:t>Beschreibung: Was passiert in dem Spot/Clip/Ausschnitt?</a:t>
            </a:r>
          </a:p>
          <a:p>
            <a:pPr marL="171450" indent="-171450">
              <a:buFont typeface="Symbol" pitchFamily="2" charset="2"/>
              <a:buChar char="-"/>
            </a:pPr>
            <a:r>
              <a:rPr lang="de-DE" sz="1200" dirty="0"/>
              <a:t>Reaktion: Wie wirkt das auf uns? (lustig, irritierend, können wir uns identifizieren? Warum (nicht)?)</a:t>
            </a:r>
          </a:p>
          <a:p>
            <a:pPr marL="171450" indent="-171450">
              <a:buFont typeface="Symbol" pitchFamily="2" charset="2"/>
              <a:buChar char="-"/>
            </a:pPr>
            <a:r>
              <a:rPr lang="de-DE" sz="1200" dirty="0"/>
              <a:t>Analyse: Welche Themen lassen sich ausmachen?</a:t>
            </a:r>
          </a:p>
          <a:p>
            <a:pPr marL="171450" indent="-171450">
              <a:buFont typeface="Symbol" pitchFamily="2" charset="2"/>
              <a:buChar char="-"/>
            </a:pPr>
            <a:r>
              <a:rPr lang="de-DE" sz="1200" dirty="0"/>
              <a:t>Interpretation: Was ist die Aussage?</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 Vorschläge, die dieser Spot macht, sind natürlich nicht ernst gemeint. Die Probleme, die er benennt, sind aber zu großen Teilen tatsächliche Herausforderungen für den Datenschutz in der digitalen Zeit. Was können wir also selbst tun, um uns möglichst datensparsam zu verhalten?</a:t>
            </a:r>
            <a:r>
              <a:rPr lang="de-DE" dirty="0">
                <a:effectLst/>
              </a:rPr>
              <a:t> </a:t>
            </a:r>
          </a:p>
          <a:p>
            <a:endParaRPr lang="de-DE" i="1" dirty="0">
              <a:effectLst/>
            </a:endParaRPr>
          </a:p>
          <a:p>
            <a:r>
              <a:rPr lang="de-DE" sz="1200" i="1" kern="1200" dirty="0">
                <a:solidFill>
                  <a:schemeClr val="tx1"/>
                </a:solidFill>
                <a:effectLst/>
                <a:latin typeface="+mn-lt"/>
                <a:ea typeface="+mn-ea"/>
                <a:cs typeface="+mn-cs"/>
              </a:rPr>
              <a:t>LINK zu Video ist in PowerPoint-Folie hinterlegt</a:t>
            </a:r>
          </a:p>
          <a:p>
            <a:r>
              <a:rPr lang="de-DE" sz="1200" i="1" kern="1200" dirty="0">
                <a:solidFill>
                  <a:schemeClr val="tx1"/>
                </a:solidFill>
                <a:effectLst/>
                <a:latin typeface="+mn-lt"/>
                <a:ea typeface="+mn-ea"/>
                <a:cs typeface="+mn-cs"/>
              </a:rPr>
              <a:t>https://</a:t>
            </a:r>
            <a:r>
              <a:rPr lang="de-DE" sz="1200" i="1" kern="1200" dirty="0" err="1">
                <a:solidFill>
                  <a:schemeClr val="tx1"/>
                </a:solidFill>
                <a:effectLst/>
                <a:latin typeface="+mn-lt"/>
                <a:ea typeface="+mn-ea"/>
                <a:cs typeface="+mn-cs"/>
              </a:rPr>
              <a:t>www.youtube.com</a:t>
            </a:r>
            <a:r>
              <a:rPr lang="de-DE" sz="1200" i="1" kern="1200" dirty="0">
                <a:solidFill>
                  <a:schemeClr val="tx1"/>
                </a:solidFill>
                <a:effectLst/>
                <a:latin typeface="+mn-lt"/>
                <a:ea typeface="+mn-ea"/>
                <a:cs typeface="+mn-cs"/>
              </a:rPr>
              <a:t>/</a:t>
            </a:r>
            <a:r>
              <a:rPr lang="de-DE" sz="1200" i="1" kern="1200" dirty="0" err="1">
                <a:solidFill>
                  <a:schemeClr val="tx1"/>
                </a:solidFill>
                <a:effectLst/>
                <a:latin typeface="+mn-lt"/>
                <a:ea typeface="+mn-ea"/>
                <a:cs typeface="+mn-cs"/>
              </a:rPr>
              <a:t>watch?v</a:t>
            </a:r>
            <a:r>
              <a:rPr lang="de-DE" sz="1200" i="1" kern="1200" dirty="0">
                <a:solidFill>
                  <a:schemeClr val="tx1"/>
                </a:solidFill>
                <a:effectLst/>
                <a:latin typeface="+mn-lt"/>
                <a:ea typeface="+mn-ea"/>
                <a:cs typeface="+mn-cs"/>
              </a:rPr>
              <a:t>=x6ms9nmEP2E (Dauer: 02:24)</a:t>
            </a:r>
          </a:p>
          <a:p>
            <a:endParaRPr lang="de-DE" i="1" dirty="0"/>
          </a:p>
        </p:txBody>
      </p:sp>
      <p:sp>
        <p:nvSpPr>
          <p:cNvPr id="4" name="Foliennummernplatzhalter 3"/>
          <p:cNvSpPr>
            <a:spLocks noGrp="1"/>
          </p:cNvSpPr>
          <p:nvPr>
            <p:ph type="sldNum" sz="quarter" idx="5"/>
          </p:nvPr>
        </p:nvSpPr>
        <p:spPr/>
        <p:txBody>
          <a:bodyPr/>
          <a:lstStyle/>
          <a:p>
            <a:fld id="{FD7CCAB9-843F-5D47-8D63-33A5897AA189}" type="slidenum">
              <a:rPr lang="de-DE" smtClean="0"/>
              <a:t>2</a:t>
            </a:fld>
            <a:endParaRPr lang="de-DE"/>
          </a:p>
        </p:txBody>
      </p:sp>
    </p:spTree>
    <p:extLst>
      <p:ext uri="{BB962C8B-B14F-4D97-AF65-F5344CB8AC3E}">
        <p14:creationId xmlns:p14="http://schemas.microsoft.com/office/powerpoint/2010/main" val="116998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Datenschutz entsteht auch oft durch Datensparsamkeit auf Seiten der Nutzenden. Dies bedeutet, dass man bei der Nutzung von digitalen Tools und Angeboten bestimmte Dinge beachten kann, um dabei möglichst wenige personenbezogene Daten preiszugeben. </a:t>
            </a:r>
          </a:p>
          <a:p>
            <a:pPr marL="171450" indent="-171450">
              <a:buFont typeface="Symbol" pitchFamily="2" charset="2"/>
              <a:buChar char="-"/>
            </a:pPr>
            <a:r>
              <a:rPr lang="de-DE" dirty="0"/>
              <a:t>Wie man sich möglichst datensparsam durch das Netz bewegt, dazu gibt es eine Reihe von Tipps und Tricks, auf die wir heute zum Teil eingehen wollen. </a:t>
            </a:r>
          </a:p>
        </p:txBody>
      </p:sp>
      <p:sp>
        <p:nvSpPr>
          <p:cNvPr id="4" name="Foliennummernplatzhalter 3"/>
          <p:cNvSpPr>
            <a:spLocks noGrp="1"/>
          </p:cNvSpPr>
          <p:nvPr>
            <p:ph type="sldNum" sz="quarter" idx="5"/>
          </p:nvPr>
        </p:nvSpPr>
        <p:spPr/>
        <p:txBody>
          <a:bodyPr/>
          <a:lstStyle/>
          <a:p>
            <a:fld id="{FD7CCAB9-843F-5D47-8D63-33A5897AA189}" type="slidenum">
              <a:rPr lang="de-DE" smtClean="0"/>
              <a:t>3</a:t>
            </a:fld>
            <a:endParaRPr lang="de-DE" dirty="0"/>
          </a:p>
        </p:txBody>
      </p:sp>
    </p:spTree>
    <p:extLst>
      <p:ext uri="{BB962C8B-B14F-4D97-AF65-F5344CB8AC3E}">
        <p14:creationId xmlns:p14="http://schemas.microsoft.com/office/powerpoint/2010/main" val="69502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Social Media: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Grundsätzlich gilt: Was einmal im Internet ist, lässt sich kaum wieder zurückholen.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Daher: Sparsam und überlegt verwenden. Zurückhaltung mit persönlichen Informationen und potentiell kompromittierenden Bildern.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Privatsphäre Einstellungen regelmäßig checken und ggf. ändern.  </a:t>
            </a:r>
          </a:p>
          <a:p>
            <a:pPr marL="0" lvl="0" indent="0">
              <a:buFontTx/>
              <a:buNone/>
            </a:pPr>
            <a:endParaRPr lang="de-DE" sz="14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Logout aus Online-Diensten:</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Aus allen Online-Diensten (Google, Facebook, Amazon etc.) nach Nutzung immer direkt wieder ausloggen</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Google-Suche nur ausgeloggt verwenden.</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So kann Verhalten nicht auf den jeweiligen Account zurückgeführt werden. </a:t>
            </a:r>
            <a:endParaRPr lang="de-DE" sz="14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Apps-Berechtigungen / Zugriffsrechte:</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Nur Apps installieren, die man wirklich braucht, regelmäßig checken und ggf. überflüssige Apps löschen</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Apps nur die Zugriffsrechte geben, die sie wirklich brauchen, um zu funktionieren (zu finden über “Einstellungen“)</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Bsp.:</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Google Maps: Standortzugriff nicht „Immer“ sondern nur „Beim Verwenden der App“.</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WhatsApp braucht den Standort zum Verwenden gar nicht (außer man möchte ihn teilen), kann man deaktivieren</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sym typeface="Wingdings" pitchFamily="2" charset="2"/>
              </a:rPr>
              <a:t></a:t>
            </a:r>
            <a:r>
              <a:rPr lang="de-DE" sz="1200" kern="1200" dirty="0">
                <a:solidFill>
                  <a:schemeClr val="tx1"/>
                </a:solidFill>
                <a:effectLst/>
                <a:latin typeface="+mn-lt"/>
                <a:ea typeface="+mn-ea"/>
                <a:cs typeface="+mn-cs"/>
              </a:rPr>
              <a:t> TN sollen das direkt an ihren Smartphones prüfen.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Bei der Installation von neuen Apps immer direkt die Berechtigungen prüfen und ggf. reduzieren. </a:t>
            </a:r>
            <a:endParaRPr lang="de-DE" sz="14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Cookies</a:t>
            </a:r>
            <a:r>
              <a:rPr lang="en-US" sz="1200" kern="1200" dirty="0">
                <a:solidFill>
                  <a:schemeClr val="tx1"/>
                </a:solidFill>
                <a:effectLst/>
                <a:latin typeface="+mn-lt"/>
                <a:ea typeface="+mn-ea"/>
                <a:cs typeface="+mn-cs"/>
              </a:rPr>
              <a:t>: </a:t>
            </a:r>
          </a:p>
          <a:p>
            <a:pPr marL="171450" indent="-171450">
              <a:buFont typeface="Symbol" pitchFamily="2" charset="2"/>
              <a:buChar char="-"/>
            </a:pPr>
            <a:r>
              <a:rPr lang="de-DE" sz="1200" kern="1200" dirty="0">
                <a:solidFill>
                  <a:schemeClr val="tx1"/>
                </a:solidFill>
                <a:effectLst/>
                <a:latin typeface="+mn-lt"/>
                <a:ea typeface="+mn-ea"/>
                <a:cs typeface="+mn-cs"/>
              </a:rPr>
              <a:t>Cookies sind kleine Textdateien, die auf dem Computer gespeichert werden, wenn man eine Website benutzt.</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Sie enthalten Informationen über den Besuch der Seite, z. B. wird dadurch der Warenkorb auf Amazon oder der Login bei Facebook gespeichert, auch wenn man die Seite verlässt.</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Manche Cookies werden automatisch nach einer bestimmten Zeit gelöscht, andere nie.</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Man muss unterscheiden zwischen zwei Arten:</a:t>
            </a:r>
            <a:endParaRPr lang="de-DE" sz="1400" kern="1200" dirty="0">
              <a:solidFill>
                <a:schemeClr val="tx1"/>
              </a:solidFill>
              <a:effectLst/>
              <a:latin typeface="+mn-lt"/>
              <a:ea typeface="+mn-ea"/>
              <a:cs typeface="+mn-cs"/>
            </a:endParaRPr>
          </a:p>
          <a:p>
            <a:pPr marL="628650" lvl="1" indent="-171450">
              <a:buFont typeface="Wingdings" pitchFamily="2" charset="2"/>
              <a:buChar char="Ø"/>
            </a:pPr>
            <a:r>
              <a:rPr lang="de-DE" sz="1200" i="1" kern="1200" dirty="0">
                <a:solidFill>
                  <a:schemeClr val="tx1"/>
                </a:solidFill>
                <a:effectLst/>
                <a:latin typeface="+mn-lt"/>
                <a:ea typeface="+mn-ea"/>
                <a:cs typeface="+mn-cs"/>
              </a:rPr>
              <a:t>Session-Cookies</a:t>
            </a:r>
            <a:r>
              <a:rPr lang="de-DE" sz="1200" kern="1200" dirty="0">
                <a:solidFill>
                  <a:schemeClr val="tx1"/>
                </a:solidFill>
                <a:effectLst/>
                <a:latin typeface="+mn-lt"/>
                <a:ea typeface="+mn-ea"/>
                <a:cs typeface="+mn-cs"/>
              </a:rPr>
              <a:t>: sind notwendig für das Funktionieren der meisten Websites (wie etwa der Warenkorb beim Online-Shopping)</a:t>
            </a:r>
          </a:p>
          <a:p>
            <a:pPr marL="628650" lvl="1" indent="-171450">
              <a:buFont typeface="Wingdings" pitchFamily="2" charset="2"/>
              <a:buChar char="Ø"/>
            </a:pPr>
            <a:r>
              <a:rPr lang="de-DE" sz="1200" i="1" kern="1200" dirty="0">
                <a:solidFill>
                  <a:schemeClr val="tx1"/>
                </a:solidFill>
                <a:effectLst/>
                <a:latin typeface="+mn-lt"/>
                <a:ea typeface="+mn-ea"/>
                <a:cs typeface="+mn-cs"/>
              </a:rPr>
              <a:t>Tracking-Cookies</a:t>
            </a:r>
            <a:r>
              <a:rPr lang="de-DE" sz="1200" kern="1200" dirty="0">
                <a:solidFill>
                  <a:schemeClr val="tx1"/>
                </a:solidFill>
                <a:effectLst/>
                <a:latin typeface="+mn-lt"/>
                <a:ea typeface="+mn-ea"/>
                <a:cs typeface="+mn-cs"/>
              </a:rPr>
              <a:t>: „Die Cookies, vor denen häufig gewarnt wird, sind die Tracking-Cookies. Denn nicht nur Webseiten an sich legen Cookies im Speicher Ihres Browsers ab, sondern auch viele der Werbebanner, die einem angezeigt werden. Das heißt, auch wenn man nur eine einzige Webseite besucht, können dennoch gleich mehrere Cookies im Browser abgelegt werden. Diese Tracking-Cookies dienen dazu, das Surf-Verhalten auszuspionieren und so gezielt Werbung schalten zu können. Mithilfe von Cookies können so von Nutzern Profile angelegt werden, die auch mit den Social-Media-Accounts verknüpft werden können. Tracking-Cookies dienen also dazu, den Nutzer und sein Surf-Verhalten vollständig zu durchleuchten.“ (https://www.techbook.de/easylife/was-zur-hoelle-sind-cookies-und-warum-sollte-man-sie-loeschen) Wie lange man sich auf welcher Website aufhält, wie man auf die Website gekommen ist und auf welche Website man als nächstes geht, das gehört zu den wichtigsten Informationen bei der Profilbildung, und das lässt sich über Tracking-Cookies herausfinden.</a:t>
            </a:r>
          </a:p>
          <a:p>
            <a:pPr marL="457200" lvl="1" indent="0">
              <a:buFontTx/>
              <a:buNone/>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400" kern="1200" dirty="0">
                <a:solidFill>
                  <a:schemeClr val="tx1"/>
                </a:solidFill>
                <a:effectLst/>
                <a:latin typeface="+mn-lt"/>
                <a:ea typeface="+mn-ea"/>
                <a:cs typeface="+mn-cs"/>
              </a:rPr>
              <a:t>Tipps zum Umgang mit Cookies (https://www.verbraucherzentrale.de/wissen/digitale-welt/datenschutz/cookies-kontrollieren-und-verwalten-11996; siehe hier auch weitere Erläuterungen zu den Tipps)</a:t>
            </a:r>
          </a:p>
          <a:p>
            <a:pPr marL="628650" lvl="1" indent="-171450">
              <a:buFont typeface="Symbol" pitchFamily="2" charset="2"/>
              <a:buChar char="-"/>
            </a:pPr>
            <a:r>
              <a:rPr lang="de-DE" sz="1400" b="0" dirty="0"/>
              <a:t>Cookies regelmäßig löschen (täglich ist nicht praktikabel; einmal im Monat ist gut)</a:t>
            </a:r>
          </a:p>
          <a:p>
            <a:pPr marL="628650" lvl="1" indent="-171450">
              <a:buFont typeface="Symbol" pitchFamily="2" charset="2"/>
              <a:buChar char="-"/>
            </a:pPr>
            <a:r>
              <a:rPr lang="de-DE" sz="1400" b="0" kern="1200" dirty="0">
                <a:solidFill>
                  <a:schemeClr val="tx1"/>
                </a:solidFill>
                <a:effectLst/>
                <a:latin typeface="+mn-lt"/>
                <a:ea typeface="+mn-ea"/>
                <a:cs typeface="+mn-cs"/>
              </a:rPr>
              <a:t>Cookie-Einstellungen im Browser verwalten</a:t>
            </a:r>
          </a:p>
          <a:p>
            <a:pPr marL="628650" lvl="1" indent="-171450">
              <a:buFont typeface="Symbol" pitchFamily="2" charset="2"/>
              <a:buChar char="-"/>
            </a:pPr>
            <a:r>
              <a:rPr lang="de-DE" sz="1400" b="0" kern="1200" dirty="0">
                <a:solidFill>
                  <a:schemeClr val="tx1"/>
                </a:solidFill>
                <a:effectLst/>
                <a:latin typeface="+mn-lt"/>
                <a:ea typeface="+mn-ea"/>
                <a:cs typeface="+mn-cs"/>
              </a:rPr>
              <a:t>Session-Cookies bevorzugen</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b="0" kern="1200" dirty="0">
                <a:solidFill>
                  <a:schemeClr val="tx1"/>
                </a:solidFill>
                <a:effectLst/>
                <a:latin typeface="+mn-lt"/>
                <a:ea typeface="+mn-ea"/>
                <a:cs typeface="+mn-cs"/>
              </a:rPr>
              <a:t>Drittanbieter-Cookies verbieten (geht über Browser-Einstellungen). </a:t>
            </a:r>
            <a:r>
              <a:rPr lang="de-DE" sz="1400" kern="1200" dirty="0">
                <a:solidFill>
                  <a:schemeClr val="tx1"/>
                </a:solidFill>
                <a:effectLst/>
                <a:latin typeface="+mn-lt"/>
                <a:ea typeface="+mn-ea"/>
                <a:cs typeface="+mn-cs"/>
              </a:rPr>
              <a:t>Einige (wenige!) Websites funktionieren dann nicht mehr richtig, daher muss man im Hinterkopf haben, dass man das deaktiviert hat.</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400" kern="1200" dirty="0">
                <a:solidFill>
                  <a:schemeClr val="tx1"/>
                </a:solidFill>
                <a:effectLst/>
                <a:latin typeface="+mn-lt"/>
                <a:ea typeface="+mn-ea"/>
                <a:cs typeface="+mn-cs"/>
              </a:rPr>
              <a:t>Anonymen Modus nutzen </a:t>
            </a: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Tracking-Blocker</a:t>
            </a:r>
            <a:r>
              <a:rPr lang="de-DE" sz="1200" kern="12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Reduzieren die Anzahl der Tracker, die Daten abgreifen damit die Daten­menge, die nach außen abfließt. </a:t>
            </a:r>
            <a:endParaRPr lang="de-DE" sz="14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Wirken auch als Werbeblocker; es wird also weniger Werbung angezeigt, und viele Seiten laden schneller, weil die Werbung nicht mitgeladen werden muss. </a:t>
            </a:r>
            <a:endParaRPr lang="de-DE" sz="1400" kern="1200" dirty="0">
              <a:solidFill>
                <a:schemeClr val="tx1"/>
              </a:solidFill>
              <a:effectLst/>
              <a:latin typeface="+mn-lt"/>
              <a:ea typeface="+mn-ea"/>
              <a:cs typeface="+mn-cs"/>
            </a:endParaRPr>
          </a:p>
          <a:p>
            <a:pPr marL="171450" indent="-171450">
              <a:buFont typeface="Symbol" pitchFamily="2" charset="2"/>
              <a:buChar char="-"/>
            </a:pPr>
            <a:r>
              <a:rPr lang="de-DE" sz="1200" kern="1200" dirty="0">
                <a:solidFill>
                  <a:schemeClr val="tx1"/>
                </a:solidFill>
                <a:effectLst/>
                <a:latin typeface="+mn-lt"/>
                <a:ea typeface="+mn-ea"/>
                <a:cs typeface="+mn-cs"/>
              </a:rPr>
              <a:t>Gibt als es Programme für den Computer und für das Smartphone</a:t>
            </a:r>
            <a:r>
              <a:rPr lang="de-DE" dirty="0">
                <a:effectLst/>
              </a:rPr>
              <a:t> </a:t>
            </a:r>
            <a:endParaRPr lang="de-DE" dirty="0"/>
          </a:p>
        </p:txBody>
      </p:sp>
      <p:sp>
        <p:nvSpPr>
          <p:cNvPr id="4" name="Foliennummernplatzhalter 3"/>
          <p:cNvSpPr>
            <a:spLocks noGrp="1"/>
          </p:cNvSpPr>
          <p:nvPr>
            <p:ph type="sldNum" sz="quarter" idx="5"/>
          </p:nvPr>
        </p:nvSpPr>
        <p:spPr/>
        <p:txBody>
          <a:bodyPr/>
          <a:lstStyle/>
          <a:p>
            <a:fld id="{FD7CCAB9-843F-5D47-8D63-33A5897AA189}" type="slidenum">
              <a:rPr lang="de-DE" smtClean="0"/>
              <a:t>4</a:t>
            </a:fld>
            <a:endParaRPr lang="de-DE" dirty="0"/>
          </a:p>
        </p:txBody>
      </p:sp>
    </p:spTree>
    <p:extLst>
      <p:ext uri="{BB962C8B-B14F-4D97-AF65-F5344CB8AC3E}">
        <p14:creationId xmlns:p14="http://schemas.microsoft.com/office/powerpoint/2010/main" val="5920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Beispiel für einen Blocker am Computer: </a:t>
            </a:r>
            <a:r>
              <a:rPr lang="de-DE" sz="1200" b="1" kern="1200" dirty="0">
                <a:solidFill>
                  <a:schemeClr val="tx1"/>
                </a:solidFill>
                <a:effectLst/>
                <a:latin typeface="+mn-lt"/>
                <a:ea typeface="+mn-ea"/>
                <a:cs typeface="+mn-cs"/>
              </a:rPr>
              <a:t>uBlock Origin</a:t>
            </a:r>
            <a:r>
              <a:rPr lang="de-DE" sz="1200" kern="1200" dirty="0">
                <a:solidFill>
                  <a:schemeClr val="tx1"/>
                </a:solidFill>
                <a:effectLst/>
                <a:latin typeface="+mn-lt"/>
                <a:ea typeface="+mn-ea"/>
                <a:cs typeface="+mn-cs"/>
              </a:rPr>
              <a:t> (Testsieger Stiftung Warentest 2017)</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Das Programm blockiert viele Tracker, schränkt aber – anders als manches aggressiver arbeitende Tool – die Funk­tionalität von Webseiten kaum ein. </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Wird als </a:t>
            </a:r>
            <a:r>
              <a:rPr lang="de-DE" sz="1200" i="1" kern="1200" dirty="0">
                <a:solidFill>
                  <a:schemeClr val="tx1"/>
                </a:solidFill>
                <a:effectLst/>
                <a:latin typeface="+mn-lt"/>
                <a:ea typeface="+mn-ea"/>
                <a:cs typeface="+mn-cs"/>
              </a:rPr>
              <a:t>Erweiterung in den Browser</a:t>
            </a:r>
            <a:r>
              <a:rPr lang="de-DE" sz="1200" kern="1200" dirty="0">
                <a:solidFill>
                  <a:schemeClr val="tx1"/>
                </a:solidFill>
                <a:effectLst/>
                <a:latin typeface="+mn-lt"/>
                <a:ea typeface="+mn-ea"/>
                <a:cs typeface="+mn-cs"/>
              </a:rPr>
              <a:t> integriert, für die Installation brauchen Sie weniger als eine Minute. Zu finden über die Website des jeweils verwendeten Browsers.</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Sie müssen den Blocker auf jedem Rechner und in jedem Browser installieren, den Sie zum Surfen im Netz verwenden.</a:t>
            </a:r>
            <a:endParaRPr lang="de-DE" sz="14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Am Android-Handy: </a:t>
            </a:r>
            <a:r>
              <a:rPr lang="en-US" sz="1200" b="1" kern="1200" dirty="0">
                <a:solidFill>
                  <a:schemeClr val="tx1"/>
                </a:solidFill>
                <a:effectLst/>
                <a:latin typeface="+mn-lt"/>
                <a:ea typeface="+mn-ea"/>
                <a:cs typeface="+mn-cs"/>
              </a:rPr>
              <a:t>Blokada</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Empfohlen von der schleswig-holsteinischen Datenschutzaufsichtsbehörde, </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Ein Indiz dafür, dass die App ihr Versprechen, Werbung und Tracking auszufiltern, recht ordentlich einlöst, ist dass man sie über den Google Playstore nicht herunterladen kann. Denn das Geschäftsmodell von Google beruht ja wesentlich auf Datensammlung und Werbung.</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Wer sich die App installieren möchte kann das über </a:t>
            </a:r>
            <a:r>
              <a:rPr lang="de-DE" sz="1200" u="sng" kern="1200" dirty="0">
                <a:solidFill>
                  <a:schemeClr val="tx1"/>
                </a:solidFill>
                <a:effectLst/>
                <a:latin typeface="+mn-lt"/>
                <a:ea typeface="+mn-ea"/>
                <a:cs typeface="+mn-cs"/>
                <a:hlinkClick r:id="rId3"/>
              </a:rPr>
              <a:t>https://blokada.org</a:t>
            </a:r>
            <a:r>
              <a:rPr lang="de-DE" sz="1200" kern="1200" dirty="0">
                <a:solidFill>
                  <a:schemeClr val="tx1"/>
                </a:solidFill>
                <a:effectLst/>
                <a:latin typeface="+mn-lt"/>
                <a:ea typeface="+mn-ea"/>
                <a:cs typeface="+mn-cs"/>
              </a:rPr>
              <a:t> tun und muss dafür (kurzzeitig) die Berechtigung einräumen, Apps aus unbekannten Quellen (d.h. nicht aus dem Google Playstore) zu installieren. Dies geht auch ohne technische Kenntnisse unkompliziert. </a:t>
            </a:r>
            <a:endParaRPr lang="de-DE" sz="14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iPhone: </a:t>
            </a:r>
            <a:r>
              <a:rPr lang="de-DE" sz="1200" b="1" kern="1200" dirty="0">
                <a:solidFill>
                  <a:schemeClr val="tx1"/>
                </a:solidFill>
                <a:effectLst/>
                <a:latin typeface="+mn-lt"/>
                <a:ea typeface="+mn-ea"/>
                <a:cs typeface="+mn-cs"/>
              </a:rPr>
              <a:t>AdGuard</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Download über AppStore</a:t>
            </a: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Dann muss man in den Einstellungen des verwendeten Browsers (z. B. Safari) über den Punkt „Inhaltsblocker“ den Zugriff aktivieren</a:t>
            </a:r>
          </a:p>
          <a:p>
            <a:pPr marL="628650" lvl="1" indent="-171450">
              <a:buFont typeface="Symbol" pitchFamily="2" charset="2"/>
              <a:buChar char="-"/>
            </a:pPr>
            <a:endParaRPr lang="de-DE" sz="1200" kern="1200" dirty="0">
              <a:solidFill>
                <a:schemeClr val="tx1"/>
              </a:solidFill>
              <a:effectLst/>
              <a:latin typeface="+mn-lt"/>
              <a:ea typeface="+mn-ea"/>
              <a:cs typeface="+mn-cs"/>
            </a:endParaRPr>
          </a:p>
          <a:p>
            <a:pPr marL="628650" lvl="1" indent="-171450">
              <a:buFont typeface="Symbol" pitchFamily="2" charset="2"/>
              <a:buChar char="-"/>
            </a:pPr>
            <a:endParaRPr lang="de-DE" sz="1200" kern="1200" dirty="0">
              <a:solidFill>
                <a:schemeClr val="tx1"/>
              </a:solidFill>
              <a:effectLst/>
              <a:latin typeface="+mn-lt"/>
              <a:ea typeface="+mn-ea"/>
              <a:cs typeface="+mn-cs"/>
            </a:endParaRPr>
          </a:p>
          <a:p>
            <a:pPr marL="628650" lvl="1" indent="-171450">
              <a:buFont typeface="Symbol" pitchFamily="2" charset="2"/>
              <a:buChar char="-"/>
            </a:pPr>
            <a:endParaRPr lang="de-DE" sz="14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D7CCAB9-843F-5D47-8D63-33A5897AA189}" type="slidenum">
              <a:rPr lang="de-DE" smtClean="0"/>
              <a:t>5</a:t>
            </a:fld>
            <a:endParaRPr lang="de-DE" dirty="0"/>
          </a:p>
        </p:txBody>
      </p:sp>
    </p:spTree>
    <p:extLst>
      <p:ext uri="{BB962C8B-B14F-4D97-AF65-F5344CB8AC3E}">
        <p14:creationId xmlns:p14="http://schemas.microsoft.com/office/powerpoint/2010/main" val="289676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Das waren nur ein paar Beispiele. </a:t>
            </a:r>
          </a:p>
          <a:p>
            <a:pPr marL="171450" indent="-171450">
              <a:buFont typeface="Symbol" pitchFamily="2" charset="2"/>
              <a:buChar char="-"/>
            </a:pPr>
            <a:r>
              <a:rPr lang="de-DE" dirty="0"/>
              <a:t>Es gibt im Internet viele Webseiten, die sich mit dem Thema auseinandersetzen und auch gute und detaillierte Anleitungen zu den einzelnen Maßnahmen geben. </a:t>
            </a:r>
          </a:p>
          <a:p>
            <a:pPr marL="171450" indent="-171450">
              <a:buFont typeface="Symbol" pitchFamily="2" charset="2"/>
              <a:buChar char="-"/>
            </a:pPr>
            <a:r>
              <a:rPr lang="de-DE" dirty="0"/>
              <a:t>Wir können dies hier nicht so im Detail besprechen. Wenn Sie sich näher mit dem Thema auseinandersetzen möchten, empfehlen wir diese Seiten.</a:t>
            </a:r>
          </a:p>
        </p:txBody>
      </p:sp>
      <p:sp>
        <p:nvSpPr>
          <p:cNvPr id="4" name="Foliennummernplatzhalter 3"/>
          <p:cNvSpPr>
            <a:spLocks noGrp="1"/>
          </p:cNvSpPr>
          <p:nvPr>
            <p:ph type="sldNum" sz="quarter" idx="5"/>
          </p:nvPr>
        </p:nvSpPr>
        <p:spPr/>
        <p:txBody>
          <a:bodyPr/>
          <a:lstStyle/>
          <a:p>
            <a:fld id="{FD7CCAB9-843F-5D47-8D63-33A5897AA189}" type="slidenum">
              <a:rPr lang="de-DE" smtClean="0"/>
              <a:t>6</a:t>
            </a:fld>
            <a:endParaRPr lang="de-DE" dirty="0"/>
          </a:p>
        </p:txBody>
      </p:sp>
    </p:spTree>
    <p:extLst>
      <p:ext uri="{BB962C8B-B14F-4D97-AF65-F5344CB8AC3E}">
        <p14:creationId xmlns:p14="http://schemas.microsoft.com/office/powerpoint/2010/main" val="158211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7CCAB9-843F-5D47-8D63-33A5897AA189}" type="slidenum">
              <a:rPr lang="de-DE" smtClean="0"/>
              <a:t>7</a:t>
            </a:fld>
            <a:endParaRPr lang="de-DE" dirty="0"/>
          </a:p>
        </p:txBody>
      </p:sp>
    </p:spTree>
    <p:extLst>
      <p:ext uri="{BB962C8B-B14F-4D97-AF65-F5344CB8AC3E}">
        <p14:creationId xmlns:p14="http://schemas.microsoft.com/office/powerpoint/2010/main" val="153085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8</a:t>
            </a:fld>
            <a:endParaRPr lang="de-DE"/>
          </a:p>
        </p:txBody>
      </p:sp>
    </p:spTree>
    <p:extLst>
      <p:ext uri="{BB962C8B-B14F-4D97-AF65-F5344CB8AC3E}">
        <p14:creationId xmlns:p14="http://schemas.microsoft.com/office/powerpoint/2010/main" val="348597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aslernbuer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hs-niederrhein.de/fileadmin/dateien/Institute_und_Kompetenzzentren/SO.CON/Projekt_PDFs/191026_ProjektPDF_IDiT.pdf"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FBC71-AA16-4249-A9D3-DF6A5C4D78B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0424D94-9DBD-F440-82AF-9D7AF6B1C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DCCFD1-82B0-334E-A699-1320A01C135F}"/>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6A404730-D746-5A40-A553-AE1083D6D70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D32A4D0-07C6-BD44-A758-6FC03B2B2AE8}"/>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413996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D0D87-E133-8E48-94FB-B654BD7AE39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56C2753-1888-C743-BAB4-4E200AA622F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4CFB4B-5C3E-6844-8797-512142BCF7B7}"/>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72054F6C-F00B-3047-AAD4-A27E7209D0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782BD8-4694-ED44-97B9-5CC0E37686CE}"/>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187269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2D95780-8916-714C-BCE2-030D4417AE3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7FE85A6-06FB-454E-88C6-26DF5EB21A7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B55CA0-C5AF-BA49-94A6-FC46C8095AAA}"/>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5521AA04-35B4-A94E-BE8E-75AA245272D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BA9D964-DB06-674D-A3BC-A7D3ADFB6C2E}"/>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232291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weiß">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62DB21-0113-C64E-86A3-748EE53C204C}"/>
              </a:ext>
            </a:extLst>
          </p:cNvPr>
          <p:cNvSpPr>
            <a:spLocks noGrp="1"/>
          </p:cNvSpPr>
          <p:nvPr>
            <p:ph type="ctrTitle" hasCustomPrompt="1"/>
          </p:nvPr>
        </p:nvSpPr>
        <p:spPr>
          <a:xfrm>
            <a:off x="627063" y="1414800"/>
            <a:ext cx="8207375" cy="3114000"/>
          </a:xfrm>
        </p:spPr>
        <p:txBody>
          <a:bodyPr lIns="0" tIns="0" bIns="0" anchor="b"/>
          <a:lstStyle>
            <a:lvl1pPr algn="l">
              <a:defRPr sz="4400">
                <a:solidFill>
                  <a:srgbClr val="741426"/>
                </a:solidFill>
              </a:defRPr>
            </a:lvl1pPr>
          </a:lstStyle>
          <a:p>
            <a:r>
              <a:rPr lang="de-DE" noProof="0"/>
              <a:t>Titel</a:t>
            </a:r>
          </a:p>
        </p:txBody>
      </p:sp>
      <p:sp>
        <p:nvSpPr>
          <p:cNvPr id="3" name="Subtitle">
            <a:extLst>
              <a:ext uri="{FF2B5EF4-FFF2-40B4-BE49-F238E27FC236}">
                <a16:creationId xmlns:a16="http://schemas.microsoft.com/office/drawing/2014/main" id="{F22DA875-D054-584D-945B-3FBA6BB8A42A}"/>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 und Verfasser</a:t>
            </a:r>
          </a:p>
        </p:txBody>
      </p:sp>
      <p:pic>
        <p:nvPicPr>
          <p:cNvPr id="7" name="Grafik 6">
            <a:extLst>
              <a:ext uri="{FF2B5EF4-FFF2-40B4-BE49-F238E27FC236}">
                <a16:creationId xmlns:a16="http://schemas.microsoft.com/office/drawing/2014/main" id="{40E62736-26F5-D742-BD85-8D4D3BF2058C}"/>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8" name="License statement">
            <a:extLst>
              <a:ext uri="{FF2B5EF4-FFF2-40B4-BE49-F238E27FC236}">
                <a16:creationId xmlns:a16="http://schemas.microsoft.com/office/drawing/2014/main" id="{5D9DC836-EBDE-8E4D-BAA8-5C27DBE5A9E7}"/>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dirty="0">
                <a:solidFill>
                  <a:srgbClr val="741426"/>
                </a:solidFill>
                <a:hlinkClick r:id="rId3">
                  <a:extLst>
                    <a:ext uri="{A12FA001-AC4F-418D-AE19-62706E023703}">
                      <ahyp:hlinkClr xmlns:ahyp="http://schemas.microsoft.com/office/drawing/2018/hyperlinkcolor" val="tx"/>
                    </a:ext>
                  </a:extLst>
                </a:hlinkClick>
              </a:rPr>
              <a:t>Website: Das Lernbüro</a:t>
            </a:r>
            <a:endParaRPr lang="de-DE" sz="1000" b="0" noProof="0" dirty="0">
              <a:solidFill>
                <a:srgbClr val="741426"/>
              </a:solidFill>
            </a:endParaRPr>
          </a:p>
        </p:txBody>
      </p:sp>
      <p:sp>
        <p:nvSpPr>
          <p:cNvPr id="9" name="Textfeld 8">
            <a:extLst>
              <a:ext uri="{FF2B5EF4-FFF2-40B4-BE49-F238E27FC236}">
                <a16:creationId xmlns:a16="http://schemas.microsoft.com/office/drawing/2014/main" id="{42A8F621-D59B-1941-806E-BB82D5173A6B}"/>
              </a:ext>
            </a:extLst>
          </p:cNvPr>
          <p:cNvSpPr txBox="1"/>
          <p:nvPr userDrawn="1"/>
        </p:nvSpPr>
        <p:spPr>
          <a:xfrm>
            <a:off x="835378" y="6581422"/>
            <a:ext cx="0" cy="0"/>
          </a:xfrm>
          <a:prstGeom prst="rect">
            <a:avLst/>
          </a:prstGeom>
          <a:noFill/>
        </p:spPr>
        <p:txBody>
          <a:bodyPr wrap="none" lIns="0" tIns="0" rIns="0" bIns="0" rtlCol="0" anchor="t">
            <a:noAutofit/>
          </a:bodyPr>
          <a:lstStyle/>
          <a:p>
            <a:pPr algn="l"/>
            <a:endParaRPr lang="de-DE" sz="1000" b="0" noProof="0" dirty="0">
              <a:solidFill>
                <a:schemeClr val="tx1"/>
              </a:solidFill>
              <a:hlinkClick r:id="rId4">
                <a:extLst>
                  <a:ext uri="{A12FA001-AC4F-418D-AE19-62706E023703}">
                    <ahyp:hlinkClr xmlns:ahyp="http://schemas.microsoft.com/office/drawing/2018/hyperlinkcolor" val="tx"/>
                  </a:ext>
                </a:extLst>
              </a:hlinkClick>
            </a:endParaRPr>
          </a:p>
        </p:txBody>
      </p:sp>
      <p:pic>
        <p:nvPicPr>
          <p:cNvPr id="11" name="Grafik 10">
            <a:extLst>
              <a:ext uri="{FF2B5EF4-FFF2-40B4-BE49-F238E27FC236}">
                <a16:creationId xmlns:a16="http://schemas.microsoft.com/office/drawing/2014/main" id="{F1E52219-C4DD-E744-B40B-3C98D1D66C33}"/>
              </a:ext>
            </a:extLst>
          </p:cNvPr>
          <p:cNvPicPr>
            <a:picLocks noChangeAspect="1"/>
          </p:cNvPicPr>
          <p:nvPr userDrawn="1"/>
        </p:nvPicPr>
        <p:blipFill>
          <a:blip r:embed="rId5"/>
          <a:srcRect/>
          <a:stretch/>
        </p:blipFill>
        <p:spPr>
          <a:xfrm>
            <a:off x="6331749" y="5684504"/>
            <a:ext cx="5255457" cy="1007896"/>
          </a:xfrm>
          <a:prstGeom prst="rect">
            <a:avLst/>
          </a:prstGeom>
        </p:spPr>
      </p:pic>
      <p:sp>
        <p:nvSpPr>
          <p:cNvPr id="12" name="Date">
            <a:extLst>
              <a:ext uri="{FF2B5EF4-FFF2-40B4-BE49-F238E27FC236}">
                <a16:creationId xmlns:a16="http://schemas.microsoft.com/office/drawing/2014/main" id="{C112D87A-A072-0547-8AFA-5F0F0798855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fld id="{9FF8C6EE-14AA-4795-80CA-14765B9F1F4F}" type="datetime1">
              <a:rPr lang="de-DE" sz="1000" smtClean="0"/>
              <a:pPr algn="l"/>
              <a:t>22.01.22</a:t>
            </a:fld>
            <a:endParaRPr lang="de-DE" sz="1000" b="0" noProof="0" dirty="0">
              <a:solidFill>
                <a:schemeClr val="tx1"/>
              </a:solidFill>
            </a:endParaRPr>
          </a:p>
        </p:txBody>
      </p:sp>
    </p:spTree>
    <p:extLst>
      <p:ext uri="{BB962C8B-B14F-4D97-AF65-F5344CB8AC3E}">
        <p14:creationId xmlns:p14="http://schemas.microsoft.com/office/powerpoint/2010/main" val="2692954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0A9D60E6-EE7B-B944-A14E-234C2E90C708}"/>
              </a:ext>
            </a:extLst>
          </p:cNvPr>
          <p:cNvSpPr>
            <a:spLocks noGrp="1"/>
          </p:cNvSpPr>
          <p:nvPr>
            <p:ph type="title" hasCustomPrompt="1"/>
          </p:nvPr>
        </p:nvSpPr>
        <p:spPr>
          <a:xfrm>
            <a:off x="1" y="1"/>
            <a:ext cx="8142513" cy="1414800"/>
          </a:xfrm>
        </p:spPr>
        <p:txBody>
          <a:bodyPr/>
          <a:lstStyle>
            <a:lvl1pPr>
              <a:defRPr/>
            </a:lvl1pPr>
          </a:lstStyle>
          <a:p>
            <a:r>
              <a:rPr lang="de-DE" noProof="0"/>
              <a:t>Kontaktdaten &amp; Infos</a:t>
            </a:r>
          </a:p>
        </p:txBody>
      </p:sp>
      <p:sp>
        <p:nvSpPr>
          <p:cNvPr id="15" name="Copy">
            <a:extLst>
              <a:ext uri="{FF2B5EF4-FFF2-40B4-BE49-F238E27FC236}">
                <a16:creationId xmlns:a16="http://schemas.microsoft.com/office/drawing/2014/main" id="{8C20E364-1070-6247-94B1-F4AFCC1C27CE}"/>
              </a:ext>
            </a:extLst>
          </p:cNvPr>
          <p:cNvSpPr>
            <a:spLocks noGrp="1"/>
          </p:cNvSpPr>
          <p:nvPr>
            <p:ph idx="1" hasCustomPrompt="1"/>
          </p:nvPr>
        </p:nvSpPr>
        <p:spPr>
          <a:xfrm>
            <a:off x="623887" y="1584134"/>
            <a:ext cx="7518627" cy="3196209"/>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Das Lernbüro</a:t>
            </a:r>
          </a:p>
        </p:txBody>
      </p:sp>
      <p:pic>
        <p:nvPicPr>
          <p:cNvPr id="21" name="Grafik 20">
            <a:extLst>
              <a:ext uri="{FF2B5EF4-FFF2-40B4-BE49-F238E27FC236}">
                <a16:creationId xmlns:a16="http://schemas.microsoft.com/office/drawing/2014/main" id="{47AEA6DF-76D2-B54E-8AB4-C23C19E484ED}"/>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11" name="Copy">
            <a:extLst>
              <a:ext uri="{FF2B5EF4-FFF2-40B4-BE49-F238E27FC236}">
                <a16:creationId xmlns:a16="http://schemas.microsoft.com/office/drawing/2014/main" id="{59C52B23-3B64-FB4F-9801-B29864AAB768}"/>
              </a:ext>
            </a:extLst>
          </p:cNvPr>
          <p:cNvSpPr>
            <a:spLocks noGrp="1"/>
          </p:cNvSpPr>
          <p:nvPr>
            <p:ph idx="10" hasCustomPrompt="1"/>
          </p:nvPr>
        </p:nvSpPr>
        <p:spPr>
          <a:xfrm>
            <a:off x="8607705" y="1584133"/>
            <a:ext cx="3156351" cy="3196209"/>
          </a:xfrm>
        </p:spPr>
        <p:txBody>
          <a:bodyPr lIns="0"/>
          <a:lstStyle>
            <a:lvl1pPr>
              <a:spcBef>
                <a:spcPts val="600"/>
              </a:spcBef>
              <a:defRPr sz="1200"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Impressum</a:t>
            </a:r>
          </a:p>
          <a:p>
            <a:pPr lvl="0"/>
            <a:r>
              <a:rPr lang="de-DE" noProof="0"/>
              <a:t>Quellenangabe / Bild Introseite:</a:t>
            </a:r>
          </a:p>
          <a:p>
            <a:pPr lvl="0"/>
            <a:r>
              <a:rPr lang="de-DE" noProof="0"/>
              <a:t>Hochschule Niederrhein/DAS LERNBÜRO/IDiT – stock.adobe.com</a:t>
            </a:r>
          </a:p>
        </p:txBody>
      </p:sp>
    </p:spTree>
    <p:extLst>
      <p:ext uri="{BB962C8B-B14F-4D97-AF65-F5344CB8AC3E}">
        <p14:creationId xmlns:p14="http://schemas.microsoft.com/office/powerpoint/2010/main" val="4004230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33091-AA9B-8E49-803B-7F17895432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08423A4-83FB-B146-B77D-F290AAB6A44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CE973D-510F-114A-B12B-375E50A9DB22}"/>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5EAC12DE-3B65-664A-A9C9-DFA4023D0EB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B94B656-3E5A-3949-968C-D59DCAD17083}"/>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320932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445D7-2A7F-B84E-976D-B2D86DF0FEE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CB89917-0AFC-3649-B1FC-EE095AD71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56EBE5-3550-D545-8FF8-73AF019C7DE0}"/>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E685DA0E-49F5-574F-8485-8E1345F69D5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6304B0B-14AD-C14C-A4A9-3FEA4DC2E8F0}"/>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284587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A753E-BA9E-134E-9CC4-AA809D31F39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5FE53D-230F-CB4E-9DE6-E60C651F216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9BEBF61-2CC3-3F40-A7CC-00D684BC4D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9FF9F9-12F7-2548-B8C7-62EC9F73236F}"/>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04F988B8-33C6-9C4C-9463-F21D3B208FA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AFD52B95-9B1C-804F-B997-6FD6E6D232B1}"/>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266837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B866E-5F0E-8F4D-BC59-72D81928C57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C6B2319-5242-EC43-980D-C21C66BD4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5FD015-EB24-6341-8A46-D65BD847B0D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A7ACFFD-8189-4043-8829-7C16F01A4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704E003-7F66-3F44-9929-96CAE05652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0D867E3-CA2D-8C4B-AB99-BE85FDF35366}"/>
              </a:ext>
            </a:extLst>
          </p:cNvPr>
          <p:cNvSpPr>
            <a:spLocks noGrp="1"/>
          </p:cNvSpPr>
          <p:nvPr>
            <p:ph type="dt" sz="half" idx="10"/>
          </p:nvPr>
        </p:nvSpPr>
        <p:spPr/>
        <p:txBody>
          <a:bodyPr/>
          <a:lstStyle/>
          <a:p>
            <a:endParaRPr lang="de-DE" dirty="0"/>
          </a:p>
        </p:txBody>
      </p:sp>
      <p:sp>
        <p:nvSpPr>
          <p:cNvPr id="8" name="Fußzeilenplatzhalter 7">
            <a:extLst>
              <a:ext uri="{FF2B5EF4-FFF2-40B4-BE49-F238E27FC236}">
                <a16:creationId xmlns:a16="http://schemas.microsoft.com/office/drawing/2014/main" id="{187E37C6-716E-5C42-A5A7-443E9EE89B77}"/>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DEE838AC-3F24-4848-BF69-B40AC100A776}"/>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363037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45DB5-DE85-004C-AB06-9655D6CA689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C32E25E-03F2-2843-9AE0-4B27A4D7883C}"/>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38424EE1-CB61-BF43-BB56-E54198CA944F}"/>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FA043788-39DA-EF4C-9716-FC706FEE4F9C}"/>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35688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91B132-6C07-A547-8485-D8AEF5334F96}"/>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BD8873DE-0F77-894F-99A2-CC6AEF0F55F9}"/>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F45BB57F-8A67-8A4B-A225-8A26227529D3}"/>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424634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943F0-E347-6E44-B7EF-9433E36C862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3603697-931B-FD4D-A3A7-55F696321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5F452C-9238-6441-B845-AB7283B8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01E538-AF26-564F-B0C3-EC76E05F0A13}"/>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61414370-AF15-904C-B298-122E6C4CAB5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DB09377-D036-134C-B513-37E7E3476A17}"/>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75641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A8DE9-602D-8A4F-A106-A185102168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0855A90-35BA-9142-832C-358972757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1E9C0125-2A1F-E048-A40C-E419FD688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199682-649E-B34A-8252-38EC27EAAB56}"/>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21332CC6-635E-BC43-8AD6-3313C35A1E48}"/>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E1B934B-397B-3644-B348-982D25F73FDE}"/>
              </a:ext>
            </a:extLst>
          </p:cNvPr>
          <p:cNvSpPr>
            <a:spLocks noGrp="1"/>
          </p:cNvSpPr>
          <p:nvPr>
            <p:ph type="sldNum" sz="quarter" idx="12"/>
          </p:nvPr>
        </p:nvSpPr>
        <p:spPr/>
        <p:txBody>
          <a:bodyPr/>
          <a:lstStyle/>
          <a:p>
            <a:fld id="{0372FAEE-62EB-DD44-9CDC-AF02205941EE}" type="slidenum">
              <a:rPr lang="de-DE" smtClean="0"/>
              <a:t>‹Nr.›</a:t>
            </a:fld>
            <a:endParaRPr lang="de-DE" dirty="0"/>
          </a:p>
        </p:txBody>
      </p:sp>
    </p:spTree>
    <p:extLst>
      <p:ext uri="{BB962C8B-B14F-4D97-AF65-F5344CB8AC3E}">
        <p14:creationId xmlns:p14="http://schemas.microsoft.com/office/powerpoint/2010/main" val="324518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E73DD82-2315-A240-8617-B91D062750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C2452FA-2A96-2641-8C59-30831DFF3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C79586-ADAC-F749-B089-D3E6A6F28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EEA1C82C-E258-9D4F-82CA-5C6C2D656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C973DBA1-3C03-AC4A-87BA-63C22BE9C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FAEE-62EB-DD44-9CDC-AF02205941EE}" type="slidenum">
              <a:rPr lang="de-DE" smtClean="0"/>
              <a:t>‹Nr.›</a:t>
            </a:fld>
            <a:endParaRPr lang="de-DE" dirty="0"/>
          </a:p>
        </p:txBody>
      </p:sp>
    </p:spTree>
    <p:extLst>
      <p:ext uri="{BB962C8B-B14F-4D97-AF65-F5344CB8AC3E}">
        <p14:creationId xmlns:p14="http://schemas.microsoft.com/office/powerpoint/2010/main" val="135536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6ms9nmEP2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hyperlink" Target="https://myshadow.org/increase-your-privacy" TargetMode="External"/><Relationship Id="rId3" Type="http://schemas.openxmlformats.org/officeDocument/2006/relationships/image" Target="../media/image15.png"/><Relationship Id="rId7" Type="http://schemas.openxmlformats.org/officeDocument/2006/relationships/hyperlink" Target="https://datenwachschutz.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test.de/Privatsphaere-im-Netz-Wie-Sie-Verfolger-abschuetteln-5286433-0/#id5286447" TargetMode="External"/><Relationship Id="rId5" Type="http://schemas.openxmlformats.org/officeDocument/2006/relationships/hyperlink" Target="https://digitalcourage.de/digitale-selbstverteidigung/selbstverteidigung-fuer-eilige" TargetMode="Externa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static?template=terms" TargetMode="External"/><Relationship Id="rId7" Type="http://schemas.openxmlformats.org/officeDocument/2006/relationships/hyperlink" Target="https://www.techbook.de/easylife/was-zur-hoelle-sind-cookies-und-warum-sollte-man-sie-loesch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verbraucherzentrale.de/wissen/digitale-welt/datenschutz/cookies-kontrollieren-und-verwalten-11996" TargetMode="External"/><Relationship Id="rId5" Type="http://schemas.openxmlformats.org/officeDocument/2006/relationships/hyperlink" Target="https://www.datenschutz.org/cookies/" TargetMode="External"/><Relationship Id="rId4" Type="http://schemas.openxmlformats.org/officeDocument/2006/relationships/hyperlink" Target="https://www.youtube.com/watch?v=x6ms9nmEP2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daslernbuero.de/medienkompetenz/04" TargetMode="External"/><Relationship Id="rId7" Type="http://schemas.openxmlformats.org/officeDocument/2006/relationships/hyperlink" Target="https://support.microsoft.com/de-de/topic/einf&#252;gen-von-piktogrammen-in-microsoft-office-e2459f17-3996-4795-996e-b9a13486fa79"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creativecommons.org/licenses/by-sa/4.0/deed.de" TargetMode="External"/><Relationship Id="rId5" Type="http://schemas.openxmlformats.org/officeDocument/2006/relationships/hyperlink" Target="https://idit.online/" TargetMode="External"/><Relationship Id="rId10" Type="http://schemas.openxmlformats.org/officeDocument/2006/relationships/image" Target="../media/image19.png"/><Relationship Id="rId4" Type="http://schemas.openxmlformats.org/officeDocument/2006/relationships/hyperlink" Target="http://www.daslernbuero.de/medienkompetenz/04"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C407-F8CF-674C-8FE2-478EE80D6522}"/>
              </a:ext>
            </a:extLst>
          </p:cNvPr>
          <p:cNvSpPr>
            <a:spLocks noGrp="1"/>
          </p:cNvSpPr>
          <p:nvPr>
            <p:ph type="ctrTitle"/>
          </p:nvPr>
        </p:nvSpPr>
        <p:spPr>
          <a:xfrm>
            <a:off x="627063" y="1414800"/>
            <a:ext cx="9789925" cy="3114000"/>
          </a:xfrm>
        </p:spPr>
        <p:txBody>
          <a:bodyPr/>
          <a:lstStyle/>
          <a:p>
            <a:r>
              <a:rPr lang="de-DE" dirty="0">
                <a:solidFill>
                  <a:schemeClr val="accent2">
                    <a:lumMod val="75000"/>
                  </a:schemeClr>
                </a:solidFill>
                <a:latin typeface="Arial" panose="020B0604020202020204" pitchFamily="34" charset="0"/>
                <a:cs typeface="Arial" panose="020B0604020202020204" pitchFamily="34" charset="0"/>
              </a:rPr>
              <a:t>Schützen und sicher agieren / Best Practice: Tipps zur digitalen Selbstverteidigung (Datensparsamkeit)</a:t>
            </a:r>
          </a:p>
        </p:txBody>
      </p:sp>
      <p:sp>
        <p:nvSpPr>
          <p:cNvPr id="3" name="Untertitel 2">
            <a:extLst>
              <a:ext uri="{FF2B5EF4-FFF2-40B4-BE49-F238E27FC236}">
                <a16:creationId xmlns:a16="http://schemas.microsoft.com/office/drawing/2014/main" id="{488347E6-15CA-7F4E-B33D-1430B83E49DD}"/>
              </a:ext>
            </a:extLst>
          </p:cNvPr>
          <p:cNvSpPr>
            <a:spLocks noGrp="1"/>
          </p:cNvSpPr>
          <p:nvPr>
            <p:ph type="subTitle" idx="1"/>
          </p:nvPr>
        </p:nvSpPr>
        <p:spPr/>
        <p:txBody>
          <a:bodyPr/>
          <a:lstStyle/>
          <a:p>
            <a:r>
              <a:rPr lang="de-DE" sz="1400" dirty="0">
                <a:latin typeface="Arial" panose="020B0604020202020204" pitchFamily="34" charset="0"/>
                <a:cs typeface="Arial" panose="020B0604020202020204" pitchFamily="34" charset="0"/>
              </a:rPr>
              <a:t>Jule Murmann (TH Köln)</a:t>
            </a:r>
          </a:p>
        </p:txBody>
      </p:sp>
    </p:spTree>
    <p:extLst>
      <p:ext uri="{BB962C8B-B14F-4D97-AF65-F5344CB8AC3E}">
        <p14:creationId xmlns:p14="http://schemas.microsoft.com/office/powerpoint/2010/main" val="128443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B19CD-A5EE-2341-A5DE-82465890E28E}"/>
              </a:ext>
            </a:extLst>
          </p:cNvPr>
          <p:cNvSpPr>
            <a:spLocks noGrp="1"/>
          </p:cNvSpPr>
          <p:nvPr>
            <p:ph type="title"/>
          </p:nvPr>
        </p:nvSpPr>
        <p:spPr/>
        <p:txBody>
          <a:bodyPr/>
          <a:lstStyle/>
          <a:p>
            <a:r>
              <a:rPr lang="de-DE" dirty="0"/>
              <a:t>Video: Sicher Surfen im Netz?</a:t>
            </a:r>
          </a:p>
        </p:txBody>
      </p:sp>
      <p:pic>
        <p:nvPicPr>
          <p:cNvPr id="5" name="Inhaltsplatzhalter 4">
            <a:hlinkClick r:id="rId3"/>
            <a:extLst>
              <a:ext uri="{FF2B5EF4-FFF2-40B4-BE49-F238E27FC236}">
                <a16:creationId xmlns:a16="http://schemas.microsoft.com/office/drawing/2014/main" id="{AC07B713-95BF-0E4B-9BE7-B8F38840ED14}"/>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0" y="-1"/>
            <a:ext cx="12192000" cy="6842559"/>
          </a:xfrm>
        </p:spPr>
      </p:pic>
      <p:sp>
        <p:nvSpPr>
          <p:cNvPr id="3" name="Textfeld 2">
            <a:extLst>
              <a:ext uri="{FF2B5EF4-FFF2-40B4-BE49-F238E27FC236}">
                <a16:creationId xmlns:a16="http://schemas.microsoft.com/office/drawing/2014/main" id="{ADC2D564-4CD3-E849-843D-8699B33DA0DA}"/>
              </a:ext>
            </a:extLst>
          </p:cNvPr>
          <p:cNvSpPr txBox="1"/>
          <p:nvPr/>
        </p:nvSpPr>
        <p:spPr>
          <a:xfrm>
            <a:off x="10399566" y="5865935"/>
            <a:ext cx="3102864" cy="369332"/>
          </a:xfrm>
          <a:prstGeom prst="rect">
            <a:avLst/>
          </a:prstGeom>
          <a:noFill/>
        </p:spPr>
        <p:txBody>
          <a:bodyPr wrap="square" rtlCol="0">
            <a:spAutoFit/>
          </a:bodyPr>
          <a:lstStyle/>
          <a:p>
            <a:r>
              <a:rPr lang="de-DE">
                <a:solidFill>
                  <a:schemeClr val="bg1"/>
                </a:solidFill>
              </a:rPr>
              <a:t>Quelle 1</a:t>
            </a:r>
          </a:p>
        </p:txBody>
      </p:sp>
      <p:sp>
        <p:nvSpPr>
          <p:cNvPr id="4" name="Foliennummernplatzhalter 3">
            <a:extLst>
              <a:ext uri="{FF2B5EF4-FFF2-40B4-BE49-F238E27FC236}">
                <a16:creationId xmlns:a16="http://schemas.microsoft.com/office/drawing/2014/main" id="{BF35AE3D-EE0F-BC46-B5D9-E5D13071062E}"/>
              </a:ext>
            </a:extLst>
          </p:cNvPr>
          <p:cNvSpPr>
            <a:spLocks noGrp="1"/>
          </p:cNvSpPr>
          <p:nvPr>
            <p:ph type="sldNum" sz="quarter" idx="12"/>
          </p:nvPr>
        </p:nvSpPr>
        <p:spPr/>
        <p:txBody>
          <a:bodyPr/>
          <a:lstStyle/>
          <a:p>
            <a:fld id="{0372FAEE-62EB-DD44-9CDC-AF02205941EE}" type="slidenum">
              <a:rPr lang="de-DE" smtClean="0"/>
              <a:t>2</a:t>
            </a:fld>
            <a:endParaRPr lang="de-DE"/>
          </a:p>
        </p:txBody>
      </p:sp>
    </p:spTree>
    <p:extLst>
      <p:ext uri="{BB962C8B-B14F-4D97-AF65-F5344CB8AC3E}">
        <p14:creationId xmlns:p14="http://schemas.microsoft.com/office/powerpoint/2010/main" val="7258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E55E7-9B1D-064B-A5D2-85F565547628}"/>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4700" kern="1200" dirty="0">
                <a:solidFill>
                  <a:schemeClr val="tx1"/>
                </a:solidFill>
                <a:latin typeface="+mj-lt"/>
                <a:ea typeface="+mj-ea"/>
                <a:cs typeface="+mj-cs"/>
              </a:rPr>
              <a:t>Datensparsamkeit</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auf Seiten der Nutzenden</a:t>
            </a:r>
          </a:p>
        </p:txBody>
      </p:sp>
      <p:sp>
        <p:nvSpPr>
          <p:cNvPr id="23" name="Rectangle 22">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aptop">
            <a:extLst>
              <a:ext uri="{FF2B5EF4-FFF2-40B4-BE49-F238E27FC236}">
                <a16:creationId xmlns:a16="http://schemas.microsoft.com/office/drawing/2014/main" id="{C16913BD-CF79-4132-9FB4-F04149EE94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00" y="1344157"/>
            <a:ext cx="4169664" cy="4169664"/>
          </a:xfrm>
          <a:prstGeom prst="rect">
            <a:avLst/>
          </a:prstGeom>
          <a:effectLst/>
        </p:spPr>
      </p:pic>
      <p:sp>
        <p:nvSpPr>
          <p:cNvPr id="3" name="Inhaltsplatzhalter 2">
            <a:extLst>
              <a:ext uri="{FF2B5EF4-FFF2-40B4-BE49-F238E27FC236}">
                <a16:creationId xmlns:a16="http://schemas.microsoft.com/office/drawing/2014/main" id="{F865F23D-D7B9-7C4A-9E72-5EE35709B4CD}"/>
              </a:ext>
            </a:extLst>
          </p:cNvPr>
          <p:cNvSpPr>
            <a:spLocks noGrp="1"/>
          </p:cNvSpPr>
          <p:nvPr>
            <p:ph idx="1"/>
          </p:nvPr>
        </p:nvSpPr>
        <p:spPr>
          <a:xfrm>
            <a:off x="6413110" y="4157147"/>
            <a:ext cx="5138809" cy="2060774"/>
          </a:xfrm>
          <a:noFill/>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Wie kann man möglichst wenige personenbezogene Daten bei der Nutzung von Webseiten, Apps </a:t>
            </a:r>
            <a:r>
              <a:rPr lang="en-US" sz="2400" dirty="0"/>
              <a:t>etc.</a:t>
            </a:r>
            <a:r>
              <a:rPr lang="en-US" sz="2400" kern="1200" dirty="0">
                <a:solidFill>
                  <a:schemeClr val="tx1"/>
                </a:solidFill>
                <a:latin typeface="+mn-lt"/>
                <a:ea typeface="+mn-ea"/>
                <a:cs typeface="+mn-cs"/>
              </a:rPr>
              <a:t> hinterlassen?</a:t>
            </a:r>
          </a:p>
        </p:txBody>
      </p:sp>
      <p:sp>
        <p:nvSpPr>
          <p:cNvPr id="4" name="Foliennummernplatzhalter 3">
            <a:extLst>
              <a:ext uri="{FF2B5EF4-FFF2-40B4-BE49-F238E27FC236}">
                <a16:creationId xmlns:a16="http://schemas.microsoft.com/office/drawing/2014/main" id="{D8738FCE-D505-FA4A-B743-B3F532DEEDFD}"/>
              </a:ext>
            </a:extLst>
          </p:cNvPr>
          <p:cNvSpPr>
            <a:spLocks noGrp="1"/>
          </p:cNvSpPr>
          <p:nvPr>
            <p:ph type="sldNum" sz="quarter" idx="12"/>
          </p:nvPr>
        </p:nvSpPr>
        <p:spPr>
          <a:xfrm>
            <a:off x="10849470" y="6356350"/>
            <a:ext cx="689322" cy="365125"/>
          </a:xfrm>
          <a:noFill/>
        </p:spPr>
        <p:txBody>
          <a:bodyPr vert="horz" lIns="91440" tIns="45720" rIns="91440" bIns="45720" rtlCol="0" anchor="ctr">
            <a:normAutofit/>
          </a:bodyPr>
          <a:lstStyle/>
          <a:p>
            <a:pPr algn="l">
              <a:spcAft>
                <a:spcPts val="600"/>
              </a:spcAft>
            </a:pPr>
            <a:fld id="{0372FAEE-62EB-DD44-9CDC-AF02205941EE}" type="slidenum">
              <a:rPr lang="en-US" smtClean="0"/>
              <a:pPr algn="l">
                <a:spcAft>
                  <a:spcPts val="600"/>
                </a:spcAft>
              </a:pPr>
              <a:t>3</a:t>
            </a:fld>
            <a:endParaRPr lang="en-US"/>
          </a:p>
        </p:txBody>
      </p:sp>
    </p:spTree>
    <p:extLst>
      <p:ext uri="{BB962C8B-B14F-4D97-AF65-F5344CB8AC3E}">
        <p14:creationId xmlns:p14="http://schemas.microsoft.com/office/powerpoint/2010/main" val="121716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269C1F-018C-DF45-AAA8-FB59FDDC86E7}"/>
              </a:ext>
            </a:extLst>
          </p:cNvPr>
          <p:cNvSpPr>
            <a:spLocks noGrp="1"/>
          </p:cNvSpPr>
          <p:nvPr>
            <p:ph type="title"/>
          </p:nvPr>
        </p:nvSpPr>
        <p:spPr>
          <a:xfrm>
            <a:off x="863028" y="1012004"/>
            <a:ext cx="3870337" cy="4795408"/>
          </a:xfrm>
        </p:spPr>
        <p:txBody>
          <a:bodyPr>
            <a:normAutofit/>
          </a:bodyPr>
          <a:lstStyle/>
          <a:p>
            <a:r>
              <a:rPr lang="de-DE" sz="3400" dirty="0">
                <a:solidFill>
                  <a:srgbClr val="FFFFFF"/>
                </a:solidFill>
              </a:rPr>
              <a:t>Crashkurs Digitale Selbstverteidigung – Beispiele</a:t>
            </a:r>
          </a:p>
        </p:txBody>
      </p:sp>
      <p:sp>
        <p:nvSpPr>
          <p:cNvPr id="7" name="Textfeld 6">
            <a:extLst>
              <a:ext uri="{FF2B5EF4-FFF2-40B4-BE49-F238E27FC236}">
                <a16:creationId xmlns:a16="http://schemas.microsoft.com/office/drawing/2014/main" id="{4E454EF2-C017-7E40-A8BF-F01D2663B3BD}"/>
              </a:ext>
            </a:extLst>
          </p:cNvPr>
          <p:cNvSpPr txBox="1"/>
          <p:nvPr/>
        </p:nvSpPr>
        <p:spPr>
          <a:xfrm>
            <a:off x="533833" y="5807412"/>
            <a:ext cx="3102864" cy="369332"/>
          </a:xfrm>
          <a:prstGeom prst="rect">
            <a:avLst/>
          </a:prstGeom>
          <a:noFill/>
        </p:spPr>
        <p:txBody>
          <a:bodyPr wrap="square" rtlCol="0">
            <a:spAutoFit/>
          </a:bodyPr>
          <a:lstStyle/>
          <a:p>
            <a:r>
              <a:rPr lang="de-DE" dirty="0">
                <a:solidFill>
                  <a:schemeClr val="bg1"/>
                </a:solidFill>
              </a:rPr>
              <a:t>Quellen 2, 3, 4</a:t>
            </a:r>
          </a:p>
        </p:txBody>
      </p:sp>
      <p:graphicFrame>
        <p:nvGraphicFramePr>
          <p:cNvPr id="15" name="Inhaltsplatzhalter 2" descr="Social Media:&#10;Sparsam und überlegt verwenden.&#10;Privatsphäreeinstellungen prüfen. &#10;Logout:&#10;Aus allen Online-Diensten nach Nutzung immer direkt wieder ausloggen.&#10;Apps:&#10;Nur notwendige Apps installieren.&#10;Berechtigungen überprüfen.&#10;Cookies:&#10;Regelmäßig löschen. &#10;Keine Cookies von Drittanbietern akzeptieren.&#10;Tracking-Blocker :&#10;Installieren, auf Computer und Smartphone.&#10;">
            <a:extLst>
              <a:ext uri="{FF2B5EF4-FFF2-40B4-BE49-F238E27FC236}">
                <a16:creationId xmlns:a16="http://schemas.microsoft.com/office/drawing/2014/main" id="{B0BD04A0-3321-45B7-86F5-8310705BBA4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28592085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4C79283E-C4DB-E443-858C-E0FA435280C8}"/>
              </a:ext>
            </a:extLst>
          </p:cNvPr>
          <p:cNvSpPr>
            <a:spLocks noGrp="1"/>
          </p:cNvSpPr>
          <p:nvPr>
            <p:ph type="sldNum" sz="quarter" idx="12"/>
          </p:nvPr>
        </p:nvSpPr>
        <p:spPr/>
        <p:txBody>
          <a:bodyPr/>
          <a:lstStyle/>
          <a:p>
            <a:fld id="{0372FAEE-62EB-DD44-9CDC-AF02205941EE}" type="slidenum">
              <a:rPr lang="de-DE" smtClean="0"/>
              <a:t>4</a:t>
            </a:fld>
            <a:endParaRPr lang="de-DE" dirty="0"/>
          </a:p>
        </p:txBody>
      </p:sp>
    </p:spTree>
    <p:extLst>
      <p:ext uri="{BB962C8B-B14F-4D97-AF65-F5344CB8AC3E}">
        <p14:creationId xmlns:p14="http://schemas.microsoft.com/office/powerpoint/2010/main" val="14288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D17E92F-FDDA-4F45-ACF7-999E4D1518F7}"/>
              </a:ext>
            </a:extLst>
          </p:cNvPr>
          <p:cNvSpPr>
            <a:spLocks noGrp="1"/>
          </p:cNvSpPr>
          <p:nvPr>
            <p:ph type="title"/>
          </p:nvPr>
        </p:nvSpPr>
        <p:spPr>
          <a:xfrm>
            <a:off x="391378" y="320675"/>
            <a:ext cx="11407487" cy="1325563"/>
          </a:xfrm>
        </p:spPr>
        <p:txBody>
          <a:bodyPr>
            <a:normAutofit/>
          </a:bodyPr>
          <a:lstStyle/>
          <a:p>
            <a:r>
              <a:rPr lang="de-DE" sz="5400" dirty="0">
                <a:solidFill>
                  <a:schemeClr val="bg1"/>
                </a:solidFill>
              </a:rPr>
              <a:t>Tracking-Blocker: Beispiele</a:t>
            </a:r>
          </a:p>
        </p:txBody>
      </p:sp>
      <p:graphicFrame>
        <p:nvGraphicFramePr>
          <p:cNvPr id="5" name="Inhaltsplatzhalter 2">
            <a:extLst>
              <a:ext uri="{FF2B5EF4-FFF2-40B4-BE49-F238E27FC236}">
                <a16:creationId xmlns:a16="http://schemas.microsoft.com/office/drawing/2014/main" id="{B2E6A28E-3C8A-4632-B55D-5BD37FC58F4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79123713"/>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fik 15">
            <a:extLst>
              <a:ext uri="{FF2B5EF4-FFF2-40B4-BE49-F238E27FC236}">
                <a16:creationId xmlns:a16="http://schemas.microsoft.com/office/drawing/2014/main" id="{7E9FDCA2-9A05-A040-96BB-8F8BF985268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80921" y="1981559"/>
            <a:ext cx="2563626" cy="2894881"/>
          </a:xfrm>
          <a:prstGeom prst="rect">
            <a:avLst/>
          </a:prstGeom>
        </p:spPr>
      </p:pic>
      <p:pic>
        <p:nvPicPr>
          <p:cNvPr id="9" name="Grafik 8">
            <a:extLst>
              <a:ext uri="{FF2B5EF4-FFF2-40B4-BE49-F238E27FC236}">
                <a16:creationId xmlns:a16="http://schemas.microsoft.com/office/drawing/2014/main" id="{EA837366-6CFD-324C-AE51-4B4D4E3835B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953000" y="2240581"/>
            <a:ext cx="2563627" cy="2500241"/>
          </a:xfrm>
          <a:prstGeom prst="rect">
            <a:avLst/>
          </a:prstGeom>
        </p:spPr>
      </p:pic>
      <p:pic>
        <p:nvPicPr>
          <p:cNvPr id="6" name="Grafik 5">
            <a:extLst>
              <a:ext uri="{FF2B5EF4-FFF2-40B4-BE49-F238E27FC236}">
                <a16:creationId xmlns:a16="http://schemas.microsoft.com/office/drawing/2014/main" id="{41300390-20A9-CD42-B092-09AED9679D7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747453" y="2117177"/>
            <a:ext cx="2563627" cy="2623645"/>
          </a:xfrm>
          <a:prstGeom prst="rect">
            <a:avLst/>
          </a:prstGeom>
        </p:spPr>
      </p:pic>
      <p:sp>
        <p:nvSpPr>
          <p:cNvPr id="3" name="Foliennummernplatzhalter 2">
            <a:extLst>
              <a:ext uri="{FF2B5EF4-FFF2-40B4-BE49-F238E27FC236}">
                <a16:creationId xmlns:a16="http://schemas.microsoft.com/office/drawing/2014/main" id="{7F0A8ADB-82F4-9B49-AE6C-C410E5A67DF9}"/>
              </a:ext>
            </a:extLst>
          </p:cNvPr>
          <p:cNvSpPr>
            <a:spLocks noGrp="1"/>
          </p:cNvSpPr>
          <p:nvPr>
            <p:ph type="sldNum" sz="quarter" idx="12"/>
          </p:nvPr>
        </p:nvSpPr>
        <p:spPr/>
        <p:txBody>
          <a:bodyPr/>
          <a:lstStyle/>
          <a:p>
            <a:fld id="{0372FAEE-62EB-DD44-9CDC-AF02205941EE}" type="slidenum">
              <a:rPr lang="de-DE" smtClean="0"/>
              <a:t>5</a:t>
            </a:fld>
            <a:endParaRPr lang="de-DE" dirty="0"/>
          </a:p>
        </p:txBody>
      </p:sp>
    </p:spTree>
    <p:extLst>
      <p:ext uri="{BB962C8B-B14F-4D97-AF65-F5344CB8AC3E}">
        <p14:creationId xmlns:p14="http://schemas.microsoft.com/office/powerpoint/2010/main" val="108098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B9E59-50DD-734D-89EC-941BB06AB226}"/>
              </a:ext>
            </a:extLst>
          </p:cNvPr>
          <p:cNvSpPr>
            <a:spLocks noGrp="1"/>
          </p:cNvSpPr>
          <p:nvPr>
            <p:ph type="title"/>
          </p:nvPr>
        </p:nvSpPr>
        <p:spPr>
          <a:xfrm>
            <a:off x="5214579" y="629266"/>
            <a:ext cx="6422849" cy="1676603"/>
          </a:xfrm>
        </p:spPr>
        <p:txBody>
          <a:bodyPr>
            <a:normAutofit/>
          </a:bodyPr>
          <a:lstStyle/>
          <a:p>
            <a:r>
              <a:rPr lang="de-DE" dirty="0"/>
              <a:t>Weiterführende Links mit Tipps</a:t>
            </a:r>
          </a:p>
        </p:txBody>
      </p:sp>
      <p:sp>
        <p:nvSpPr>
          <p:cNvPr id="19" name="Rectangle 1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fik 12">
            <a:extLst>
              <a:ext uri="{FF2B5EF4-FFF2-40B4-BE49-F238E27FC236}">
                <a16:creationId xmlns:a16="http://schemas.microsoft.com/office/drawing/2014/main" id="{9A3887B3-1D86-8B4F-AAB2-0AF0218E5616}"/>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351" t="10632" r="5156" b="10632"/>
          <a:stretch/>
        </p:blipFill>
        <p:spPr bwMode="auto">
          <a:xfrm>
            <a:off x="761364" y="1925025"/>
            <a:ext cx="3113280" cy="3007950"/>
          </a:xfrm>
          <a:prstGeom prst="rect">
            <a:avLst/>
          </a:prstGeom>
          <a:effectLst/>
          <a:scene3d>
            <a:camera prst="orthographicFront">
              <a:rot lat="0" lon="10799999" rev="0"/>
            </a:camera>
            <a:lightRig rig="threePt" dir="t"/>
          </a:scene3d>
          <a:extLst>
            <a:ext uri="{53640926-AAD7-44D8-BBD7-CCE9431645EC}">
              <a14:shadowObscured xmlns:a14="http://schemas.microsoft.com/office/drawing/2010/main"/>
            </a:ext>
          </a:extLst>
        </p:spPr>
      </p:pic>
      <p:sp>
        <p:nvSpPr>
          <p:cNvPr id="3" name="Inhaltsplatzhalter 2">
            <a:extLst>
              <a:ext uri="{FF2B5EF4-FFF2-40B4-BE49-F238E27FC236}">
                <a16:creationId xmlns:a16="http://schemas.microsoft.com/office/drawing/2014/main" id="{6363D6D3-A52C-B843-A983-33DFD4026277}"/>
              </a:ext>
            </a:extLst>
          </p:cNvPr>
          <p:cNvSpPr>
            <a:spLocks noGrp="1"/>
          </p:cNvSpPr>
          <p:nvPr>
            <p:ph idx="1"/>
          </p:nvPr>
        </p:nvSpPr>
        <p:spPr>
          <a:xfrm>
            <a:off x="5214581" y="2438400"/>
            <a:ext cx="6422848" cy="3785419"/>
          </a:xfrm>
        </p:spPr>
        <p:txBody>
          <a:bodyPr>
            <a:normAutofit/>
          </a:bodyPr>
          <a:lstStyle/>
          <a:p>
            <a:r>
              <a:rPr lang="de-DE" sz="2000" dirty="0">
                <a:hlinkClick r:id="rId5"/>
              </a:rPr>
              <a:t>https://digitalcourage.de/digitale-selbstverteidigung/selbstverteidigung-fuer-eilige</a:t>
            </a:r>
            <a:r>
              <a:rPr lang="de-DE" sz="2000" dirty="0"/>
              <a:t> </a:t>
            </a:r>
            <a:r>
              <a:rPr lang="de-DE" sz="2000" dirty="0">
                <a:sym typeface="Wingdings" pitchFamily="2" charset="2"/>
              </a:rPr>
              <a:t> </a:t>
            </a:r>
            <a:r>
              <a:rPr lang="de-DE" sz="2000" dirty="0"/>
              <a:t>6 Tipps zum schnellen Umsatz von mehr Datenschutz</a:t>
            </a:r>
            <a:endParaRPr lang="de-DE" sz="2000" dirty="0">
              <a:hlinkClick r:id="rId6"/>
            </a:endParaRPr>
          </a:p>
          <a:p>
            <a:r>
              <a:rPr lang="de-DE" sz="2000" dirty="0">
                <a:hlinkClick r:id="rId6"/>
              </a:rPr>
              <a:t>https://www.test.de/Privatsphaere-im-Netz-Wie-Sie-Verfolger-abschuetteln-5286433-0/#id5286447</a:t>
            </a:r>
            <a:r>
              <a:rPr lang="de-DE" sz="2000" dirty="0"/>
              <a:t> </a:t>
            </a:r>
            <a:r>
              <a:rPr lang="de-DE" sz="2000" dirty="0">
                <a:sym typeface="Wingdings" pitchFamily="2" charset="2"/>
              </a:rPr>
              <a:t> mit Angabe von </a:t>
            </a:r>
            <a:r>
              <a:rPr lang="de-DE" sz="2000" dirty="0"/>
              <a:t>Dauer und Schwierigkeitsgrad für jede Maßnahme</a:t>
            </a:r>
          </a:p>
          <a:p>
            <a:r>
              <a:rPr lang="de-DE" sz="2000" dirty="0">
                <a:hlinkClick r:id="rId7"/>
              </a:rPr>
              <a:t>https://datenwachschutz.de/</a:t>
            </a:r>
            <a:r>
              <a:rPr lang="de-DE" sz="2000" dirty="0"/>
              <a:t> </a:t>
            </a:r>
            <a:r>
              <a:rPr lang="de-DE" sz="2000" dirty="0">
                <a:sym typeface="Wingdings" pitchFamily="2" charset="2"/>
              </a:rPr>
              <a:t> sehr umfassend und ausführlich</a:t>
            </a:r>
          </a:p>
          <a:p>
            <a:r>
              <a:rPr lang="de-DE" sz="2000" dirty="0">
                <a:hlinkClick r:id="rId8"/>
              </a:rPr>
              <a:t>https://myshadow.org/increase-your-privacy</a:t>
            </a:r>
            <a:r>
              <a:rPr lang="de-DE" sz="2000" dirty="0"/>
              <a:t> </a:t>
            </a:r>
            <a:r>
              <a:rPr lang="de-DE" sz="2000" dirty="0">
                <a:sym typeface="Wingdings" pitchFamily="2" charset="2"/>
              </a:rPr>
              <a:t> auf Englisch, gut aufbereitet und übersichtlich, Stand von 2018</a:t>
            </a:r>
          </a:p>
          <a:p>
            <a:endParaRPr lang="de-DE" sz="2000" dirty="0"/>
          </a:p>
          <a:p>
            <a:endParaRPr lang="de-DE" sz="2000" dirty="0"/>
          </a:p>
        </p:txBody>
      </p:sp>
      <p:sp>
        <p:nvSpPr>
          <p:cNvPr id="5" name="Foliennummernplatzhalter 4">
            <a:extLst>
              <a:ext uri="{FF2B5EF4-FFF2-40B4-BE49-F238E27FC236}">
                <a16:creationId xmlns:a16="http://schemas.microsoft.com/office/drawing/2014/main" id="{B5BAB258-FA2C-8C40-8D71-1605880C2BDB}"/>
              </a:ext>
            </a:extLst>
          </p:cNvPr>
          <p:cNvSpPr>
            <a:spLocks noGrp="1"/>
          </p:cNvSpPr>
          <p:nvPr>
            <p:ph type="sldNum" sz="quarter" idx="12"/>
          </p:nvPr>
        </p:nvSpPr>
        <p:spPr/>
        <p:txBody>
          <a:bodyPr/>
          <a:lstStyle/>
          <a:p>
            <a:fld id="{0372FAEE-62EB-DD44-9CDC-AF02205941EE}" type="slidenum">
              <a:rPr lang="de-DE" smtClean="0"/>
              <a:t>6</a:t>
            </a:fld>
            <a:endParaRPr lang="de-DE" dirty="0"/>
          </a:p>
        </p:txBody>
      </p:sp>
    </p:spTree>
    <p:extLst>
      <p:ext uri="{BB962C8B-B14F-4D97-AF65-F5344CB8AC3E}">
        <p14:creationId xmlns:p14="http://schemas.microsoft.com/office/powerpoint/2010/main" val="246738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p:txBody>
          <a:bodyPr>
            <a:normAutofit/>
          </a:bodyPr>
          <a:lstStyle/>
          <a:p>
            <a:pPr marL="0" indent="0">
              <a:lnSpc>
                <a:spcPct val="100000"/>
              </a:lnSpc>
              <a:buNone/>
            </a:pPr>
            <a:r>
              <a:rPr lang="de-DE" sz="1800" dirty="0"/>
              <a:t>1 (Folie 2): Screenshot aus Video: „Ratgeber: Sicher surfen im Internet“ von NDR. </a:t>
            </a:r>
            <a:r>
              <a:rPr lang="en-US" sz="1800" u="sng" dirty="0">
                <a:hlinkClick r:id="rId3"/>
              </a:rPr>
              <a:t>YouTube Lizenz</a:t>
            </a:r>
            <a:r>
              <a:rPr lang="en-US" sz="1800" dirty="0"/>
              <a:t>.</a:t>
            </a:r>
            <a:r>
              <a:rPr lang="de-DE" sz="1800" u="sng" dirty="0"/>
              <a:t> </a:t>
            </a:r>
            <a:r>
              <a:rPr lang="de-DE" sz="1800" dirty="0">
                <a:hlinkClick r:id="rId4">
                  <a:extLst>
                    <a:ext uri="{A12FA001-AC4F-418D-AE19-62706E023703}">
                      <ahyp:hlinkClr xmlns:ahyp="http://schemas.microsoft.com/office/drawing/2018/hyperlinkcolor" val="tx"/>
                    </a:ext>
                  </a:extLst>
                </a:hlinkClick>
              </a:rPr>
              <a:t>https://www.youtube.com/watch?v=x6ms9nmEP2E</a:t>
            </a:r>
            <a:r>
              <a:rPr lang="de-DE" sz="1800" dirty="0"/>
              <a:t>. Screenshot von </a:t>
            </a:r>
            <a:r>
              <a:rPr lang="de-DE" sz="1800"/>
              <a:t>CC-Lizenzierung ausgenommen.</a:t>
            </a:r>
            <a:endParaRPr lang="de-DE" sz="1800" dirty="0"/>
          </a:p>
          <a:p>
            <a:pPr marL="0" indent="0">
              <a:lnSpc>
                <a:spcPct val="100000"/>
              </a:lnSpc>
              <a:buNone/>
            </a:pPr>
            <a:r>
              <a:rPr lang="de-DE" sz="1800" dirty="0"/>
              <a:t>2 (Folie 4): </a:t>
            </a:r>
            <a:r>
              <a:rPr lang="de-DE" sz="1800" dirty="0" err="1"/>
              <a:t>Datenschutz.org</a:t>
            </a:r>
            <a:r>
              <a:rPr lang="de-DE" sz="1800" dirty="0"/>
              <a:t>. 2021. „Cookies: was Sie über die kleinen Dateien wissen sollten“. </a:t>
            </a:r>
            <a:r>
              <a:rPr lang="en-US" sz="1800" dirty="0">
                <a:hlinkClick r:id="rId5">
                  <a:extLst>
                    <a:ext uri="{A12FA001-AC4F-418D-AE19-62706E023703}">
                      <ahyp:hlinkClr xmlns:ahyp="http://schemas.microsoft.com/office/drawing/2018/hyperlinkcolor" val="tx"/>
                    </a:ext>
                  </a:extLst>
                </a:hlinkClick>
              </a:rPr>
              <a:t>https://www.datenschutz.org/cookies/</a:t>
            </a:r>
            <a:r>
              <a:rPr lang="en-US" sz="1800" dirty="0"/>
              <a:t>. Zugriff am 26. Juni 2020.</a:t>
            </a:r>
          </a:p>
          <a:p>
            <a:pPr marL="0" indent="0">
              <a:lnSpc>
                <a:spcPct val="100000"/>
              </a:lnSpc>
              <a:buNone/>
            </a:pPr>
            <a:r>
              <a:rPr lang="en-US" sz="1800" dirty="0"/>
              <a:t>3 (Folie 4) </a:t>
            </a:r>
            <a:r>
              <a:rPr lang="en-US" sz="1800" dirty="0" err="1"/>
              <a:t>Verbraucherzentrale</a:t>
            </a:r>
            <a:r>
              <a:rPr lang="en-US" sz="1800" dirty="0"/>
              <a:t> NRW e. V. 2021. “Cookies kontrollieren und verwalten”. </a:t>
            </a:r>
            <a:r>
              <a:rPr lang="en-US" sz="1800" dirty="0">
                <a:hlinkClick r:id="rId6">
                  <a:extLst>
                    <a:ext uri="{A12FA001-AC4F-418D-AE19-62706E023703}">
                      <ahyp:hlinkClr xmlns:ahyp="http://schemas.microsoft.com/office/drawing/2018/hyperlinkcolor" val="tx"/>
                    </a:ext>
                  </a:extLst>
                </a:hlinkClick>
              </a:rPr>
              <a:t>https://www.verbraucherzentrale.de/wissen/digitale-welt/datenschutz/cookies-kontrollieren-und-verwalten-11996</a:t>
            </a:r>
            <a:r>
              <a:rPr lang="en-US" sz="1800" dirty="0"/>
              <a:t>. Zugriff am 28. Juni 2020.</a:t>
            </a:r>
          </a:p>
          <a:p>
            <a:pPr marL="0" indent="0">
              <a:lnSpc>
                <a:spcPct val="100000"/>
              </a:lnSpc>
              <a:buNone/>
            </a:pPr>
            <a:r>
              <a:rPr lang="en-US" sz="1800" dirty="0"/>
              <a:t>4 (Folie 4) </a:t>
            </a:r>
            <a:r>
              <a:rPr lang="en-US" sz="1800" dirty="0" err="1"/>
              <a:t>Zitat</a:t>
            </a:r>
            <a:r>
              <a:rPr lang="en-US" sz="1800" dirty="0"/>
              <a:t> in Notizen aus: Thomas Porwol. 2017. “Was zur Hölle sind Cookies und warum sollte man sie löschen?”. </a:t>
            </a:r>
            <a:r>
              <a:rPr lang="en-US" sz="1800" dirty="0">
                <a:hlinkClick r:id="rId7">
                  <a:extLst>
                    <a:ext uri="{A12FA001-AC4F-418D-AE19-62706E023703}">
                      <ahyp:hlinkClr xmlns:ahyp="http://schemas.microsoft.com/office/drawing/2018/hyperlinkcolor" val="tx"/>
                    </a:ext>
                  </a:extLst>
                </a:hlinkClick>
              </a:rPr>
              <a:t>https://www.techbook.de/easylife/was-zur-hoelle-sind-cookies-und-warum-sollte-man-sie-loeschen</a:t>
            </a:r>
            <a:r>
              <a:rPr lang="en-US" sz="1800" dirty="0"/>
              <a:t>. Zugriff am 05. Juli 2020.</a:t>
            </a:r>
          </a:p>
          <a:p>
            <a:pPr marL="457200" lvl="1" indent="0">
              <a:buNone/>
            </a:pPr>
            <a:br>
              <a:rPr lang="de-DE" sz="1800" dirty="0"/>
            </a:br>
            <a:br>
              <a:rPr lang="de-DE" sz="1800" dirty="0"/>
            </a:br>
            <a:endParaRPr lang="de-DE" sz="1800" dirty="0"/>
          </a:p>
          <a:p>
            <a:endParaRPr lang="de-DE" sz="18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7</a:t>
            </a:fld>
            <a:endParaRPr lang="de-DE" dirty="0"/>
          </a:p>
        </p:txBody>
      </p:sp>
    </p:spTree>
    <p:extLst>
      <p:ext uri="{BB962C8B-B14F-4D97-AF65-F5344CB8AC3E}">
        <p14:creationId xmlns:p14="http://schemas.microsoft.com/office/powerpoint/2010/main" val="231404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9EF27-EDDE-2240-B8E5-9A7808BCA848}"/>
              </a:ext>
            </a:extLst>
          </p:cNvPr>
          <p:cNvSpPr>
            <a:spLocks noGrp="1"/>
          </p:cNvSpPr>
          <p:nvPr>
            <p:ph type="title"/>
          </p:nvPr>
        </p:nvSpPr>
        <p:spPr>
          <a:xfrm>
            <a:off x="838200" y="126125"/>
            <a:ext cx="8142513" cy="1414800"/>
          </a:xfrm>
        </p:spPr>
        <p:txBody>
          <a:bodyPr>
            <a:normAutofit/>
          </a:bodyPr>
          <a:lstStyle/>
          <a:p>
            <a:r>
              <a:rPr lang="de-DE" dirty="0">
                <a:latin typeface="Arial" panose="020B0604020202020204" pitchFamily="34" charset="0"/>
                <a:cs typeface="Arial" panose="020B0604020202020204" pitchFamily="34" charset="0"/>
              </a:rPr>
              <a:t>Lizenzhinweise</a:t>
            </a:r>
          </a:p>
        </p:txBody>
      </p:sp>
      <p:sp>
        <p:nvSpPr>
          <p:cNvPr id="9" name="Inhaltsplatzhalter 2">
            <a:extLst>
              <a:ext uri="{FF2B5EF4-FFF2-40B4-BE49-F238E27FC236}">
                <a16:creationId xmlns:a16="http://schemas.microsoft.com/office/drawing/2014/main" id="{C7184DF2-66B8-4764-8D19-5B7E90E1AF30}"/>
              </a:ext>
            </a:extLst>
          </p:cNvPr>
          <p:cNvSpPr>
            <a:spLocks noGrp="1"/>
          </p:cNvSpPr>
          <p:nvPr>
            <p:ph sz="half" idx="1"/>
          </p:nvPr>
        </p:nvSpPr>
        <p:spPr>
          <a:xfrm>
            <a:off x="838199" y="1962998"/>
            <a:ext cx="4988497" cy="2596645"/>
          </a:xfrm>
        </p:spPr>
        <p:txBody>
          <a:bodyPr>
            <a:normAutofit/>
          </a:bodyPr>
          <a:lstStyle/>
          <a:p>
            <a:r>
              <a:rPr lang="de-DE" sz="1400" dirty="0">
                <a:latin typeface="Arial" panose="020B0604020202020204" pitchFamily="34" charset="0"/>
                <a:cs typeface="Arial" panose="020B0604020202020204" pitchFamily="34" charset="0"/>
              </a:rPr>
              <a:t>Autorin: Jule Murmann für TH Köln.</a:t>
            </a:r>
          </a:p>
          <a:p>
            <a:r>
              <a:rPr lang="de-DE" sz="1400" dirty="0">
                <a:latin typeface="Arial" panose="020B0604020202020204" pitchFamily="34" charset="0"/>
                <a:cs typeface="Arial" panose="020B0604020202020204" pitchFamily="34" charset="0"/>
              </a:rPr>
              <a:t>Titel: Baukasten der Medienkompetenz | Modul 4: Schützen und sicher agieren | Lehrvortrag: Schützen und sicher agieren / Best Practice: Tipps zur digitalen Selbstverteidigung (Datensparsamkeit).</a:t>
            </a:r>
          </a:p>
          <a:p>
            <a:r>
              <a:rPr lang="de-DE" sz="1400" dirty="0">
                <a:latin typeface="Arial" panose="020B0604020202020204" pitchFamily="34" charset="0"/>
                <a:cs typeface="Arial" panose="020B0604020202020204" pitchFamily="34" charset="0"/>
              </a:rPr>
              <a:t>Diese Datei und weitere Materialien des Themenbereichs finden Sie an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dieser</a:t>
            </a:r>
            <a:r>
              <a:rPr lang="de-DE" sz="1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Stelle</a:t>
            </a:r>
            <a:r>
              <a:rPr lang="de-DE" sz="1400" dirty="0">
                <a:latin typeface="Arial" panose="020B0604020202020204" pitchFamily="34" charset="0"/>
                <a:cs typeface="Arial" panose="020B0604020202020204" pitchFamily="34" charset="0"/>
              </a:rPr>
              <a:t> auf der Lernplattform DAS LERNBÜRO. </a:t>
            </a:r>
          </a:p>
          <a:p>
            <a:r>
              <a:rPr lang="de-DE" sz="1400" dirty="0">
                <a:latin typeface="Arial" panose="020B0604020202020204" pitchFamily="34" charset="0"/>
                <a:cs typeface="Arial" panose="020B0604020202020204" pitchFamily="34" charset="0"/>
              </a:rPr>
              <a:t>Dieses Dokument entstand im Rahmen des Projekts IDiT. BMBF-Förderkennzeichen: 01PE18015. Auf der </a:t>
            </a:r>
            <a:r>
              <a:rPr lang="de-DE"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Projekt-Webseite idit.online</a:t>
            </a:r>
            <a:r>
              <a:rPr lang="de-DE" sz="1400" dirty="0">
                <a:latin typeface="Arial" panose="020B0604020202020204" pitchFamily="34" charset="0"/>
                <a:cs typeface="Arial" panose="020B0604020202020204" pitchFamily="34" charset="0"/>
              </a:rPr>
              <a:t> erfahren Sie mehr. </a:t>
            </a:r>
          </a:p>
          <a:p>
            <a:pPr marL="0" indent="0">
              <a:buNone/>
            </a:pPr>
            <a:endParaRPr lang="de-DE" sz="1600" dirty="0">
              <a:latin typeface="Arial" panose="020B0604020202020204" pitchFamily="34" charset="0"/>
              <a:cs typeface="Arial" panose="020B0604020202020204" pitchFamily="34" charset="0"/>
            </a:endParaRPr>
          </a:p>
        </p:txBody>
      </p:sp>
      <p:sp>
        <p:nvSpPr>
          <p:cNvPr id="10" name="Inhaltsplatzhalter 3">
            <a:extLst>
              <a:ext uri="{FF2B5EF4-FFF2-40B4-BE49-F238E27FC236}">
                <a16:creationId xmlns:a16="http://schemas.microsoft.com/office/drawing/2014/main" id="{58CAB2C9-6B90-417E-A251-7089E56D0603}"/>
              </a:ext>
            </a:extLst>
          </p:cNvPr>
          <p:cNvSpPr txBox="1">
            <a:spLocks/>
          </p:cNvSpPr>
          <p:nvPr/>
        </p:nvSpPr>
        <p:spPr>
          <a:xfrm>
            <a:off x="5826695" y="1962998"/>
            <a:ext cx="5657381" cy="2769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00" dirty="0">
              <a:cs typeface="Arial" panose="020B0604020202020204" pitchFamily="34" charset="0"/>
            </a:endParaRPr>
          </a:p>
          <a:p>
            <a:r>
              <a:rPr lang="de-DE" sz="1600" dirty="0">
                <a:cs typeface="Arial" panose="020B0604020202020204" pitchFamily="34" charset="0"/>
              </a:rPr>
              <a:t>		</a:t>
            </a:r>
            <a:r>
              <a:rPr lang="de-DE" sz="1100" dirty="0">
                <a:cs typeface="Arial" panose="020B0604020202020204" pitchFamily="34" charset="0"/>
              </a:rPr>
              <a:t>2021. Der Lizenzvertrag ist hier abrufbar: </a:t>
            </a:r>
            <a:r>
              <a:rPr lang="de-DE" sz="1100" dirty="0">
                <a:cs typeface="Arial" panose="020B0604020202020204" pitchFamily="34" charset="0"/>
                <a:hlinkClick r:id="rId6">
                  <a:extLst>
                    <a:ext uri="{A12FA001-AC4F-418D-AE19-62706E023703}">
                      <ahyp:hlinkClr xmlns:ahyp="http://schemas.microsoft.com/office/drawing/2018/hyperlinkcolor" val="tx"/>
                    </a:ext>
                  </a:extLst>
                </a:hlinkClick>
              </a:rPr>
              <a:t>creativecommons.org/licenses/by-sa/4.0/deed.de</a:t>
            </a:r>
            <a:r>
              <a:rPr lang="de-DE" sz="1100" dirty="0">
                <a:cs typeface="Arial" panose="020B0604020202020204" pitchFamily="34" charset="0"/>
              </a:rPr>
              <a:t>. </a:t>
            </a:r>
            <a:endParaRPr lang="de-DE" sz="1400" dirty="0">
              <a:cs typeface="Arial" panose="020B0604020202020204" pitchFamily="34" charset="0"/>
            </a:endParaRPr>
          </a:p>
          <a:p>
            <a:r>
              <a:rPr lang="de-DE" sz="1100" dirty="0">
                <a:cs typeface="Arial" panose="020B0604020202020204" pitchFamily="34" charset="0"/>
              </a:rPr>
              <a:t>Verwendung von Logos unter Markenrecht. Verwendung von Screenshots unter Zitatrecht. Piktogramme: MS Office 365; lizenzfrei nutzbar mit </a:t>
            </a:r>
            <a:r>
              <a:rPr lang="de-DE" sz="1100" dirty="0">
                <a:cs typeface="Arial" panose="020B0604020202020204" pitchFamily="34" charset="0"/>
                <a:hlinkClick r:id="rId7">
                  <a:extLst>
                    <a:ext uri="{A12FA001-AC4F-418D-AE19-62706E023703}">
                      <ahyp:hlinkClr xmlns:ahyp="http://schemas.microsoft.com/office/drawing/2018/hyperlinkcolor" val="tx"/>
                    </a:ext>
                  </a:extLst>
                </a:hlinkClick>
              </a:rPr>
              <a:t>Genehmigung</a:t>
            </a:r>
            <a:r>
              <a:rPr lang="de-DE" sz="1100" dirty="0">
                <a:cs typeface="Arial" panose="020B0604020202020204" pitchFamily="34" charset="0"/>
              </a:rPr>
              <a:t> von Microsoft.</a:t>
            </a:r>
          </a:p>
          <a:p>
            <a:endParaRPr lang="de-DE" sz="1100" dirty="0">
              <a:cs typeface="Arial" panose="020B0604020202020204" pitchFamily="34" charset="0"/>
            </a:endParaRPr>
          </a:p>
          <a:p>
            <a:endParaRPr lang="de-DE" sz="1100" dirty="0">
              <a:cs typeface="Arial" panose="020B0604020202020204" pitchFamily="34" charset="0"/>
            </a:endParaRPr>
          </a:p>
          <a:p>
            <a:endParaRPr lang="de-DE" dirty="0"/>
          </a:p>
        </p:txBody>
      </p:sp>
      <p:pic>
        <p:nvPicPr>
          <p:cNvPr id="12" name="Grafik 11" descr="Logo und Website zur Creative Commons Lizenz">
            <a:hlinkClick r:id="rId6" tooltip="Website creative commons Lizenz"/>
            <a:extLst>
              <a:ext uri="{FF2B5EF4-FFF2-40B4-BE49-F238E27FC236}">
                <a16:creationId xmlns:a16="http://schemas.microsoft.com/office/drawing/2014/main" id="{DE236F61-A570-4FA2-A897-57A86FD00F9B}"/>
              </a:ext>
            </a:extLst>
          </p:cNvPr>
          <p:cNvPicPr>
            <a:picLocks noChangeAspect="1"/>
          </p:cNvPicPr>
          <p:nvPr/>
        </p:nvPicPr>
        <p:blipFill>
          <a:blip r:embed="rId8"/>
          <a:stretch>
            <a:fillRect/>
          </a:stretch>
        </p:blipFill>
        <p:spPr>
          <a:xfrm>
            <a:off x="5887443" y="1962998"/>
            <a:ext cx="1766456" cy="607219"/>
          </a:xfrm>
          <a:prstGeom prst="rect">
            <a:avLst/>
          </a:prstGeom>
        </p:spPr>
      </p:pic>
      <p:pic>
        <p:nvPicPr>
          <p:cNvPr id="4" name="Grafik 3" descr="Logos der Verbundpartner des Projekts IDiT: BFW Köln, Technische Hochschule Köln, Hochschule Niederrhein">
            <a:extLst>
              <a:ext uri="{FF2B5EF4-FFF2-40B4-BE49-F238E27FC236}">
                <a16:creationId xmlns:a16="http://schemas.microsoft.com/office/drawing/2014/main" id="{236F6B58-55CB-304C-86FC-038D1B064274}"/>
              </a:ext>
            </a:extLst>
          </p:cNvPr>
          <p:cNvPicPr>
            <a:picLocks noChangeAspect="1"/>
          </p:cNvPicPr>
          <p:nvPr/>
        </p:nvPicPr>
        <p:blipFill>
          <a:blip r:embed="rId9"/>
          <a:stretch>
            <a:fillRect/>
          </a:stretch>
        </p:blipFill>
        <p:spPr>
          <a:xfrm>
            <a:off x="5887443" y="3389620"/>
            <a:ext cx="5183731" cy="851636"/>
          </a:xfrm>
          <a:prstGeom prst="rect">
            <a:avLst/>
          </a:prstGeom>
        </p:spPr>
      </p:pic>
      <p:pic>
        <p:nvPicPr>
          <p:cNvPr id="19" name="Grafik 18" descr="Logos der Geldgeber: Bundesministerium für Bildung und Forschung, Europäischer Sozialfonds, Europäische Union und Slogan: Zusammen, Zukunft, Gestalten.">
            <a:extLst>
              <a:ext uri="{FF2B5EF4-FFF2-40B4-BE49-F238E27FC236}">
                <a16:creationId xmlns:a16="http://schemas.microsoft.com/office/drawing/2014/main" id="{EE2D00EC-AEAB-A54B-AAEF-26A81BD50672}"/>
              </a:ext>
            </a:extLst>
          </p:cNvPr>
          <p:cNvPicPr>
            <a:picLocks noChangeAspect="1"/>
          </p:cNvPicPr>
          <p:nvPr/>
        </p:nvPicPr>
        <p:blipFill>
          <a:blip r:embed="rId10"/>
          <a:stretch>
            <a:fillRect/>
          </a:stretch>
        </p:blipFill>
        <p:spPr>
          <a:xfrm>
            <a:off x="777452" y="4732415"/>
            <a:ext cx="10576348" cy="2031365"/>
          </a:xfrm>
          <a:prstGeom prst="rect">
            <a:avLst/>
          </a:prstGeom>
        </p:spPr>
      </p:pic>
    </p:spTree>
    <p:extLst>
      <p:ext uri="{BB962C8B-B14F-4D97-AF65-F5344CB8AC3E}">
        <p14:creationId xmlns:p14="http://schemas.microsoft.com/office/powerpoint/2010/main" val="354938500"/>
      </p:ext>
    </p:extLst>
  </p:cSld>
  <p:clrMapOvr>
    <a:masterClrMapping/>
  </p:clrMapOvr>
</p:sld>
</file>

<file path=ppt/theme/theme1.xml><?xml version="1.0" encoding="utf-8"?>
<a:theme xmlns:a="http://schemas.openxmlformats.org/drawingml/2006/main" name="Office">
  <a:themeElements>
    <a:clrScheme name="IDIT">
      <a:dk1>
        <a:sysClr val="windowText" lastClr="000000"/>
      </a:dk1>
      <a:lt1>
        <a:sysClr val="window" lastClr="FFFFFF"/>
      </a:lt1>
      <a:dk2>
        <a:srgbClr val="009499"/>
      </a:dk2>
      <a:lt2>
        <a:srgbClr val="9BC22B"/>
      </a:lt2>
      <a:accent1>
        <a:srgbClr val="07A1E2"/>
      </a:accent1>
      <a:accent2>
        <a:srgbClr val="DC3555"/>
      </a:accent2>
      <a:accent3>
        <a:srgbClr val="EF8A26"/>
      </a:accent3>
      <a:accent4>
        <a:srgbClr val="BF4191"/>
      </a:accent4>
      <a:accent5>
        <a:srgbClr val="4C4596"/>
      </a:accent5>
      <a:accent6>
        <a:srgbClr val="FFDA29"/>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nditionsVersion xmlns="f43f2404-62f9-4650-bc39-1360eaa0bd60" xsi:nil="true"/>
    <Renditions xmlns="f43f2404-62f9-4650-bc39-1360eaa0bd60"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orddokument" ma:contentTypeID="0x01010034B2F247D5AFCB4D8F3019A0BC752918005F51EB7F687B464685A2D2472B37B5FE" ma:contentTypeVersion="18" ma:contentTypeDescription="Leeres Worddokument" ma:contentTypeScope="" ma:versionID="564d128a69d957c2e9ddf25f05ba2f73">
  <xsd:schema xmlns:xsd="http://www.w3.org/2001/XMLSchema" xmlns:xs="http://www.w3.org/2001/XMLSchema" xmlns:p="http://schemas.microsoft.com/office/2006/metadata/properties" xmlns:ns2="f43f2404-62f9-4650-bc39-1360eaa0bd60" xmlns:ns3="http://schemas.microsoft.com/sharepoint/v4" targetNamespace="http://schemas.microsoft.com/office/2006/metadata/properties" ma:root="true" ma:fieldsID="884a374e3953375919705e04a86cc65a" ns2:_="" ns3:_="">
    <xsd:import namespace="f43f2404-62f9-4650-bc39-1360eaa0bd60"/>
    <xsd:import namespace="http://schemas.microsoft.com/sharepoint/v4"/>
    <xsd:element name="properties">
      <xsd:complexType>
        <xsd:sequence>
          <xsd:element name="documentManagement">
            <xsd:complexType>
              <xsd:all>
                <xsd:element ref="ns2:Renditions" minOccurs="0"/>
                <xsd:element ref="ns2:RenditionsVers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2404-62f9-4650-bc39-1360eaa0bd60" elementFormDefault="qualified">
    <xsd:import namespace="http://schemas.microsoft.com/office/2006/documentManagement/types"/>
    <xsd:import namespace="http://schemas.microsoft.com/office/infopath/2007/PartnerControls"/>
    <xsd:element name="Renditions" ma:index="8" nillable="true" ma:displayName="Renditions" ma:decimals="0" ma:hidden="true" ma:internalName="Renditions">
      <xsd:simpleType>
        <xsd:restriction base="dms:Number"/>
      </xsd:simpleType>
    </xsd:element>
    <xsd:element name="RenditionsVersion" ma:index="9" nillable="true" ma:displayName="RenditionsVersion" ma:decimals="0" ma:hidden="true" ma:internalName="Renditions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7F03F-DF1D-4B3A-8B4E-3FAB47238B1E}">
  <ds:schemaRefs>
    <ds:schemaRef ds:uri="http://schemas.microsoft.com/sharepoint/v3/contenttype/forms"/>
  </ds:schemaRefs>
</ds:datastoreItem>
</file>

<file path=customXml/itemProps2.xml><?xml version="1.0" encoding="utf-8"?>
<ds:datastoreItem xmlns:ds="http://schemas.openxmlformats.org/officeDocument/2006/customXml" ds:itemID="{71B07CE9-F6E9-4346-82E2-0C55FE238F6D}">
  <ds:schemaRefs>
    <ds:schemaRef ds:uri="http://schemas.microsoft.com/office/2006/metadata/properties"/>
    <ds:schemaRef ds:uri="http://schemas.microsoft.com/office/infopath/2007/PartnerControls"/>
    <ds:schemaRef ds:uri="f43f2404-62f9-4650-bc39-1360eaa0bd60"/>
    <ds:schemaRef ds:uri="http://schemas.microsoft.com/sharepoint/v4"/>
  </ds:schemaRefs>
</ds:datastoreItem>
</file>

<file path=customXml/itemProps3.xml><?xml version="1.0" encoding="utf-8"?>
<ds:datastoreItem xmlns:ds="http://schemas.openxmlformats.org/officeDocument/2006/customXml" ds:itemID="{33798C36-93C5-46E6-BFD4-5205BA290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f2404-62f9-4650-bc39-1360eaa0bd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1697</Words>
  <Application>Microsoft Macintosh PowerPoint</Application>
  <PresentationFormat>Breitbild</PresentationFormat>
  <Paragraphs>143</Paragraphs>
  <Slides>8</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Symbol</vt:lpstr>
      <vt:lpstr>Wingdings</vt:lpstr>
      <vt:lpstr>Office</vt:lpstr>
      <vt:lpstr>Schützen und sicher agieren / Best Practice: Tipps zur digitalen Selbstverteidigung (Datensparsamkeit)</vt:lpstr>
      <vt:lpstr>Video: Sicher Surfen im Netz?</vt:lpstr>
      <vt:lpstr>Datensparsamkeit auf Seiten der Nutzenden</vt:lpstr>
      <vt:lpstr>Crashkurs Digitale Selbstverteidigung – Beispiele</vt:lpstr>
      <vt:lpstr>Tracking-Blocker: Beispiele</vt:lpstr>
      <vt:lpstr>Weiterführende Links mit Tipps</vt:lpstr>
      <vt:lpstr>Quellen</vt:lpstr>
      <vt:lpstr>Lizenzhinweise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Datenschutz und Datensparsamkeit</dc:title>
  <dc:creator>Matthias Murmann</dc:creator>
  <cp:lastModifiedBy>Jule Murmann</cp:lastModifiedBy>
  <cp:revision>56</cp:revision>
  <dcterms:created xsi:type="dcterms:W3CDTF">2020-11-29T12:20:10Z</dcterms:created>
  <dcterms:modified xsi:type="dcterms:W3CDTF">2022-01-22T10:52:43Z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0x01010034B2F247D5AFCB4D8F3019A0BC752918005F51EB7F687B464685A2D2472B37B5FE</vt:lpwstr>
  </property>
</Properties>
</file>