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380" r:id="rId5"/>
    <p:sldId id="316" r:id="rId6"/>
    <p:sldId id="387" r:id="rId7"/>
    <p:sldId id="259" r:id="rId8"/>
    <p:sldId id="292" r:id="rId9"/>
    <p:sldId id="296" r:id="rId10"/>
    <p:sldId id="388" r:id="rId11"/>
    <p:sldId id="272" r:id="rId12"/>
    <p:sldId id="295" r:id="rId13"/>
    <p:sldId id="294" r:id="rId14"/>
    <p:sldId id="260" r:id="rId15"/>
    <p:sldId id="298" r:id="rId16"/>
    <p:sldId id="299" r:id="rId17"/>
    <p:sldId id="300" r:id="rId18"/>
    <p:sldId id="301" r:id="rId19"/>
    <p:sldId id="262" r:id="rId20"/>
    <p:sldId id="386" r:id="rId21"/>
    <p:sldId id="382"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e Murmann" initials="JM" lastIdx="1" clrIdx="0">
    <p:extLst>
      <p:ext uri="{19B8F6BF-5375-455C-9EA6-DF929625EA0E}">
        <p15:presenceInfo xmlns:p15="http://schemas.microsoft.com/office/powerpoint/2012/main" userId="Jule Mur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60"/>
    <p:restoredTop sz="63129"/>
  </p:normalViewPr>
  <p:slideViewPr>
    <p:cSldViewPr snapToGrid="0" snapToObjects="1">
      <p:cViewPr varScale="1">
        <p:scale>
          <a:sx n="78" d="100"/>
          <a:sy n="78" d="100"/>
        </p:scale>
        <p:origin x="1408" y="176"/>
      </p:cViewPr>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napToObjects="1">
      <p:cViewPr varScale="1">
        <p:scale>
          <a:sx n="96" d="100"/>
          <a:sy n="96" d="100"/>
        </p:scale>
        <p:origin x="2480" y="-25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51678-DFDE-40F4-B20C-070ADFD9E093}" type="doc">
      <dgm:prSet loTypeId="urn:microsoft.com/office/officeart/2008/layout/LinedList" loCatId="list" qsTypeId="urn:microsoft.com/office/officeart/2005/8/quickstyle/simple1" qsCatId="simple" csTypeId="urn:microsoft.com/office/officeart/2018/5/colors/Iconchunking_neutralbg_colorful5" csCatId="colorful" phldr="1"/>
      <dgm:spPr/>
      <dgm:t>
        <a:bodyPr/>
        <a:lstStyle/>
        <a:p>
          <a:endParaRPr lang="en-US"/>
        </a:p>
      </dgm:t>
    </dgm:pt>
    <dgm:pt modelId="{EC9C4405-0806-408D-92A2-7938F579CF71}">
      <dgm:prSet custT="1"/>
      <dgm:spPr/>
      <dgm:t>
        <a:bodyPr/>
        <a:lstStyle/>
        <a:p>
          <a:pPr>
            <a:lnSpc>
              <a:spcPct val="100000"/>
            </a:lnSpc>
          </a:pPr>
          <a:r>
            <a:rPr lang="de-DE" sz="2000" dirty="0"/>
            <a:t>Seit Mai 2018</a:t>
          </a:r>
          <a:endParaRPr lang="en-US" sz="2000" dirty="0"/>
        </a:p>
      </dgm:t>
    </dgm:pt>
    <dgm:pt modelId="{9058C79A-F9C5-429D-8F7C-B52E5793803F}" type="parTrans" cxnId="{2AFA08D6-4B43-46EC-94EE-2AB9B4BFC259}">
      <dgm:prSet/>
      <dgm:spPr/>
      <dgm:t>
        <a:bodyPr/>
        <a:lstStyle/>
        <a:p>
          <a:endParaRPr lang="en-US"/>
        </a:p>
      </dgm:t>
    </dgm:pt>
    <dgm:pt modelId="{9B846B9A-77C8-4434-ACA9-10F80F6A7C76}" type="sibTrans" cxnId="{2AFA08D6-4B43-46EC-94EE-2AB9B4BFC259}">
      <dgm:prSet/>
      <dgm:spPr/>
      <dgm:t>
        <a:bodyPr/>
        <a:lstStyle/>
        <a:p>
          <a:endParaRPr lang="en-US"/>
        </a:p>
      </dgm:t>
    </dgm:pt>
    <dgm:pt modelId="{23FF6E57-C14A-4CE0-BE0D-9545226ACDED}">
      <dgm:prSet custT="1"/>
      <dgm:spPr/>
      <dgm:t>
        <a:bodyPr/>
        <a:lstStyle/>
        <a:p>
          <a:pPr>
            <a:lnSpc>
              <a:spcPct val="100000"/>
            </a:lnSpc>
          </a:pPr>
          <a:r>
            <a:rPr lang="de-DE" sz="2000" b="1" dirty="0"/>
            <a:t>EU-weit gültig</a:t>
          </a:r>
          <a:endParaRPr lang="en-US" sz="2000" b="1" dirty="0"/>
        </a:p>
      </dgm:t>
    </dgm:pt>
    <dgm:pt modelId="{3D180003-494B-4A65-8F26-337DA800DE75}" type="parTrans" cxnId="{58E76455-3F5C-4DA7-977B-79D0AFE3BC9C}">
      <dgm:prSet/>
      <dgm:spPr/>
      <dgm:t>
        <a:bodyPr/>
        <a:lstStyle/>
        <a:p>
          <a:endParaRPr lang="en-US"/>
        </a:p>
      </dgm:t>
    </dgm:pt>
    <dgm:pt modelId="{56747C5E-BCE2-48F0-9A80-B65551C45892}" type="sibTrans" cxnId="{58E76455-3F5C-4DA7-977B-79D0AFE3BC9C}">
      <dgm:prSet/>
      <dgm:spPr/>
      <dgm:t>
        <a:bodyPr/>
        <a:lstStyle/>
        <a:p>
          <a:endParaRPr lang="en-US"/>
        </a:p>
      </dgm:t>
    </dgm:pt>
    <dgm:pt modelId="{9034DBEA-FD5F-4B7B-A9C8-7A3F0459DFE7}">
      <dgm:prSet custT="1"/>
      <dgm:spPr/>
      <dgm:t>
        <a:bodyPr/>
        <a:lstStyle/>
        <a:p>
          <a:pPr>
            <a:lnSpc>
              <a:spcPct val="100000"/>
            </a:lnSpc>
          </a:pPr>
          <a:r>
            <a:rPr lang="de-DE" sz="2000" dirty="0"/>
            <a:t>Neue Vorschriften </a:t>
          </a:r>
          <a:r>
            <a:rPr lang="de-DE" sz="2000" b="0" dirty="0">
              <a:sym typeface="Wingdings" panose="05000000000000000000" pitchFamily="2" charset="2"/>
            </a:rPr>
            <a:t></a:t>
          </a:r>
          <a:r>
            <a:rPr lang="de-DE" sz="2000" dirty="0"/>
            <a:t> </a:t>
          </a:r>
          <a:r>
            <a:rPr lang="de-DE" sz="2000" b="1" dirty="0"/>
            <a:t>Rechtssicherheit</a:t>
          </a:r>
          <a:r>
            <a:rPr lang="de-DE" sz="2000" dirty="0"/>
            <a:t> bei der Verarbeitung und Verwertung von Daten </a:t>
          </a:r>
          <a:endParaRPr lang="en-US" sz="2000" dirty="0"/>
        </a:p>
      </dgm:t>
    </dgm:pt>
    <dgm:pt modelId="{F92A02B5-C801-48E6-8FFF-EAF8C3690CE6}" type="parTrans" cxnId="{72DD4FB7-1CB9-4D67-AC50-702E8C7301CE}">
      <dgm:prSet/>
      <dgm:spPr/>
      <dgm:t>
        <a:bodyPr/>
        <a:lstStyle/>
        <a:p>
          <a:endParaRPr lang="en-US"/>
        </a:p>
      </dgm:t>
    </dgm:pt>
    <dgm:pt modelId="{EBD81224-658B-420B-8D89-7C7B89BAEB34}" type="sibTrans" cxnId="{72DD4FB7-1CB9-4D67-AC50-702E8C7301CE}">
      <dgm:prSet/>
      <dgm:spPr/>
      <dgm:t>
        <a:bodyPr/>
        <a:lstStyle/>
        <a:p>
          <a:endParaRPr lang="en-US"/>
        </a:p>
      </dgm:t>
    </dgm:pt>
    <dgm:pt modelId="{925EE1F7-FD14-4CD2-843F-163CA51E4809}">
      <dgm:prSet custT="1"/>
      <dgm:spPr/>
      <dgm:t>
        <a:bodyPr/>
        <a:lstStyle/>
        <a:p>
          <a:pPr>
            <a:lnSpc>
              <a:spcPct val="100000"/>
            </a:lnSpc>
          </a:pPr>
          <a:r>
            <a:rPr lang="de-DE" sz="2000" dirty="0"/>
            <a:t>Unternehmen haben </a:t>
          </a:r>
          <a:r>
            <a:rPr lang="de-DE" sz="2000" b="1" dirty="0"/>
            <a:t>mehr Pflichten</a:t>
          </a:r>
          <a:endParaRPr lang="en-US" sz="2000" dirty="0"/>
        </a:p>
      </dgm:t>
    </dgm:pt>
    <dgm:pt modelId="{F387965B-4897-4DEB-AB65-D7BFFA8725C9}" type="parTrans" cxnId="{A4D2B1C0-60A7-4108-B4EC-E11A154ADC6A}">
      <dgm:prSet/>
      <dgm:spPr/>
      <dgm:t>
        <a:bodyPr/>
        <a:lstStyle/>
        <a:p>
          <a:endParaRPr lang="en-US"/>
        </a:p>
      </dgm:t>
    </dgm:pt>
    <dgm:pt modelId="{5DCAA0BB-FF76-4AB7-8CAF-53BD48346360}" type="sibTrans" cxnId="{A4D2B1C0-60A7-4108-B4EC-E11A154ADC6A}">
      <dgm:prSet/>
      <dgm:spPr/>
      <dgm:t>
        <a:bodyPr/>
        <a:lstStyle/>
        <a:p>
          <a:endParaRPr lang="en-US"/>
        </a:p>
      </dgm:t>
    </dgm:pt>
    <dgm:pt modelId="{E7772FCB-1E79-481D-84D4-B149640CA9B3}">
      <dgm:prSet custT="1"/>
      <dgm:spPr/>
      <dgm:t>
        <a:bodyPr/>
        <a:lstStyle/>
        <a:p>
          <a:pPr>
            <a:lnSpc>
              <a:spcPct val="100000"/>
            </a:lnSpc>
          </a:pPr>
          <a:r>
            <a:rPr lang="de-DE" sz="2000" dirty="0"/>
            <a:t>Bürger:innen </a:t>
          </a:r>
          <a:r>
            <a:rPr lang="de-DE" sz="2000" b="1" dirty="0"/>
            <a:t>mehr und stärkere Rechte </a:t>
          </a:r>
          <a:endParaRPr lang="en-US" sz="2000" dirty="0"/>
        </a:p>
      </dgm:t>
    </dgm:pt>
    <dgm:pt modelId="{234399BF-6858-42C5-99DE-29548E9E7627}" type="parTrans" cxnId="{21D34D36-A357-42EE-B3F4-2069E0D0336D}">
      <dgm:prSet/>
      <dgm:spPr/>
      <dgm:t>
        <a:bodyPr/>
        <a:lstStyle/>
        <a:p>
          <a:endParaRPr lang="en-US"/>
        </a:p>
      </dgm:t>
    </dgm:pt>
    <dgm:pt modelId="{066B5307-D625-4FC2-AC51-44B529932F65}" type="sibTrans" cxnId="{21D34D36-A357-42EE-B3F4-2069E0D0336D}">
      <dgm:prSet/>
      <dgm:spPr/>
      <dgm:t>
        <a:bodyPr/>
        <a:lstStyle/>
        <a:p>
          <a:endParaRPr lang="en-US"/>
        </a:p>
      </dgm:t>
    </dgm:pt>
    <dgm:pt modelId="{40CFDA8F-383B-49CE-BCEB-8B1CEF0AE1DB}">
      <dgm:prSet custT="1"/>
      <dgm:spPr/>
      <dgm:t>
        <a:bodyPr/>
        <a:lstStyle/>
        <a:p>
          <a:pPr>
            <a:lnSpc>
              <a:spcPct val="100000"/>
            </a:lnSpc>
          </a:pPr>
          <a:r>
            <a:rPr lang="de-DE" sz="2000" b="1" dirty="0"/>
            <a:t>Aufsichtsbehörden</a:t>
          </a:r>
          <a:r>
            <a:rPr lang="de-DE" sz="2000" dirty="0"/>
            <a:t> haben mehr Kompetenzen</a:t>
          </a:r>
          <a:endParaRPr lang="en-US" sz="2000" dirty="0"/>
        </a:p>
      </dgm:t>
    </dgm:pt>
    <dgm:pt modelId="{AD7C05CA-CF95-4618-A1A1-BCC0D1AA832C}" type="parTrans" cxnId="{6DD614BA-0D60-4905-A1D8-891FD72606D9}">
      <dgm:prSet/>
      <dgm:spPr/>
      <dgm:t>
        <a:bodyPr/>
        <a:lstStyle/>
        <a:p>
          <a:endParaRPr lang="en-US"/>
        </a:p>
      </dgm:t>
    </dgm:pt>
    <dgm:pt modelId="{740EC730-D8A3-4886-937B-B4CEBA40A73C}" type="sibTrans" cxnId="{6DD614BA-0D60-4905-A1D8-891FD72606D9}">
      <dgm:prSet/>
      <dgm:spPr/>
      <dgm:t>
        <a:bodyPr/>
        <a:lstStyle/>
        <a:p>
          <a:endParaRPr lang="en-US"/>
        </a:p>
      </dgm:t>
    </dgm:pt>
    <dgm:pt modelId="{598C8AF4-0932-4B4B-AE0C-E2513E10616A}" type="pres">
      <dgm:prSet presAssocID="{81D51678-DFDE-40F4-B20C-070ADFD9E093}" presName="vert0" presStyleCnt="0">
        <dgm:presLayoutVars>
          <dgm:dir/>
          <dgm:animOne val="branch"/>
          <dgm:animLvl val="lvl"/>
        </dgm:presLayoutVars>
      </dgm:prSet>
      <dgm:spPr/>
    </dgm:pt>
    <dgm:pt modelId="{8574E8D3-CC2B-7849-B23B-E6BC07E58459}" type="pres">
      <dgm:prSet presAssocID="{EC9C4405-0806-408D-92A2-7938F579CF71}" presName="thickLine" presStyleLbl="alignNode1" presStyleIdx="0" presStyleCnt="6"/>
      <dgm:spPr/>
    </dgm:pt>
    <dgm:pt modelId="{527AB009-6C64-1E44-B578-3E0CB6EB9A3C}" type="pres">
      <dgm:prSet presAssocID="{EC9C4405-0806-408D-92A2-7938F579CF71}" presName="horz1" presStyleCnt="0"/>
      <dgm:spPr/>
    </dgm:pt>
    <dgm:pt modelId="{7FAA892E-3828-DF4E-8875-DD990C700FDB}" type="pres">
      <dgm:prSet presAssocID="{EC9C4405-0806-408D-92A2-7938F579CF71}" presName="tx1" presStyleLbl="revTx" presStyleIdx="0" presStyleCnt="6"/>
      <dgm:spPr/>
    </dgm:pt>
    <dgm:pt modelId="{9ACF768F-0C3A-E84E-ACB2-DC79417FA960}" type="pres">
      <dgm:prSet presAssocID="{EC9C4405-0806-408D-92A2-7938F579CF71}" presName="vert1" presStyleCnt="0"/>
      <dgm:spPr/>
    </dgm:pt>
    <dgm:pt modelId="{D9AE9176-A9A6-DA48-BC7F-B1271BC0E898}" type="pres">
      <dgm:prSet presAssocID="{23FF6E57-C14A-4CE0-BE0D-9545226ACDED}" presName="thickLine" presStyleLbl="alignNode1" presStyleIdx="1" presStyleCnt="6"/>
      <dgm:spPr/>
    </dgm:pt>
    <dgm:pt modelId="{45AD8EB8-0D51-D342-A847-DBA27878930C}" type="pres">
      <dgm:prSet presAssocID="{23FF6E57-C14A-4CE0-BE0D-9545226ACDED}" presName="horz1" presStyleCnt="0"/>
      <dgm:spPr/>
    </dgm:pt>
    <dgm:pt modelId="{FC12C94A-E779-D743-96CA-4612ACEC9A3F}" type="pres">
      <dgm:prSet presAssocID="{23FF6E57-C14A-4CE0-BE0D-9545226ACDED}" presName="tx1" presStyleLbl="revTx" presStyleIdx="1" presStyleCnt="6"/>
      <dgm:spPr/>
    </dgm:pt>
    <dgm:pt modelId="{895D0A45-9A4E-2A41-ACEE-D86FBE7B33B6}" type="pres">
      <dgm:prSet presAssocID="{23FF6E57-C14A-4CE0-BE0D-9545226ACDED}" presName="vert1" presStyleCnt="0"/>
      <dgm:spPr/>
    </dgm:pt>
    <dgm:pt modelId="{AC90FC30-0218-434A-812B-412632525A28}" type="pres">
      <dgm:prSet presAssocID="{9034DBEA-FD5F-4B7B-A9C8-7A3F0459DFE7}" presName="thickLine" presStyleLbl="alignNode1" presStyleIdx="2" presStyleCnt="6"/>
      <dgm:spPr/>
    </dgm:pt>
    <dgm:pt modelId="{187929C2-00DC-734E-B01C-CC891A8CF0DD}" type="pres">
      <dgm:prSet presAssocID="{9034DBEA-FD5F-4B7B-A9C8-7A3F0459DFE7}" presName="horz1" presStyleCnt="0"/>
      <dgm:spPr/>
    </dgm:pt>
    <dgm:pt modelId="{B373B16C-4C0E-454B-BD65-495F4A2DC214}" type="pres">
      <dgm:prSet presAssocID="{9034DBEA-FD5F-4B7B-A9C8-7A3F0459DFE7}" presName="tx1" presStyleLbl="revTx" presStyleIdx="2" presStyleCnt="6"/>
      <dgm:spPr/>
    </dgm:pt>
    <dgm:pt modelId="{23A37269-2CBC-BD48-B6B7-BC20FD6677C9}" type="pres">
      <dgm:prSet presAssocID="{9034DBEA-FD5F-4B7B-A9C8-7A3F0459DFE7}" presName="vert1" presStyleCnt="0"/>
      <dgm:spPr/>
    </dgm:pt>
    <dgm:pt modelId="{64343BF7-5802-8642-851E-DE144A814BC5}" type="pres">
      <dgm:prSet presAssocID="{925EE1F7-FD14-4CD2-843F-163CA51E4809}" presName="thickLine" presStyleLbl="alignNode1" presStyleIdx="3" presStyleCnt="6"/>
      <dgm:spPr/>
    </dgm:pt>
    <dgm:pt modelId="{0BB0FC40-B3AD-C54C-A848-5E1B7554A418}" type="pres">
      <dgm:prSet presAssocID="{925EE1F7-FD14-4CD2-843F-163CA51E4809}" presName="horz1" presStyleCnt="0"/>
      <dgm:spPr/>
    </dgm:pt>
    <dgm:pt modelId="{0E4BFE17-63C9-2041-A40F-DE93F5BC2A71}" type="pres">
      <dgm:prSet presAssocID="{925EE1F7-FD14-4CD2-843F-163CA51E4809}" presName="tx1" presStyleLbl="revTx" presStyleIdx="3" presStyleCnt="6"/>
      <dgm:spPr/>
    </dgm:pt>
    <dgm:pt modelId="{33005C63-BFF4-334E-8585-0E9BA132CDD0}" type="pres">
      <dgm:prSet presAssocID="{925EE1F7-FD14-4CD2-843F-163CA51E4809}" presName="vert1" presStyleCnt="0"/>
      <dgm:spPr/>
    </dgm:pt>
    <dgm:pt modelId="{1656D930-C1E0-BF40-9F7B-B669D7890802}" type="pres">
      <dgm:prSet presAssocID="{E7772FCB-1E79-481D-84D4-B149640CA9B3}" presName="thickLine" presStyleLbl="alignNode1" presStyleIdx="4" presStyleCnt="6"/>
      <dgm:spPr/>
    </dgm:pt>
    <dgm:pt modelId="{0C4B83D6-6F12-5744-9C9A-5E95AD47227F}" type="pres">
      <dgm:prSet presAssocID="{E7772FCB-1E79-481D-84D4-B149640CA9B3}" presName="horz1" presStyleCnt="0"/>
      <dgm:spPr/>
    </dgm:pt>
    <dgm:pt modelId="{BB886CC4-3563-2747-9712-8068366B8D99}" type="pres">
      <dgm:prSet presAssocID="{E7772FCB-1E79-481D-84D4-B149640CA9B3}" presName="tx1" presStyleLbl="revTx" presStyleIdx="4" presStyleCnt="6"/>
      <dgm:spPr/>
    </dgm:pt>
    <dgm:pt modelId="{2F13AC53-C269-0C47-A340-1F5F8BEFDFF0}" type="pres">
      <dgm:prSet presAssocID="{E7772FCB-1E79-481D-84D4-B149640CA9B3}" presName="vert1" presStyleCnt="0"/>
      <dgm:spPr/>
    </dgm:pt>
    <dgm:pt modelId="{04C3C9AC-2A7C-5B4C-BA79-81206E300CC3}" type="pres">
      <dgm:prSet presAssocID="{40CFDA8F-383B-49CE-BCEB-8B1CEF0AE1DB}" presName="thickLine" presStyleLbl="alignNode1" presStyleIdx="5" presStyleCnt="6"/>
      <dgm:spPr/>
    </dgm:pt>
    <dgm:pt modelId="{B1FF33DE-F8A9-C144-AE94-2F851341FA65}" type="pres">
      <dgm:prSet presAssocID="{40CFDA8F-383B-49CE-BCEB-8B1CEF0AE1DB}" presName="horz1" presStyleCnt="0"/>
      <dgm:spPr/>
    </dgm:pt>
    <dgm:pt modelId="{B4EE2A26-FB06-7F45-B99D-22504BF471A0}" type="pres">
      <dgm:prSet presAssocID="{40CFDA8F-383B-49CE-BCEB-8B1CEF0AE1DB}" presName="tx1" presStyleLbl="revTx" presStyleIdx="5" presStyleCnt="6"/>
      <dgm:spPr/>
    </dgm:pt>
    <dgm:pt modelId="{1A8CB105-A1DD-2544-81E5-E6A93FBBBE28}" type="pres">
      <dgm:prSet presAssocID="{40CFDA8F-383B-49CE-BCEB-8B1CEF0AE1DB}" presName="vert1" presStyleCnt="0"/>
      <dgm:spPr/>
    </dgm:pt>
  </dgm:ptLst>
  <dgm:cxnLst>
    <dgm:cxn modelId="{000C9901-F6A8-8F45-91AE-B73377F4E9B3}" type="presOf" srcId="{9034DBEA-FD5F-4B7B-A9C8-7A3F0459DFE7}" destId="{B373B16C-4C0E-454B-BD65-495F4A2DC214}" srcOrd="0" destOrd="0" presId="urn:microsoft.com/office/officeart/2008/layout/LinedList"/>
    <dgm:cxn modelId="{9C95D507-0DD1-FC4C-A41B-7DE9A6738723}" type="presOf" srcId="{EC9C4405-0806-408D-92A2-7938F579CF71}" destId="{7FAA892E-3828-DF4E-8875-DD990C700FDB}" srcOrd="0" destOrd="0" presId="urn:microsoft.com/office/officeart/2008/layout/LinedList"/>
    <dgm:cxn modelId="{AB917F09-210F-7043-8178-D117D8D659BB}" type="presOf" srcId="{E7772FCB-1E79-481D-84D4-B149640CA9B3}" destId="{BB886CC4-3563-2747-9712-8068366B8D99}" srcOrd="0" destOrd="0" presId="urn:microsoft.com/office/officeart/2008/layout/LinedList"/>
    <dgm:cxn modelId="{21D34D36-A357-42EE-B3F4-2069E0D0336D}" srcId="{81D51678-DFDE-40F4-B20C-070ADFD9E093}" destId="{E7772FCB-1E79-481D-84D4-B149640CA9B3}" srcOrd="4" destOrd="0" parTransId="{234399BF-6858-42C5-99DE-29548E9E7627}" sibTransId="{066B5307-D625-4FC2-AC51-44B529932F65}"/>
    <dgm:cxn modelId="{14071D3B-4655-7A42-A8EC-04E9F7D11E33}" type="presOf" srcId="{40CFDA8F-383B-49CE-BCEB-8B1CEF0AE1DB}" destId="{B4EE2A26-FB06-7F45-B99D-22504BF471A0}" srcOrd="0" destOrd="0" presId="urn:microsoft.com/office/officeart/2008/layout/LinedList"/>
    <dgm:cxn modelId="{29C63D53-0398-794D-B87D-94711A9C2295}" type="presOf" srcId="{925EE1F7-FD14-4CD2-843F-163CA51E4809}" destId="{0E4BFE17-63C9-2041-A40F-DE93F5BC2A71}" srcOrd="0" destOrd="0" presId="urn:microsoft.com/office/officeart/2008/layout/LinedList"/>
    <dgm:cxn modelId="{58E76455-3F5C-4DA7-977B-79D0AFE3BC9C}" srcId="{81D51678-DFDE-40F4-B20C-070ADFD9E093}" destId="{23FF6E57-C14A-4CE0-BE0D-9545226ACDED}" srcOrd="1" destOrd="0" parTransId="{3D180003-494B-4A65-8F26-337DA800DE75}" sibTransId="{56747C5E-BCE2-48F0-9A80-B65551C45892}"/>
    <dgm:cxn modelId="{72DD4FB7-1CB9-4D67-AC50-702E8C7301CE}" srcId="{81D51678-DFDE-40F4-B20C-070ADFD9E093}" destId="{9034DBEA-FD5F-4B7B-A9C8-7A3F0459DFE7}" srcOrd="2" destOrd="0" parTransId="{F92A02B5-C801-48E6-8FFF-EAF8C3690CE6}" sibTransId="{EBD81224-658B-420B-8D89-7C7B89BAEB34}"/>
    <dgm:cxn modelId="{6DD614BA-0D60-4905-A1D8-891FD72606D9}" srcId="{81D51678-DFDE-40F4-B20C-070ADFD9E093}" destId="{40CFDA8F-383B-49CE-BCEB-8B1CEF0AE1DB}" srcOrd="5" destOrd="0" parTransId="{AD7C05CA-CF95-4618-A1A1-BCC0D1AA832C}" sibTransId="{740EC730-D8A3-4886-937B-B4CEBA40A73C}"/>
    <dgm:cxn modelId="{A4D2B1C0-60A7-4108-B4EC-E11A154ADC6A}" srcId="{81D51678-DFDE-40F4-B20C-070ADFD9E093}" destId="{925EE1F7-FD14-4CD2-843F-163CA51E4809}" srcOrd="3" destOrd="0" parTransId="{F387965B-4897-4DEB-AB65-D7BFFA8725C9}" sibTransId="{5DCAA0BB-FF76-4AB7-8CAF-53BD48346360}"/>
    <dgm:cxn modelId="{1DBF20CA-4830-4344-B138-168BB07E2286}" type="presOf" srcId="{23FF6E57-C14A-4CE0-BE0D-9545226ACDED}" destId="{FC12C94A-E779-D743-96CA-4612ACEC9A3F}" srcOrd="0" destOrd="0" presId="urn:microsoft.com/office/officeart/2008/layout/LinedList"/>
    <dgm:cxn modelId="{2AFA08D6-4B43-46EC-94EE-2AB9B4BFC259}" srcId="{81D51678-DFDE-40F4-B20C-070ADFD9E093}" destId="{EC9C4405-0806-408D-92A2-7938F579CF71}" srcOrd="0" destOrd="0" parTransId="{9058C79A-F9C5-429D-8F7C-B52E5793803F}" sibTransId="{9B846B9A-77C8-4434-ACA9-10F80F6A7C76}"/>
    <dgm:cxn modelId="{8784CBF8-5824-0A42-AAEE-9DE15D08EE6B}" type="presOf" srcId="{81D51678-DFDE-40F4-B20C-070ADFD9E093}" destId="{598C8AF4-0932-4B4B-AE0C-E2513E10616A}" srcOrd="0" destOrd="0" presId="urn:microsoft.com/office/officeart/2008/layout/LinedList"/>
    <dgm:cxn modelId="{8EB964AB-F427-734C-A212-D34F2E9E4E19}" type="presParOf" srcId="{598C8AF4-0932-4B4B-AE0C-E2513E10616A}" destId="{8574E8D3-CC2B-7849-B23B-E6BC07E58459}" srcOrd="0" destOrd="0" presId="urn:microsoft.com/office/officeart/2008/layout/LinedList"/>
    <dgm:cxn modelId="{12465709-F700-5742-87E0-9C03C49B9487}" type="presParOf" srcId="{598C8AF4-0932-4B4B-AE0C-E2513E10616A}" destId="{527AB009-6C64-1E44-B578-3E0CB6EB9A3C}" srcOrd="1" destOrd="0" presId="urn:microsoft.com/office/officeart/2008/layout/LinedList"/>
    <dgm:cxn modelId="{5BA00CB0-2C4E-1249-B485-2CAF5ED45590}" type="presParOf" srcId="{527AB009-6C64-1E44-B578-3E0CB6EB9A3C}" destId="{7FAA892E-3828-DF4E-8875-DD990C700FDB}" srcOrd="0" destOrd="0" presId="urn:microsoft.com/office/officeart/2008/layout/LinedList"/>
    <dgm:cxn modelId="{8A6AFA56-488D-0C4B-9FD3-76135CD86216}" type="presParOf" srcId="{527AB009-6C64-1E44-B578-3E0CB6EB9A3C}" destId="{9ACF768F-0C3A-E84E-ACB2-DC79417FA960}" srcOrd="1" destOrd="0" presId="urn:microsoft.com/office/officeart/2008/layout/LinedList"/>
    <dgm:cxn modelId="{8E671396-E359-854E-92B1-E82AF8A0E4A8}" type="presParOf" srcId="{598C8AF4-0932-4B4B-AE0C-E2513E10616A}" destId="{D9AE9176-A9A6-DA48-BC7F-B1271BC0E898}" srcOrd="2" destOrd="0" presId="urn:microsoft.com/office/officeart/2008/layout/LinedList"/>
    <dgm:cxn modelId="{6D37C016-8967-2647-BE2B-40D9E6C8B8DF}" type="presParOf" srcId="{598C8AF4-0932-4B4B-AE0C-E2513E10616A}" destId="{45AD8EB8-0D51-D342-A847-DBA27878930C}" srcOrd="3" destOrd="0" presId="urn:microsoft.com/office/officeart/2008/layout/LinedList"/>
    <dgm:cxn modelId="{A5A106EA-74EE-FE4C-A897-E7F5C8AAF3F8}" type="presParOf" srcId="{45AD8EB8-0D51-D342-A847-DBA27878930C}" destId="{FC12C94A-E779-D743-96CA-4612ACEC9A3F}" srcOrd="0" destOrd="0" presId="urn:microsoft.com/office/officeart/2008/layout/LinedList"/>
    <dgm:cxn modelId="{4F844090-38B3-1141-8C45-51B07E499C20}" type="presParOf" srcId="{45AD8EB8-0D51-D342-A847-DBA27878930C}" destId="{895D0A45-9A4E-2A41-ACEE-D86FBE7B33B6}" srcOrd="1" destOrd="0" presId="urn:microsoft.com/office/officeart/2008/layout/LinedList"/>
    <dgm:cxn modelId="{BB524940-E5EB-EB45-9B94-04B0D6F49892}" type="presParOf" srcId="{598C8AF4-0932-4B4B-AE0C-E2513E10616A}" destId="{AC90FC30-0218-434A-812B-412632525A28}" srcOrd="4" destOrd="0" presId="urn:microsoft.com/office/officeart/2008/layout/LinedList"/>
    <dgm:cxn modelId="{950B2D11-D0FE-BA48-9C87-090DEF857323}" type="presParOf" srcId="{598C8AF4-0932-4B4B-AE0C-E2513E10616A}" destId="{187929C2-00DC-734E-B01C-CC891A8CF0DD}" srcOrd="5" destOrd="0" presId="urn:microsoft.com/office/officeart/2008/layout/LinedList"/>
    <dgm:cxn modelId="{4C60C6BA-E833-514E-9E66-08103183F230}" type="presParOf" srcId="{187929C2-00DC-734E-B01C-CC891A8CF0DD}" destId="{B373B16C-4C0E-454B-BD65-495F4A2DC214}" srcOrd="0" destOrd="0" presId="urn:microsoft.com/office/officeart/2008/layout/LinedList"/>
    <dgm:cxn modelId="{AB2B60E2-89C5-D044-96F9-C73848D62C84}" type="presParOf" srcId="{187929C2-00DC-734E-B01C-CC891A8CF0DD}" destId="{23A37269-2CBC-BD48-B6B7-BC20FD6677C9}" srcOrd="1" destOrd="0" presId="urn:microsoft.com/office/officeart/2008/layout/LinedList"/>
    <dgm:cxn modelId="{4C19C99A-FA9D-B64B-A480-DBA97EBD705C}" type="presParOf" srcId="{598C8AF4-0932-4B4B-AE0C-E2513E10616A}" destId="{64343BF7-5802-8642-851E-DE144A814BC5}" srcOrd="6" destOrd="0" presId="urn:microsoft.com/office/officeart/2008/layout/LinedList"/>
    <dgm:cxn modelId="{1055E36F-5882-F841-BCB4-02A0EE2DF3CE}" type="presParOf" srcId="{598C8AF4-0932-4B4B-AE0C-E2513E10616A}" destId="{0BB0FC40-B3AD-C54C-A848-5E1B7554A418}" srcOrd="7" destOrd="0" presId="urn:microsoft.com/office/officeart/2008/layout/LinedList"/>
    <dgm:cxn modelId="{76C3CD3A-9DEE-F64F-BC5D-AB45A918604B}" type="presParOf" srcId="{0BB0FC40-B3AD-C54C-A848-5E1B7554A418}" destId="{0E4BFE17-63C9-2041-A40F-DE93F5BC2A71}" srcOrd="0" destOrd="0" presId="urn:microsoft.com/office/officeart/2008/layout/LinedList"/>
    <dgm:cxn modelId="{2653934D-B78B-6445-B52E-52EF0A1A8586}" type="presParOf" srcId="{0BB0FC40-B3AD-C54C-A848-5E1B7554A418}" destId="{33005C63-BFF4-334E-8585-0E9BA132CDD0}" srcOrd="1" destOrd="0" presId="urn:microsoft.com/office/officeart/2008/layout/LinedList"/>
    <dgm:cxn modelId="{6DD9DA8A-20C2-024F-A45E-7F5062A2648A}" type="presParOf" srcId="{598C8AF4-0932-4B4B-AE0C-E2513E10616A}" destId="{1656D930-C1E0-BF40-9F7B-B669D7890802}" srcOrd="8" destOrd="0" presId="urn:microsoft.com/office/officeart/2008/layout/LinedList"/>
    <dgm:cxn modelId="{F7A816ED-4633-0F43-878B-C7E27CE29485}" type="presParOf" srcId="{598C8AF4-0932-4B4B-AE0C-E2513E10616A}" destId="{0C4B83D6-6F12-5744-9C9A-5E95AD47227F}" srcOrd="9" destOrd="0" presId="urn:microsoft.com/office/officeart/2008/layout/LinedList"/>
    <dgm:cxn modelId="{9C03292C-06DC-8A45-BF9C-826836AB663F}" type="presParOf" srcId="{0C4B83D6-6F12-5744-9C9A-5E95AD47227F}" destId="{BB886CC4-3563-2747-9712-8068366B8D99}" srcOrd="0" destOrd="0" presId="urn:microsoft.com/office/officeart/2008/layout/LinedList"/>
    <dgm:cxn modelId="{56896CDD-B493-434D-9106-9719E74C346B}" type="presParOf" srcId="{0C4B83D6-6F12-5744-9C9A-5E95AD47227F}" destId="{2F13AC53-C269-0C47-A340-1F5F8BEFDFF0}" srcOrd="1" destOrd="0" presId="urn:microsoft.com/office/officeart/2008/layout/LinedList"/>
    <dgm:cxn modelId="{6A3DFE42-C3C7-1D4C-AEB3-85EB284F28A2}" type="presParOf" srcId="{598C8AF4-0932-4B4B-AE0C-E2513E10616A}" destId="{04C3C9AC-2A7C-5B4C-BA79-81206E300CC3}" srcOrd="10" destOrd="0" presId="urn:microsoft.com/office/officeart/2008/layout/LinedList"/>
    <dgm:cxn modelId="{1C084A71-3E54-B84B-BCA3-752D936EC10D}" type="presParOf" srcId="{598C8AF4-0932-4B4B-AE0C-E2513E10616A}" destId="{B1FF33DE-F8A9-C144-AE94-2F851341FA65}" srcOrd="11" destOrd="0" presId="urn:microsoft.com/office/officeart/2008/layout/LinedList"/>
    <dgm:cxn modelId="{D6398D28-09B1-884D-A325-DB7700B1A331}" type="presParOf" srcId="{B1FF33DE-F8A9-C144-AE94-2F851341FA65}" destId="{B4EE2A26-FB06-7F45-B99D-22504BF471A0}" srcOrd="0" destOrd="0" presId="urn:microsoft.com/office/officeart/2008/layout/LinedList"/>
    <dgm:cxn modelId="{4F53C8A1-42E6-8D44-A8E6-BA9FF5309653}" type="presParOf" srcId="{B1FF33DE-F8A9-C144-AE94-2F851341FA65}" destId="{1A8CB105-A1DD-2544-81E5-E6A93FBBBE2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B88BAF-4234-4A81-9625-7C720D02BC1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38D7290-84F6-4A3A-A231-FC2931C1658D}">
      <dgm:prSet/>
      <dgm:spPr/>
      <dgm:t>
        <a:bodyPr/>
        <a:lstStyle/>
        <a:p>
          <a:r>
            <a:rPr lang="de-DE" dirty="0"/>
            <a:t>Rechtmäßigkeit, Verarbeitung nach Treu und Glauben, Transparenz</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D4876F3-116F-489D-A917-86577C9CEAE3}" type="parTrans" cxnId="{26D0765F-2AAB-4B0E-989F-6D48DE1F263D}">
      <dgm:prSet/>
      <dgm:spPr/>
      <dgm:t>
        <a:bodyPr/>
        <a:lstStyle/>
        <a:p>
          <a:endParaRPr lang="en-US"/>
        </a:p>
      </dgm:t>
    </dgm:pt>
    <dgm:pt modelId="{A20FD125-D41B-4FDF-B761-E588AC25A634}" type="sibTrans" cxnId="{26D0765F-2AAB-4B0E-989F-6D48DE1F263D}">
      <dgm:prSet/>
      <dgm:spPr/>
      <dgm:t>
        <a:bodyPr/>
        <a:lstStyle/>
        <a:p>
          <a:endParaRPr lang="en-US"/>
        </a:p>
      </dgm:t>
    </dgm:pt>
    <dgm:pt modelId="{83FED0A4-8DE0-43E0-922B-6F88401C9A78}">
      <dgm:prSet/>
      <dgm:spPr>
        <a:solidFill>
          <a:schemeClr val="accent4"/>
        </a:solidFill>
      </dgm:spPr>
      <dgm:t>
        <a:bodyPr/>
        <a:lstStyle/>
        <a:p>
          <a:r>
            <a:rPr lang="de-DE" dirty="0"/>
            <a:t>Zweckbindung</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EBCAFB1-3340-4056-A8D2-197FE201332D}" type="parTrans" cxnId="{D296F4D0-A869-4A04-AC94-31A3BD2074AA}">
      <dgm:prSet/>
      <dgm:spPr/>
      <dgm:t>
        <a:bodyPr/>
        <a:lstStyle/>
        <a:p>
          <a:endParaRPr lang="en-US"/>
        </a:p>
      </dgm:t>
    </dgm:pt>
    <dgm:pt modelId="{D5EAF906-513E-45E2-A21C-95E4A0D07956}" type="sibTrans" cxnId="{D296F4D0-A869-4A04-AC94-31A3BD2074AA}">
      <dgm:prSet/>
      <dgm:spPr/>
      <dgm:t>
        <a:bodyPr/>
        <a:lstStyle/>
        <a:p>
          <a:endParaRPr lang="en-US"/>
        </a:p>
      </dgm:t>
    </dgm:pt>
    <dgm:pt modelId="{A59CE7E7-E5BA-4971-AD19-6704C12A8C73}">
      <dgm:prSet/>
      <dgm:spPr>
        <a:solidFill>
          <a:schemeClr val="accent1"/>
        </a:solidFill>
      </dgm:spPr>
      <dgm:t>
        <a:bodyPr/>
        <a:lstStyle/>
        <a:p>
          <a:r>
            <a:rPr lang="de-DE" dirty="0">
              <a:solidFill>
                <a:schemeClr val="tx1"/>
              </a:solidFill>
            </a:rPr>
            <a:t>Datenminimierung</a:t>
          </a:r>
          <a:endParaRPr lang="en-US" dirty="0">
            <a:solidFill>
              <a:schemeClr val="tx1"/>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90C5B65-FE20-4B58-A42E-FC2782C7D32A}" type="parTrans" cxnId="{2A2121AE-ADEB-4653-B015-9F2AB9CF54C8}">
      <dgm:prSet/>
      <dgm:spPr/>
      <dgm:t>
        <a:bodyPr/>
        <a:lstStyle/>
        <a:p>
          <a:endParaRPr lang="en-US"/>
        </a:p>
      </dgm:t>
    </dgm:pt>
    <dgm:pt modelId="{FA635206-8F1D-478F-A5FA-572F3068B260}" type="sibTrans" cxnId="{2A2121AE-ADEB-4653-B015-9F2AB9CF54C8}">
      <dgm:prSet/>
      <dgm:spPr/>
      <dgm:t>
        <a:bodyPr/>
        <a:lstStyle/>
        <a:p>
          <a:endParaRPr lang="en-US"/>
        </a:p>
      </dgm:t>
    </dgm:pt>
    <dgm:pt modelId="{B7AF3687-8910-4B07-90FD-7F366463A6B2}">
      <dgm:prSet/>
      <dgm:spPr>
        <a:solidFill>
          <a:schemeClr val="bg2"/>
        </a:solidFill>
      </dgm:spPr>
      <dgm:t>
        <a:bodyPr/>
        <a:lstStyle/>
        <a:p>
          <a:r>
            <a:rPr lang="de-DE" dirty="0">
              <a:solidFill>
                <a:schemeClr val="tx1"/>
              </a:solidFill>
            </a:rPr>
            <a:t>Richtigkeit</a:t>
          </a:r>
          <a:endParaRPr lang="en-US" dirty="0">
            <a:solidFill>
              <a:schemeClr val="tx1"/>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9C14B71-1DD4-4DAC-9C81-EBF66A35BF86}" type="parTrans" cxnId="{DB892B57-D16F-46A6-B1C3-2B92FDCC2E9D}">
      <dgm:prSet/>
      <dgm:spPr/>
      <dgm:t>
        <a:bodyPr/>
        <a:lstStyle/>
        <a:p>
          <a:endParaRPr lang="en-US"/>
        </a:p>
      </dgm:t>
    </dgm:pt>
    <dgm:pt modelId="{12B1C08E-F1A6-4A8D-9620-220CB84CC83C}" type="sibTrans" cxnId="{DB892B57-D16F-46A6-B1C3-2B92FDCC2E9D}">
      <dgm:prSet/>
      <dgm:spPr/>
      <dgm:t>
        <a:bodyPr/>
        <a:lstStyle/>
        <a:p>
          <a:endParaRPr lang="en-US"/>
        </a:p>
      </dgm:t>
    </dgm:pt>
    <dgm:pt modelId="{81243D48-42A1-4FB3-94DE-8ACEF1C01CF4}">
      <dgm:prSet/>
      <dgm:spPr>
        <a:solidFill>
          <a:schemeClr val="accent5"/>
        </a:solidFill>
      </dgm:spPr>
      <dgm:t>
        <a:bodyPr/>
        <a:lstStyle/>
        <a:p>
          <a:r>
            <a:rPr lang="de-DE" dirty="0">
              <a:solidFill>
                <a:schemeClr val="bg1"/>
              </a:solidFill>
            </a:rPr>
            <a:t>Speicherbegrenzung</a:t>
          </a:r>
          <a:endParaRPr lang="en-US" dirty="0">
            <a:solidFill>
              <a:schemeClr val="bg1"/>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2DEF7C3-AA4C-433E-B34F-1D2BA363D890}" type="parTrans" cxnId="{C6025220-B506-47F9-BFFA-9109839A83F2}">
      <dgm:prSet/>
      <dgm:spPr/>
      <dgm:t>
        <a:bodyPr/>
        <a:lstStyle/>
        <a:p>
          <a:endParaRPr lang="en-US"/>
        </a:p>
      </dgm:t>
    </dgm:pt>
    <dgm:pt modelId="{927CFB4A-0561-464F-9964-956EFFED10D8}" type="sibTrans" cxnId="{C6025220-B506-47F9-BFFA-9109839A83F2}">
      <dgm:prSet/>
      <dgm:spPr/>
      <dgm:t>
        <a:bodyPr/>
        <a:lstStyle/>
        <a:p>
          <a:endParaRPr lang="en-US"/>
        </a:p>
      </dgm:t>
    </dgm:pt>
    <dgm:pt modelId="{A179DA93-0FFF-4AC9-A488-52175D9A5D16}">
      <dgm:prSet/>
      <dgm:spPr>
        <a:solidFill>
          <a:schemeClr val="accent3"/>
        </a:solidFill>
      </dgm:spPr>
      <dgm:t>
        <a:bodyPr/>
        <a:lstStyle/>
        <a:p>
          <a:r>
            <a:rPr lang="de-DE" dirty="0">
              <a:solidFill>
                <a:schemeClr val="tx1"/>
              </a:solidFill>
            </a:rPr>
            <a:t>Integrität und Vertraulichkeit</a:t>
          </a:r>
          <a:endParaRPr lang="en-US" dirty="0">
            <a:solidFill>
              <a:schemeClr val="tx1"/>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978FACB-1803-44D4-B9D1-6571FC45A16B}" type="parTrans" cxnId="{82DB89E7-6947-4B44-9C73-C2B70C22610D}">
      <dgm:prSet/>
      <dgm:spPr/>
      <dgm:t>
        <a:bodyPr/>
        <a:lstStyle/>
        <a:p>
          <a:endParaRPr lang="en-US"/>
        </a:p>
      </dgm:t>
    </dgm:pt>
    <dgm:pt modelId="{3767E03C-6889-4BE5-AEF0-10B00A1D91E7}" type="sibTrans" cxnId="{82DB89E7-6947-4B44-9C73-C2B70C22610D}">
      <dgm:prSet/>
      <dgm:spPr/>
      <dgm:t>
        <a:bodyPr/>
        <a:lstStyle/>
        <a:p>
          <a:endParaRPr lang="en-US"/>
        </a:p>
      </dgm:t>
    </dgm:pt>
    <dgm:pt modelId="{AB8CF70C-6AD6-124E-8C68-E43BA4DADACD}" type="pres">
      <dgm:prSet presAssocID="{F8B88BAF-4234-4A81-9625-7C720D02BC19}" presName="diagram" presStyleCnt="0">
        <dgm:presLayoutVars>
          <dgm:dir/>
          <dgm:resizeHandles val="exact"/>
        </dgm:presLayoutVars>
      </dgm:prSet>
      <dgm:spPr/>
    </dgm:pt>
    <dgm:pt modelId="{017635B8-97CC-BE4C-8978-DA36DB060FC1}" type="pres">
      <dgm:prSet presAssocID="{638D7290-84F6-4A3A-A231-FC2931C1658D}" presName="node" presStyleLbl="node1" presStyleIdx="0" presStyleCnt="6">
        <dgm:presLayoutVars>
          <dgm:bulletEnabled val="1"/>
        </dgm:presLayoutVars>
      </dgm:prSet>
      <dgm:spPr/>
    </dgm:pt>
    <dgm:pt modelId="{459DD042-128B-AB42-9B6B-2D80745B37C0}" type="pres">
      <dgm:prSet presAssocID="{A20FD125-D41B-4FDF-B761-E588AC25A634}" presName="sibTrans" presStyleCnt="0"/>
      <dgm:spPr/>
    </dgm:pt>
    <dgm:pt modelId="{5A7B06A3-4CA9-8643-A5E6-C629878DE997}" type="pres">
      <dgm:prSet presAssocID="{83FED0A4-8DE0-43E0-922B-6F88401C9A78}" presName="node" presStyleLbl="node1" presStyleIdx="1" presStyleCnt="6">
        <dgm:presLayoutVars>
          <dgm:bulletEnabled val="1"/>
        </dgm:presLayoutVars>
      </dgm:prSet>
      <dgm:spPr/>
    </dgm:pt>
    <dgm:pt modelId="{BC0D6FB7-1C64-2142-8A49-4EFEC87FA930}" type="pres">
      <dgm:prSet presAssocID="{D5EAF906-513E-45E2-A21C-95E4A0D07956}" presName="sibTrans" presStyleCnt="0"/>
      <dgm:spPr/>
    </dgm:pt>
    <dgm:pt modelId="{6E341BC1-AA00-274D-9D5A-CC0952FFC8DC}" type="pres">
      <dgm:prSet presAssocID="{A59CE7E7-E5BA-4971-AD19-6704C12A8C73}" presName="node" presStyleLbl="node1" presStyleIdx="2" presStyleCnt="6">
        <dgm:presLayoutVars>
          <dgm:bulletEnabled val="1"/>
        </dgm:presLayoutVars>
      </dgm:prSet>
      <dgm:spPr/>
    </dgm:pt>
    <dgm:pt modelId="{6A37DDBC-3485-2846-9BB5-0E13FC45F20B}" type="pres">
      <dgm:prSet presAssocID="{FA635206-8F1D-478F-A5FA-572F3068B260}" presName="sibTrans" presStyleCnt="0"/>
      <dgm:spPr/>
    </dgm:pt>
    <dgm:pt modelId="{6BE9027F-1205-534A-9B6E-2DB7F1660F0E}" type="pres">
      <dgm:prSet presAssocID="{B7AF3687-8910-4B07-90FD-7F366463A6B2}" presName="node" presStyleLbl="node1" presStyleIdx="3" presStyleCnt="6">
        <dgm:presLayoutVars>
          <dgm:bulletEnabled val="1"/>
        </dgm:presLayoutVars>
      </dgm:prSet>
      <dgm:spPr/>
    </dgm:pt>
    <dgm:pt modelId="{43713B70-5BB3-EF45-A5EC-CED5D029617F}" type="pres">
      <dgm:prSet presAssocID="{12B1C08E-F1A6-4A8D-9620-220CB84CC83C}" presName="sibTrans" presStyleCnt="0"/>
      <dgm:spPr/>
    </dgm:pt>
    <dgm:pt modelId="{18F205B5-11BE-4341-AB25-1A8909036873}" type="pres">
      <dgm:prSet presAssocID="{81243D48-42A1-4FB3-94DE-8ACEF1C01CF4}" presName="node" presStyleLbl="node1" presStyleIdx="4" presStyleCnt="6">
        <dgm:presLayoutVars>
          <dgm:bulletEnabled val="1"/>
        </dgm:presLayoutVars>
      </dgm:prSet>
      <dgm:spPr/>
    </dgm:pt>
    <dgm:pt modelId="{20FF5482-BF38-5E4B-8AA3-6CA847744992}" type="pres">
      <dgm:prSet presAssocID="{927CFB4A-0561-464F-9964-956EFFED10D8}" presName="sibTrans" presStyleCnt="0"/>
      <dgm:spPr/>
    </dgm:pt>
    <dgm:pt modelId="{7B75CB89-41D0-3C4C-9C35-592A7EA95C08}" type="pres">
      <dgm:prSet presAssocID="{A179DA93-0FFF-4AC9-A488-52175D9A5D16}" presName="node" presStyleLbl="node1" presStyleIdx="5" presStyleCnt="6">
        <dgm:presLayoutVars>
          <dgm:bulletEnabled val="1"/>
        </dgm:presLayoutVars>
      </dgm:prSet>
      <dgm:spPr/>
    </dgm:pt>
  </dgm:ptLst>
  <dgm:cxnLst>
    <dgm:cxn modelId="{C6025220-B506-47F9-BFFA-9109839A83F2}" srcId="{F8B88BAF-4234-4A81-9625-7C720D02BC19}" destId="{81243D48-42A1-4FB3-94DE-8ACEF1C01CF4}" srcOrd="4" destOrd="0" parTransId="{22DEF7C3-AA4C-433E-B34F-1D2BA363D890}" sibTransId="{927CFB4A-0561-464F-9964-956EFFED10D8}"/>
    <dgm:cxn modelId="{DB892B57-D16F-46A6-B1C3-2B92FDCC2E9D}" srcId="{F8B88BAF-4234-4A81-9625-7C720D02BC19}" destId="{B7AF3687-8910-4B07-90FD-7F366463A6B2}" srcOrd="3" destOrd="0" parTransId="{79C14B71-1DD4-4DAC-9C81-EBF66A35BF86}" sibTransId="{12B1C08E-F1A6-4A8D-9620-220CB84CC83C}"/>
    <dgm:cxn modelId="{26D0765F-2AAB-4B0E-989F-6D48DE1F263D}" srcId="{F8B88BAF-4234-4A81-9625-7C720D02BC19}" destId="{638D7290-84F6-4A3A-A231-FC2931C1658D}" srcOrd="0" destOrd="0" parTransId="{5D4876F3-116F-489D-A917-86577C9CEAE3}" sibTransId="{A20FD125-D41B-4FDF-B761-E588AC25A634}"/>
    <dgm:cxn modelId="{A8F8B660-72FD-624E-8205-3EBB18D457A7}" type="presOf" srcId="{81243D48-42A1-4FB3-94DE-8ACEF1C01CF4}" destId="{18F205B5-11BE-4341-AB25-1A8909036873}" srcOrd="0" destOrd="0" presId="urn:microsoft.com/office/officeart/2005/8/layout/default"/>
    <dgm:cxn modelId="{EA30FF7D-9DED-004F-88D8-D8985B425DD9}" type="presOf" srcId="{B7AF3687-8910-4B07-90FD-7F366463A6B2}" destId="{6BE9027F-1205-534A-9B6E-2DB7F1660F0E}" srcOrd="0" destOrd="0" presId="urn:microsoft.com/office/officeart/2005/8/layout/default"/>
    <dgm:cxn modelId="{BF074D82-5F41-8843-85B5-7F2F586146B1}" type="presOf" srcId="{638D7290-84F6-4A3A-A231-FC2931C1658D}" destId="{017635B8-97CC-BE4C-8978-DA36DB060FC1}" srcOrd="0" destOrd="0" presId="urn:microsoft.com/office/officeart/2005/8/layout/default"/>
    <dgm:cxn modelId="{C1F88E9E-79BB-1C46-A42A-68A50DDD2E5A}" type="presOf" srcId="{F8B88BAF-4234-4A81-9625-7C720D02BC19}" destId="{AB8CF70C-6AD6-124E-8C68-E43BA4DADACD}" srcOrd="0" destOrd="0" presId="urn:microsoft.com/office/officeart/2005/8/layout/default"/>
    <dgm:cxn modelId="{2A2121AE-ADEB-4653-B015-9F2AB9CF54C8}" srcId="{F8B88BAF-4234-4A81-9625-7C720D02BC19}" destId="{A59CE7E7-E5BA-4971-AD19-6704C12A8C73}" srcOrd="2" destOrd="0" parTransId="{C90C5B65-FE20-4B58-A42E-FC2782C7D32A}" sibTransId="{FA635206-8F1D-478F-A5FA-572F3068B260}"/>
    <dgm:cxn modelId="{E2DFF4BB-B266-184B-A52F-01D1CFE8D83D}" type="presOf" srcId="{A59CE7E7-E5BA-4971-AD19-6704C12A8C73}" destId="{6E341BC1-AA00-274D-9D5A-CC0952FFC8DC}" srcOrd="0" destOrd="0" presId="urn:microsoft.com/office/officeart/2005/8/layout/default"/>
    <dgm:cxn modelId="{D296F4D0-A869-4A04-AC94-31A3BD2074AA}" srcId="{F8B88BAF-4234-4A81-9625-7C720D02BC19}" destId="{83FED0A4-8DE0-43E0-922B-6F88401C9A78}" srcOrd="1" destOrd="0" parTransId="{FEBCAFB1-3340-4056-A8D2-197FE201332D}" sibTransId="{D5EAF906-513E-45E2-A21C-95E4A0D07956}"/>
    <dgm:cxn modelId="{7950D7DD-C03E-B544-BA2D-0D9DC86151A1}" type="presOf" srcId="{A179DA93-0FFF-4AC9-A488-52175D9A5D16}" destId="{7B75CB89-41D0-3C4C-9C35-592A7EA95C08}" srcOrd="0" destOrd="0" presId="urn:microsoft.com/office/officeart/2005/8/layout/default"/>
    <dgm:cxn modelId="{82DB89E7-6947-4B44-9C73-C2B70C22610D}" srcId="{F8B88BAF-4234-4A81-9625-7C720D02BC19}" destId="{A179DA93-0FFF-4AC9-A488-52175D9A5D16}" srcOrd="5" destOrd="0" parTransId="{5978FACB-1803-44D4-B9D1-6571FC45A16B}" sibTransId="{3767E03C-6889-4BE5-AEF0-10B00A1D91E7}"/>
    <dgm:cxn modelId="{F98CADFB-DFD0-A447-B7FC-0B5FF49E73F4}" type="presOf" srcId="{83FED0A4-8DE0-43E0-922B-6F88401C9A78}" destId="{5A7B06A3-4CA9-8643-A5E6-C629878DE997}" srcOrd="0" destOrd="0" presId="urn:microsoft.com/office/officeart/2005/8/layout/default"/>
    <dgm:cxn modelId="{8E775684-CD8F-9F4F-AAE2-24946535FEDA}" type="presParOf" srcId="{AB8CF70C-6AD6-124E-8C68-E43BA4DADACD}" destId="{017635B8-97CC-BE4C-8978-DA36DB060FC1}" srcOrd="0" destOrd="0" presId="urn:microsoft.com/office/officeart/2005/8/layout/default"/>
    <dgm:cxn modelId="{7FD9F246-52EA-2E4E-AAB8-FF9ACE3EA76D}" type="presParOf" srcId="{AB8CF70C-6AD6-124E-8C68-E43BA4DADACD}" destId="{459DD042-128B-AB42-9B6B-2D80745B37C0}" srcOrd="1" destOrd="0" presId="urn:microsoft.com/office/officeart/2005/8/layout/default"/>
    <dgm:cxn modelId="{0244FCD3-1A19-6D45-9A2F-95F4C69227F4}" type="presParOf" srcId="{AB8CF70C-6AD6-124E-8C68-E43BA4DADACD}" destId="{5A7B06A3-4CA9-8643-A5E6-C629878DE997}" srcOrd="2" destOrd="0" presId="urn:microsoft.com/office/officeart/2005/8/layout/default"/>
    <dgm:cxn modelId="{2848208B-887E-CE4A-A727-E334A73C00D4}" type="presParOf" srcId="{AB8CF70C-6AD6-124E-8C68-E43BA4DADACD}" destId="{BC0D6FB7-1C64-2142-8A49-4EFEC87FA930}" srcOrd="3" destOrd="0" presId="urn:microsoft.com/office/officeart/2005/8/layout/default"/>
    <dgm:cxn modelId="{88D1180E-8C82-5342-A97A-7BE1274293CB}" type="presParOf" srcId="{AB8CF70C-6AD6-124E-8C68-E43BA4DADACD}" destId="{6E341BC1-AA00-274D-9D5A-CC0952FFC8DC}" srcOrd="4" destOrd="0" presId="urn:microsoft.com/office/officeart/2005/8/layout/default"/>
    <dgm:cxn modelId="{044BF7B9-D5E8-5A48-B018-AEC51C0FB5B4}" type="presParOf" srcId="{AB8CF70C-6AD6-124E-8C68-E43BA4DADACD}" destId="{6A37DDBC-3485-2846-9BB5-0E13FC45F20B}" srcOrd="5" destOrd="0" presId="urn:microsoft.com/office/officeart/2005/8/layout/default"/>
    <dgm:cxn modelId="{87C832E8-903B-F342-A616-33C2D909C640}" type="presParOf" srcId="{AB8CF70C-6AD6-124E-8C68-E43BA4DADACD}" destId="{6BE9027F-1205-534A-9B6E-2DB7F1660F0E}" srcOrd="6" destOrd="0" presId="urn:microsoft.com/office/officeart/2005/8/layout/default"/>
    <dgm:cxn modelId="{217D8106-1B3E-2144-856B-E46B7B4ACED8}" type="presParOf" srcId="{AB8CF70C-6AD6-124E-8C68-E43BA4DADACD}" destId="{43713B70-5BB3-EF45-A5EC-CED5D029617F}" srcOrd="7" destOrd="0" presId="urn:microsoft.com/office/officeart/2005/8/layout/default"/>
    <dgm:cxn modelId="{D3626398-82BC-7948-B2C7-DDF01CDE01C3}" type="presParOf" srcId="{AB8CF70C-6AD6-124E-8C68-E43BA4DADACD}" destId="{18F205B5-11BE-4341-AB25-1A8909036873}" srcOrd="8" destOrd="0" presId="urn:microsoft.com/office/officeart/2005/8/layout/default"/>
    <dgm:cxn modelId="{7D802610-5DCF-B44C-B770-F64AFB4E175A}" type="presParOf" srcId="{AB8CF70C-6AD6-124E-8C68-E43BA4DADACD}" destId="{20FF5482-BF38-5E4B-8AA3-6CA847744992}" srcOrd="9" destOrd="0" presId="urn:microsoft.com/office/officeart/2005/8/layout/default"/>
    <dgm:cxn modelId="{BDED04B4-2CAD-454C-9CC4-20EF782AA60A}" type="presParOf" srcId="{AB8CF70C-6AD6-124E-8C68-E43BA4DADACD}" destId="{7B75CB89-41D0-3C4C-9C35-592A7EA95C0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62E59F-D705-D941-A246-F365510EBE60}"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de-DE"/>
        </a:p>
      </dgm:t>
    </dgm:pt>
    <dgm:pt modelId="{1B0AB614-82CB-3B43-9A7D-D67EC28DF45A}">
      <dgm:prSet phldrT="[Text]"/>
      <dgm:spPr/>
      <dgm:t>
        <a:bodyPr/>
        <a:lstStyle/>
        <a:p>
          <a:pPr>
            <a:lnSpc>
              <a:spcPct val="100000"/>
            </a:lnSpc>
            <a:defRPr b="1"/>
          </a:pPr>
          <a:r>
            <a:rPr lang="de-DE" dirty="0">
              <a:solidFill>
                <a:schemeClr val="tx1"/>
              </a:solidFill>
            </a:rPr>
            <a:t>€</a:t>
          </a:r>
        </a:p>
      </dgm:t>
    </dgm:pt>
    <dgm:pt modelId="{AE75DF54-F3DA-4A45-8308-3D2C379CF0C2}" type="parTrans" cxnId="{02586F34-C977-CE4E-B0C3-58278DF6C563}">
      <dgm:prSet/>
      <dgm:spPr/>
      <dgm:t>
        <a:bodyPr/>
        <a:lstStyle/>
        <a:p>
          <a:endParaRPr lang="de-DE"/>
        </a:p>
      </dgm:t>
    </dgm:pt>
    <dgm:pt modelId="{4EC84CB9-E3B1-4946-B041-BAF13B716FBA}" type="sibTrans" cxnId="{02586F34-C977-CE4E-B0C3-58278DF6C563}">
      <dgm:prSet/>
      <dgm:spPr/>
      <dgm:t>
        <a:bodyPr/>
        <a:lstStyle/>
        <a:p>
          <a:endParaRPr lang="de-DE"/>
        </a:p>
      </dgm:t>
    </dgm:pt>
    <dgm:pt modelId="{1A45FF91-10FA-F94F-81FA-854E3C63F5DF}">
      <dgm:prSet phldrT="[Text]" custT="1"/>
      <dgm:spPr/>
      <dgm:t>
        <a:bodyPr/>
        <a:lstStyle/>
        <a:p>
          <a:pPr>
            <a:lnSpc>
              <a:spcPct val="100000"/>
            </a:lnSpc>
          </a:pPr>
          <a:r>
            <a:rPr lang="de-DE" sz="3200" dirty="0"/>
            <a:t>20.000.000</a:t>
          </a:r>
        </a:p>
      </dgm:t>
    </dgm:pt>
    <dgm:pt modelId="{818CD2FF-117D-9243-B5E0-BD754F754C1C}" type="parTrans" cxnId="{AA0DC79B-A216-2543-85D4-2B1F454EB789}">
      <dgm:prSet/>
      <dgm:spPr/>
      <dgm:t>
        <a:bodyPr/>
        <a:lstStyle/>
        <a:p>
          <a:endParaRPr lang="de-DE"/>
        </a:p>
      </dgm:t>
    </dgm:pt>
    <dgm:pt modelId="{98FCC729-C174-DB44-A100-5A59AD8A266E}" type="sibTrans" cxnId="{AA0DC79B-A216-2543-85D4-2B1F454EB789}">
      <dgm:prSet/>
      <dgm:spPr/>
      <dgm:t>
        <a:bodyPr/>
        <a:lstStyle/>
        <a:p>
          <a:endParaRPr lang="de-DE"/>
        </a:p>
      </dgm:t>
    </dgm:pt>
    <dgm:pt modelId="{523FEB17-B9B2-FA4B-9B1E-338F4F5A8520}">
      <dgm:prSet phldrT="[Text]"/>
      <dgm:spPr/>
      <dgm:t>
        <a:bodyPr/>
        <a:lstStyle/>
        <a:p>
          <a:pPr>
            <a:lnSpc>
              <a:spcPct val="100000"/>
            </a:lnSpc>
            <a:defRPr b="1"/>
          </a:pPr>
          <a:r>
            <a:rPr lang="de-DE" dirty="0">
              <a:solidFill>
                <a:schemeClr val="tx1"/>
              </a:solidFill>
            </a:rPr>
            <a:t>4%</a:t>
          </a:r>
        </a:p>
      </dgm:t>
    </dgm:pt>
    <dgm:pt modelId="{3F8DA44C-C647-5C44-9591-6AD9FC9CFDE4}" type="parTrans" cxnId="{F1FE2B0A-A408-C741-BBE2-CFCD2E6934B3}">
      <dgm:prSet/>
      <dgm:spPr/>
      <dgm:t>
        <a:bodyPr/>
        <a:lstStyle/>
        <a:p>
          <a:endParaRPr lang="de-DE"/>
        </a:p>
      </dgm:t>
    </dgm:pt>
    <dgm:pt modelId="{57379AB6-01FF-924F-ACBF-00B972A824EB}" type="sibTrans" cxnId="{F1FE2B0A-A408-C741-BBE2-CFCD2E6934B3}">
      <dgm:prSet/>
      <dgm:spPr/>
      <dgm:t>
        <a:bodyPr/>
        <a:lstStyle/>
        <a:p>
          <a:endParaRPr lang="de-DE"/>
        </a:p>
      </dgm:t>
    </dgm:pt>
    <dgm:pt modelId="{EA97FDB5-DF4E-8A45-A815-D3E37C84C9D4}">
      <dgm:prSet phldrT="[Text]" custT="1"/>
      <dgm:spPr/>
      <dgm:t>
        <a:bodyPr/>
        <a:lstStyle/>
        <a:p>
          <a:pPr>
            <a:lnSpc>
              <a:spcPct val="100000"/>
            </a:lnSpc>
          </a:pPr>
          <a:r>
            <a:rPr lang="de-DE" sz="3200" dirty="0"/>
            <a:t>des Jahresumsatzes des Unternehmens</a:t>
          </a:r>
        </a:p>
      </dgm:t>
    </dgm:pt>
    <dgm:pt modelId="{50C63FC6-FFF4-2741-B7AA-5C766A6481E2}" type="parTrans" cxnId="{93D88301-6E61-764C-9851-11BC43215F61}">
      <dgm:prSet/>
      <dgm:spPr/>
      <dgm:t>
        <a:bodyPr/>
        <a:lstStyle/>
        <a:p>
          <a:endParaRPr lang="de-DE"/>
        </a:p>
      </dgm:t>
    </dgm:pt>
    <dgm:pt modelId="{C2D2D199-6689-1A44-83EA-BE473B75F18A}" type="sibTrans" cxnId="{93D88301-6E61-764C-9851-11BC43215F61}">
      <dgm:prSet/>
      <dgm:spPr/>
      <dgm:t>
        <a:bodyPr/>
        <a:lstStyle/>
        <a:p>
          <a:endParaRPr lang="de-DE"/>
        </a:p>
      </dgm:t>
    </dgm:pt>
    <dgm:pt modelId="{058B093A-3E5F-4324-AF7F-91918E78592C}" type="pres">
      <dgm:prSet presAssocID="{2F62E59F-D705-D941-A246-F365510EBE60}" presName="root" presStyleCnt="0">
        <dgm:presLayoutVars>
          <dgm:dir/>
          <dgm:resizeHandles val="exact"/>
        </dgm:presLayoutVars>
      </dgm:prSet>
      <dgm:spPr/>
    </dgm:pt>
    <dgm:pt modelId="{398D5C6F-6FF0-4946-B6F0-6CB34597FBCF}" type="pres">
      <dgm:prSet presAssocID="{1B0AB614-82CB-3B43-9A7D-D67EC28DF45A}" presName="compNode" presStyleCnt="0"/>
      <dgm:spPr/>
    </dgm:pt>
    <dgm:pt modelId="{93143E80-390E-4EE6-BAF1-38CF52276737}" type="pres">
      <dgm:prSet presAssocID="{1B0AB614-82CB-3B43-9A7D-D67EC28DF45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60F300A-41A4-407F-9F96-FD9C0F2BE43B}" type="pres">
      <dgm:prSet presAssocID="{1B0AB614-82CB-3B43-9A7D-D67EC28DF45A}" presName="iconSpace" presStyleCnt="0"/>
      <dgm:spPr/>
    </dgm:pt>
    <dgm:pt modelId="{4A40DDFD-155A-4A4A-87B3-A813ECE2C6CD}" type="pres">
      <dgm:prSet presAssocID="{1B0AB614-82CB-3B43-9A7D-D67EC28DF45A}" presName="parTx" presStyleLbl="revTx" presStyleIdx="0" presStyleCnt="4">
        <dgm:presLayoutVars>
          <dgm:chMax val="0"/>
          <dgm:chPref val="0"/>
        </dgm:presLayoutVars>
      </dgm:prSet>
      <dgm:spPr/>
    </dgm:pt>
    <dgm:pt modelId="{6B25ED07-5E62-4132-ABE2-A07B22F67536}" type="pres">
      <dgm:prSet presAssocID="{1B0AB614-82CB-3B43-9A7D-D67EC28DF45A}" presName="txSpace" presStyleCnt="0"/>
      <dgm:spPr/>
    </dgm:pt>
    <dgm:pt modelId="{7424DFF9-26C2-4E98-A369-6500771984FE}" type="pres">
      <dgm:prSet presAssocID="{1B0AB614-82CB-3B43-9A7D-D67EC28DF45A}" presName="desTx" presStyleLbl="revTx" presStyleIdx="1" presStyleCnt="4">
        <dgm:presLayoutVars/>
      </dgm:prSet>
      <dgm:spPr/>
    </dgm:pt>
    <dgm:pt modelId="{F7124C9F-E108-41BA-BAD8-9496CB20E1BF}" type="pres">
      <dgm:prSet presAssocID="{4EC84CB9-E3B1-4946-B041-BAF13B716FBA}" presName="sibTrans" presStyleCnt="0"/>
      <dgm:spPr/>
    </dgm:pt>
    <dgm:pt modelId="{5D4AD657-533B-475A-A9D6-FC6D743A69CC}" type="pres">
      <dgm:prSet presAssocID="{523FEB17-B9B2-FA4B-9B1E-338F4F5A8520}" presName="compNode" presStyleCnt="0"/>
      <dgm:spPr/>
    </dgm:pt>
    <dgm:pt modelId="{C83A2AA5-305C-484B-A64F-4ECA606C4309}" type="pres">
      <dgm:prSet presAssocID="{523FEB17-B9B2-FA4B-9B1E-338F4F5A852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21CDF8D-5EDA-4605-9CB9-88FD8DF536CF}" type="pres">
      <dgm:prSet presAssocID="{523FEB17-B9B2-FA4B-9B1E-338F4F5A8520}" presName="iconSpace" presStyleCnt="0"/>
      <dgm:spPr/>
    </dgm:pt>
    <dgm:pt modelId="{D9F8BDDD-061C-43FD-BE4C-58A25E3885C5}" type="pres">
      <dgm:prSet presAssocID="{523FEB17-B9B2-FA4B-9B1E-338F4F5A8520}" presName="parTx" presStyleLbl="revTx" presStyleIdx="2" presStyleCnt="4">
        <dgm:presLayoutVars>
          <dgm:chMax val="0"/>
          <dgm:chPref val="0"/>
        </dgm:presLayoutVars>
      </dgm:prSet>
      <dgm:spPr/>
    </dgm:pt>
    <dgm:pt modelId="{B9037011-2689-4B43-9165-B7215724BB38}" type="pres">
      <dgm:prSet presAssocID="{523FEB17-B9B2-FA4B-9B1E-338F4F5A8520}" presName="txSpace" presStyleCnt="0"/>
      <dgm:spPr/>
    </dgm:pt>
    <dgm:pt modelId="{FA9B5A39-0D21-4EE1-BF34-3BD5EF760298}" type="pres">
      <dgm:prSet presAssocID="{523FEB17-B9B2-FA4B-9B1E-338F4F5A8520}" presName="desTx" presStyleLbl="revTx" presStyleIdx="3" presStyleCnt="4">
        <dgm:presLayoutVars/>
      </dgm:prSet>
      <dgm:spPr/>
    </dgm:pt>
  </dgm:ptLst>
  <dgm:cxnLst>
    <dgm:cxn modelId="{93D88301-6E61-764C-9851-11BC43215F61}" srcId="{523FEB17-B9B2-FA4B-9B1E-338F4F5A8520}" destId="{EA97FDB5-DF4E-8A45-A815-D3E37C84C9D4}" srcOrd="0" destOrd="0" parTransId="{50C63FC6-FFF4-2741-B7AA-5C766A6481E2}" sibTransId="{C2D2D199-6689-1A44-83EA-BE473B75F18A}"/>
    <dgm:cxn modelId="{F1FE2B0A-A408-C741-BBE2-CFCD2E6934B3}" srcId="{2F62E59F-D705-D941-A246-F365510EBE60}" destId="{523FEB17-B9B2-FA4B-9B1E-338F4F5A8520}" srcOrd="1" destOrd="0" parTransId="{3F8DA44C-C647-5C44-9591-6AD9FC9CFDE4}" sibTransId="{57379AB6-01FF-924F-ACBF-00B972A824EB}"/>
    <dgm:cxn modelId="{02586F34-C977-CE4E-B0C3-58278DF6C563}" srcId="{2F62E59F-D705-D941-A246-F365510EBE60}" destId="{1B0AB614-82CB-3B43-9A7D-D67EC28DF45A}" srcOrd="0" destOrd="0" parTransId="{AE75DF54-F3DA-4A45-8308-3D2C379CF0C2}" sibTransId="{4EC84CB9-E3B1-4946-B041-BAF13B716FBA}"/>
    <dgm:cxn modelId="{8D6EB860-C049-A245-8EDC-1BD0F7789576}" type="presOf" srcId="{1A45FF91-10FA-F94F-81FA-854E3C63F5DF}" destId="{7424DFF9-26C2-4E98-A369-6500771984FE}" srcOrd="0" destOrd="0" presId="urn:microsoft.com/office/officeart/2018/5/layout/CenteredIconLabelDescriptionList"/>
    <dgm:cxn modelId="{68E7BF7E-773F-F14C-9C9C-BEB0DBB81D40}" type="presOf" srcId="{EA97FDB5-DF4E-8A45-A815-D3E37C84C9D4}" destId="{FA9B5A39-0D21-4EE1-BF34-3BD5EF760298}" srcOrd="0" destOrd="0" presId="urn:microsoft.com/office/officeart/2018/5/layout/CenteredIconLabelDescriptionList"/>
    <dgm:cxn modelId="{E78C578E-9FD5-DC4D-83B7-3DD790A7B5A4}" type="presOf" srcId="{1B0AB614-82CB-3B43-9A7D-D67EC28DF45A}" destId="{4A40DDFD-155A-4A4A-87B3-A813ECE2C6CD}" srcOrd="0" destOrd="0" presId="urn:microsoft.com/office/officeart/2018/5/layout/CenteredIconLabelDescriptionList"/>
    <dgm:cxn modelId="{AA0DC79B-A216-2543-85D4-2B1F454EB789}" srcId="{1B0AB614-82CB-3B43-9A7D-D67EC28DF45A}" destId="{1A45FF91-10FA-F94F-81FA-854E3C63F5DF}" srcOrd="0" destOrd="0" parTransId="{818CD2FF-117D-9243-B5E0-BD754F754C1C}" sibTransId="{98FCC729-C174-DB44-A100-5A59AD8A266E}"/>
    <dgm:cxn modelId="{620480A2-9E28-CB41-9627-DAD74BFD792D}" type="presOf" srcId="{2F62E59F-D705-D941-A246-F365510EBE60}" destId="{058B093A-3E5F-4324-AF7F-91918E78592C}" srcOrd="0" destOrd="0" presId="urn:microsoft.com/office/officeart/2018/5/layout/CenteredIconLabelDescriptionList"/>
    <dgm:cxn modelId="{5A2793A2-88EA-EA4B-8B95-11D8B8259E6E}" type="presOf" srcId="{523FEB17-B9B2-FA4B-9B1E-338F4F5A8520}" destId="{D9F8BDDD-061C-43FD-BE4C-58A25E3885C5}" srcOrd="0" destOrd="0" presId="urn:microsoft.com/office/officeart/2018/5/layout/CenteredIconLabelDescriptionList"/>
    <dgm:cxn modelId="{2F493440-37B1-A24A-8F6C-7F6A13E325F3}" type="presParOf" srcId="{058B093A-3E5F-4324-AF7F-91918E78592C}" destId="{398D5C6F-6FF0-4946-B6F0-6CB34597FBCF}" srcOrd="0" destOrd="0" presId="urn:microsoft.com/office/officeart/2018/5/layout/CenteredIconLabelDescriptionList"/>
    <dgm:cxn modelId="{D2A30761-432A-3340-B4D5-58DFBF8E2511}" type="presParOf" srcId="{398D5C6F-6FF0-4946-B6F0-6CB34597FBCF}" destId="{93143E80-390E-4EE6-BAF1-38CF52276737}" srcOrd="0" destOrd="0" presId="urn:microsoft.com/office/officeart/2018/5/layout/CenteredIconLabelDescriptionList"/>
    <dgm:cxn modelId="{3D330242-D294-C34D-8E34-CC7EFA32B340}" type="presParOf" srcId="{398D5C6F-6FF0-4946-B6F0-6CB34597FBCF}" destId="{360F300A-41A4-407F-9F96-FD9C0F2BE43B}" srcOrd="1" destOrd="0" presId="urn:microsoft.com/office/officeart/2018/5/layout/CenteredIconLabelDescriptionList"/>
    <dgm:cxn modelId="{931D5AB0-B409-7545-B5AE-E2CA1F962274}" type="presParOf" srcId="{398D5C6F-6FF0-4946-B6F0-6CB34597FBCF}" destId="{4A40DDFD-155A-4A4A-87B3-A813ECE2C6CD}" srcOrd="2" destOrd="0" presId="urn:microsoft.com/office/officeart/2018/5/layout/CenteredIconLabelDescriptionList"/>
    <dgm:cxn modelId="{6919B4FD-F62B-EA41-B9DE-A4E86A9C2313}" type="presParOf" srcId="{398D5C6F-6FF0-4946-B6F0-6CB34597FBCF}" destId="{6B25ED07-5E62-4132-ABE2-A07B22F67536}" srcOrd="3" destOrd="0" presId="urn:microsoft.com/office/officeart/2018/5/layout/CenteredIconLabelDescriptionList"/>
    <dgm:cxn modelId="{D5DC226E-57E4-FB4E-BB27-1115D039BC2F}" type="presParOf" srcId="{398D5C6F-6FF0-4946-B6F0-6CB34597FBCF}" destId="{7424DFF9-26C2-4E98-A369-6500771984FE}" srcOrd="4" destOrd="0" presId="urn:microsoft.com/office/officeart/2018/5/layout/CenteredIconLabelDescriptionList"/>
    <dgm:cxn modelId="{9270302C-2E32-B943-8B45-5BE406802591}" type="presParOf" srcId="{058B093A-3E5F-4324-AF7F-91918E78592C}" destId="{F7124C9F-E108-41BA-BAD8-9496CB20E1BF}" srcOrd="1" destOrd="0" presId="urn:microsoft.com/office/officeart/2018/5/layout/CenteredIconLabelDescriptionList"/>
    <dgm:cxn modelId="{1D4F583E-0EC6-1E4B-BBBE-2D556359090D}" type="presParOf" srcId="{058B093A-3E5F-4324-AF7F-91918E78592C}" destId="{5D4AD657-533B-475A-A9D6-FC6D743A69CC}" srcOrd="2" destOrd="0" presId="urn:microsoft.com/office/officeart/2018/5/layout/CenteredIconLabelDescriptionList"/>
    <dgm:cxn modelId="{F5165DA8-D496-2143-AA86-717CC6448F1B}" type="presParOf" srcId="{5D4AD657-533B-475A-A9D6-FC6D743A69CC}" destId="{C83A2AA5-305C-484B-A64F-4ECA606C4309}" srcOrd="0" destOrd="0" presId="urn:microsoft.com/office/officeart/2018/5/layout/CenteredIconLabelDescriptionList"/>
    <dgm:cxn modelId="{6FD8115D-57B8-6E43-874D-77253BFD4B8C}" type="presParOf" srcId="{5D4AD657-533B-475A-A9D6-FC6D743A69CC}" destId="{021CDF8D-5EDA-4605-9CB9-88FD8DF536CF}" srcOrd="1" destOrd="0" presId="urn:microsoft.com/office/officeart/2018/5/layout/CenteredIconLabelDescriptionList"/>
    <dgm:cxn modelId="{8F263304-749D-134E-BA74-BE3AEE8C2832}" type="presParOf" srcId="{5D4AD657-533B-475A-A9D6-FC6D743A69CC}" destId="{D9F8BDDD-061C-43FD-BE4C-58A25E3885C5}" srcOrd="2" destOrd="0" presId="urn:microsoft.com/office/officeart/2018/5/layout/CenteredIconLabelDescriptionList"/>
    <dgm:cxn modelId="{6130D98C-CBCE-884B-AFC2-7C1901EE7F7D}" type="presParOf" srcId="{5D4AD657-533B-475A-A9D6-FC6D743A69CC}" destId="{B9037011-2689-4B43-9165-B7215724BB38}" srcOrd="3" destOrd="0" presId="urn:microsoft.com/office/officeart/2018/5/layout/CenteredIconLabelDescriptionList"/>
    <dgm:cxn modelId="{6CB6FAB1-0E5F-E34D-BED3-6C0408CA4838}" type="presParOf" srcId="{5D4AD657-533B-475A-A9D6-FC6D743A69CC}" destId="{FA9B5A39-0D21-4EE1-BF34-3BD5EF76029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E23CF9-CC88-43BD-B8C1-BBFB2184FE24}" type="doc">
      <dgm:prSet loTypeId="urn:microsoft.com/office/officeart/2018/2/layout/IconCircle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296CB2C1-F026-4A1A-8EBD-AB8C11A1EE5C}">
      <dgm:prSet custT="1"/>
      <dgm:spPr/>
      <dgm:t>
        <a:bodyPr/>
        <a:lstStyle/>
        <a:p>
          <a:r>
            <a:rPr lang="de-DE" sz="2400" dirty="0">
              <a:solidFill>
                <a:schemeClr val="tx1"/>
              </a:solidFill>
            </a:rPr>
            <a:t>Recht auf Auskunft</a:t>
          </a:r>
          <a:endParaRPr lang="en-US" sz="2400" dirty="0">
            <a:solidFill>
              <a:schemeClr val="tx1"/>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DCC2D80-0DA5-41D2-BE41-1E9F72D6E0AB}" type="parTrans" cxnId="{EF824BF7-9EFA-448A-B1AF-D34CB4F29370}">
      <dgm:prSet/>
      <dgm:spPr/>
      <dgm:t>
        <a:bodyPr/>
        <a:lstStyle/>
        <a:p>
          <a:endParaRPr lang="en-US"/>
        </a:p>
      </dgm:t>
    </dgm:pt>
    <dgm:pt modelId="{47AF1B6F-ED6C-4243-8D45-B1570DA98302}" type="sibTrans" cxnId="{EF824BF7-9EFA-448A-B1AF-D34CB4F29370}">
      <dgm:prSet/>
      <dgm:spPr/>
      <dgm:t>
        <a:bodyPr/>
        <a:lstStyle/>
        <a:p>
          <a:endParaRPr lang="en-US"/>
        </a:p>
      </dgm:t>
    </dgm:pt>
    <dgm:pt modelId="{76DDFB1B-F5E6-4332-A88A-8773ABAD0998}">
      <dgm:prSet/>
      <dgm:spPr/>
      <dgm:t>
        <a:bodyPr/>
        <a:lstStyle/>
        <a:p>
          <a:r>
            <a:rPr lang="de-DE" dirty="0">
              <a:solidFill>
                <a:schemeClr val="tx1"/>
              </a:solidFill>
            </a:rPr>
            <a:t>Recht auf Berichtigung</a:t>
          </a:r>
          <a:endParaRPr lang="en-US" dirty="0">
            <a:solidFill>
              <a:schemeClr val="tx1"/>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79D09EA-8F69-4A30-A8E8-693DAEED862B}" type="parTrans" cxnId="{A1B6EAFB-BBF1-44A7-BE6B-E4029FEB55A3}">
      <dgm:prSet/>
      <dgm:spPr/>
      <dgm:t>
        <a:bodyPr/>
        <a:lstStyle/>
        <a:p>
          <a:endParaRPr lang="en-US"/>
        </a:p>
      </dgm:t>
    </dgm:pt>
    <dgm:pt modelId="{09C11AB2-EF65-4256-B6B4-DD72FB3F15CC}" type="sibTrans" cxnId="{A1B6EAFB-BBF1-44A7-BE6B-E4029FEB55A3}">
      <dgm:prSet/>
      <dgm:spPr/>
      <dgm:t>
        <a:bodyPr/>
        <a:lstStyle/>
        <a:p>
          <a:endParaRPr lang="en-US"/>
        </a:p>
      </dgm:t>
    </dgm:pt>
    <dgm:pt modelId="{FF4C5D18-39E6-4207-9E1E-BA34DAD65C27}">
      <dgm:prSet/>
      <dgm:spPr/>
      <dgm:t>
        <a:bodyPr/>
        <a:lstStyle/>
        <a:p>
          <a:r>
            <a:rPr lang="de-DE" dirty="0">
              <a:solidFill>
                <a:schemeClr val="tx1"/>
              </a:solidFill>
            </a:rPr>
            <a:t>Recht auf „Vergessen-werden“</a:t>
          </a:r>
          <a:endParaRPr lang="en-US" dirty="0">
            <a:solidFill>
              <a:schemeClr val="tx1"/>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18BF533-7EBB-4D2C-97D6-40F91BD738DA}" type="parTrans" cxnId="{024B9F36-688E-4EB3-8544-71D90331107F}">
      <dgm:prSet/>
      <dgm:spPr/>
      <dgm:t>
        <a:bodyPr/>
        <a:lstStyle/>
        <a:p>
          <a:endParaRPr lang="en-US"/>
        </a:p>
      </dgm:t>
    </dgm:pt>
    <dgm:pt modelId="{B536DF83-DADD-4BAD-8287-185132987E19}" type="sibTrans" cxnId="{024B9F36-688E-4EB3-8544-71D90331107F}">
      <dgm:prSet/>
      <dgm:spPr/>
      <dgm:t>
        <a:bodyPr/>
        <a:lstStyle/>
        <a:p>
          <a:endParaRPr lang="en-US"/>
        </a:p>
      </dgm:t>
    </dgm:pt>
    <dgm:pt modelId="{97CCE10B-B634-4883-ABC9-CA721A700429}">
      <dgm:prSet/>
      <dgm:spPr/>
      <dgm:t>
        <a:bodyPr/>
        <a:lstStyle/>
        <a:p>
          <a:r>
            <a:rPr lang="de-DE" dirty="0">
              <a:solidFill>
                <a:schemeClr val="tx1"/>
              </a:solidFill>
            </a:rPr>
            <a:t>Recht auf Datenübertragbarkeit</a:t>
          </a:r>
          <a:endParaRPr lang="en-US" dirty="0">
            <a:solidFill>
              <a:schemeClr val="tx1"/>
            </a:solidFill>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B1A8FA8-1DEF-4A9A-A1C2-1361579F64CF}" type="parTrans" cxnId="{FEBD99F0-5833-4EA0-9C1F-476EB5B1E956}">
      <dgm:prSet/>
      <dgm:spPr/>
      <dgm:t>
        <a:bodyPr/>
        <a:lstStyle/>
        <a:p>
          <a:endParaRPr lang="en-US"/>
        </a:p>
      </dgm:t>
    </dgm:pt>
    <dgm:pt modelId="{D100BBF3-7607-42D9-9993-9AAF16BB9AB3}" type="sibTrans" cxnId="{FEBD99F0-5833-4EA0-9C1F-476EB5B1E956}">
      <dgm:prSet/>
      <dgm:spPr/>
      <dgm:t>
        <a:bodyPr/>
        <a:lstStyle/>
        <a:p>
          <a:endParaRPr lang="en-US"/>
        </a:p>
      </dgm:t>
    </dgm:pt>
    <dgm:pt modelId="{60D91C6A-CA12-4944-BA8C-612231FF5C43}" type="pres">
      <dgm:prSet presAssocID="{FCE23CF9-CC88-43BD-B8C1-BBFB2184FE24}" presName="root" presStyleCnt="0">
        <dgm:presLayoutVars>
          <dgm:dir/>
          <dgm:resizeHandles val="exact"/>
        </dgm:presLayoutVars>
      </dgm:prSet>
      <dgm:spPr/>
    </dgm:pt>
    <dgm:pt modelId="{18BC2BF1-38FF-4360-8A09-7927EE91168E}" type="pres">
      <dgm:prSet presAssocID="{FCE23CF9-CC88-43BD-B8C1-BBFB2184FE24}" presName="container" presStyleCnt="0">
        <dgm:presLayoutVars>
          <dgm:dir/>
          <dgm:resizeHandles val="exact"/>
        </dgm:presLayoutVars>
      </dgm:prSet>
      <dgm:spPr/>
    </dgm:pt>
    <dgm:pt modelId="{3654806F-EC19-4359-B719-93F8E4D3F805}" type="pres">
      <dgm:prSet presAssocID="{296CB2C1-F026-4A1A-8EBD-AB8C11A1EE5C}" presName="compNode" presStyleCnt="0"/>
      <dgm:spPr/>
    </dgm:pt>
    <dgm:pt modelId="{79DDCF9D-F020-4C6E-ACF8-E1F38F4BA359}" type="pres">
      <dgm:prSet presAssocID="{296CB2C1-F026-4A1A-8EBD-AB8C11A1EE5C}" presName="iconBgRect" presStyleLbl="bgShp" presStyleIdx="0" presStyleCnt="4"/>
      <dgm:spPr>
        <a:solidFill>
          <a:schemeClr val="accent2"/>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EB4A3A8-D7C4-4560-ABB8-EC8083FEC4DA}" type="pres">
      <dgm:prSet presAssocID="{296CB2C1-F026-4A1A-8EBD-AB8C11A1EE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6A9614C-D092-4D2C-8AD7-83791AD067FB}" type="pres">
      <dgm:prSet presAssocID="{296CB2C1-F026-4A1A-8EBD-AB8C11A1EE5C}" presName="spaceRect" presStyleCnt="0"/>
      <dgm:spPr/>
    </dgm:pt>
    <dgm:pt modelId="{950BCF9B-FE57-48AA-84B6-9AE5E58BD7F5}" type="pres">
      <dgm:prSet presAssocID="{296CB2C1-F026-4A1A-8EBD-AB8C11A1EE5C}" presName="textRect" presStyleLbl="revTx" presStyleIdx="0" presStyleCnt="4">
        <dgm:presLayoutVars>
          <dgm:chMax val="1"/>
          <dgm:chPref val="1"/>
        </dgm:presLayoutVars>
      </dgm:prSet>
      <dgm:spPr/>
    </dgm:pt>
    <dgm:pt modelId="{39F1E30F-CF13-4868-A829-94D258292A26}" type="pres">
      <dgm:prSet presAssocID="{47AF1B6F-ED6C-4243-8D45-B1570DA98302}" presName="sibTrans" presStyleLbl="sibTrans2D1" presStyleIdx="0" presStyleCnt="0"/>
      <dgm:spPr/>
    </dgm:pt>
    <dgm:pt modelId="{D28653E1-6143-4737-B353-C9494AB9BDC5}" type="pres">
      <dgm:prSet presAssocID="{76DDFB1B-F5E6-4332-A88A-8773ABAD0998}" presName="compNode" presStyleCnt="0"/>
      <dgm:spPr/>
    </dgm:pt>
    <dgm:pt modelId="{EDEC51C2-6F02-4564-8ED1-80954E3EFB27}" type="pres">
      <dgm:prSet presAssocID="{76DDFB1B-F5E6-4332-A88A-8773ABAD0998}" presName="iconBgRect" presStyleLbl="bgShp" presStyleIdx="1" presStyleCnt="4"/>
      <dgm:spPr>
        <a:solidFill>
          <a:schemeClr val="accent3"/>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979BE26-E7DB-49F9-98D5-ED4580FE3427}" type="pres">
      <dgm:prSet presAssocID="{76DDFB1B-F5E6-4332-A88A-8773ABAD099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D173550-AF3C-4597-BFAD-10B404C9B760}" type="pres">
      <dgm:prSet presAssocID="{76DDFB1B-F5E6-4332-A88A-8773ABAD0998}" presName="spaceRect" presStyleCnt="0"/>
      <dgm:spPr/>
    </dgm:pt>
    <dgm:pt modelId="{27421DE2-EFD1-4480-AE67-8B0BC303EEDC}" type="pres">
      <dgm:prSet presAssocID="{76DDFB1B-F5E6-4332-A88A-8773ABAD0998}" presName="textRect" presStyleLbl="revTx" presStyleIdx="1" presStyleCnt="4">
        <dgm:presLayoutVars>
          <dgm:chMax val="1"/>
          <dgm:chPref val="1"/>
        </dgm:presLayoutVars>
      </dgm:prSet>
      <dgm:spPr/>
    </dgm:pt>
    <dgm:pt modelId="{E8B84021-F5EB-4042-B745-98DD05FB0429}" type="pres">
      <dgm:prSet presAssocID="{09C11AB2-EF65-4256-B6B4-DD72FB3F15CC}" presName="sibTrans" presStyleLbl="sibTrans2D1" presStyleIdx="0" presStyleCnt="0"/>
      <dgm:spPr/>
    </dgm:pt>
    <dgm:pt modelId="{51F8182B-C815-44A0-8158-B04F5047820B}" type="pres">
      <dgm:prSet presAssocID="{FF4C5D18-39E6-4207-9E1E-BA34DAD65C27}" presName="compNode" presStyleCnt="0"/>
      <dgm:spPr/>
    </dgm:pt>
    <dgm:pt modelId="{16BCD6E4-3434-4A20-9D6E-B6650BFDAC6D}" type="pres">
      <dgm:prSet presAssocID="{FF4C5D18-39E6-4207-9E1E-BA34DAD65C27}" presName="iconBgRect" presStyleLbl="bgShp" presStyleIdx="2" presStyleCnt="4"/>
      <dgm:spPr>
        <a:solidFill>
          <a:schemeClr val="accent4"/>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DF2B558-04AD-4BD0-B4AB-42D3275BFF94}" type="pres">
      <dgm:prSet presAssocID="{FF4C5D18-39E6-4207-9E1E-BA34DAD65C2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8E702C5-5E5F-4810-A209-47382B064921}" type="pres">
      <dgm:prSet presAssocID="{FF4C5D18-39E6-4207-9E1E-BA34DAD65C27}" presName="spaceRect" presStyleCnt="0"/>
      <dgm:spPr/>
    </dgm:pt>
    <dgm:pt modelId="{017A27C9-38D8-4AC8-A229-DA547DFF5BF9}" type="pres">
      <dgm:prSet presAssocID="{FF4C5D18-39E6-4207-9E1E-BA34DAD65C27}" presName="textRect" presStyleLbl="revTx" presStyleIdx="2" presStyleCnt="4">
        <dgm:presLayoutVars>
          <dgm:chMax val="1"/>
          <dgm:chPref val="1"/>
        </dgm:presLayoutVars>
      </dgm:prSet>
      <dgm:spPr/>
    </dgm:pt>
    <dgm:pt modelId="{1A1CDC6D-14F7-44A5-9A53-2F6B99D1F285}" type="pres">
      <dgm:prSet presAssocID="{B536DF83-DADD-4BAD-8287-185132987E19}" presName="sibTrans" presStyleLbl="sibTrans2D1" presStyleIdx="0" presStyleCnt="0"/>
      <dgm:spPr/>
    </dgm:pt>
    <dgm:pt modelId="{C616C94D-1463-4C01-A75E-BA67AA75F1DE}" type="pres">
      <dgm:prSet presAssocID="{97CCE10B-B634-4883-ABC9-CA721A700429}" presName="compNode" presStyleCnt="0"/>
      <dgm:spPr/>
    </dgm:pt>
    <dgm:pt modelId="{1D619D03-F7A2-4A3A-95FB-DBB83201C4CD}" type="pres">
      <dgm:prSet presAssocID="{97CCE10B-B634-4883-ABC9-CA721A700429}" presName="iconBgRect" presStyleLbl="bgShp" presStyleIdx="3" presStyleCnt="4"/>
      <dgm:spPr>
        <a:solidFill>
          <a:schemeClr val="accent5"/>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5625BB1-BAB9-40BA-A54C-3DAB021A90B0}" type="pres">
      <dgm:prSet presAssocID="{97CCE10B-B634-4883-ABC9-CA721A700429}"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13C8827-6182-4DCF-B088-A6998FB5E0BF}" type="pres">
      <dgm:prSet presAssocID="{97CCE10B-B634-4883-ABC9-CA721A700429}" presName="spaceRect" presStyleCnt="0"/>
      <dgm:spPr/>
    </dgm:pt>
    <dgm:pt modelId="{DECA8069-0D4B-4BA7-9D4D-9A9A693A0114}" type="pres">
      <dgm:prSet presAssocID="{97CCE10B-B634-4883-ABC9-CA721A700429}" presName="textRect" presStyleLbl="revTx" presStyleIdx="3" presStyleCnt="4">
        <dgm:presLayoutVars>
          <dgm:chMax val="1"/>
          <dgm:chPref val="1"/>
        </dgm:presLayoutVars>
      </dgm:prSet>
      <dgm:spPr/>
    </dgm:pt>
  </dgm:ptLst>
  <dgm:cxnLst>
    <dgm:cxn modelId="{C5EEB227-47C1-F044-9852-69FFBD482FEC}" type="presOf" srcId="{FF4C5D18-39E6-4207-9E1E-BA34DAD65C27}" destId="{017A27C9-38D8-4AC8-A229-DA547DFF5BF9}" srcOrd="0" destOrd="0" presId="urn:microsoft.com/office/officeart/2018/2/layout/IconCircleList"/>
    <dgm:cxn modelId="{D0B57334-00B0-EB4A-9FBE-804C75C34744}" type="presOf" srcId="{76DDFB1B-F5E6-4332-A88A-8773ABAD0998}" destId="{27421DE2-EFD1-4480-AE67-8B0BC303EEDC}" srcOrd="0" destOrd="0" presId="urn:microsoft.com/office/officeart/2018/2/layout/IconCircleList"/>
    <dgm:cxn modelId="{024B9F36-688E-4EB3-8544-71D90331107F}" srcId="{FCE23CF9-CC88-43BD-B8C1-BBFB2184FE24}" destId="{FF4C5D18-39E6-4207-9E1E-BA34DAD65C27}" srcOrd="2" destOrd="0" parTransId="{318BF533-7EBB-4D2C-97D6-40F91BD738DA}" sibTransId="{B536DF83-DADD-4BAD-8287-185132987E19}"/>
    <dgm:cxn modelId="{2BEB3B52-C8F8-4B4D-A103-8CECA793B1AB}" type="presOf" srcId="{296CB2C1-F026-4A1A-8EBD-AB8C11A1EE5C}" destId="{950BCF9B-FE57-48AA-84B6-9AE5E58BD7F5}" srcOrd="0" destOrd="0" presId="urn:microsoft.com/office/officeart/2018/2/layout/IconCircleList"/>
    <dgm:cxn modelId="{93A51D59-4925-814F-96A6-1EAC23B538B2}" type="presOf" srcId="{09C11AB2-EF65-4256-B6B4-DD72FB3F15CC}" destId="{E8B84021-F5EB-4042-B745-98DD05FB0429}" srcOrd="0" destOrd="0" presId="urn:microsoft.com/office/officeart/2018/2/layout/IconCircleList"/>
    <dgm:cxn modelId="{24FBBC5C-D0E9-6448-8CF9-CF3AD1FA489D}" type="presOf" srcId="{47AF1B6F-ED6C-4243-8D45-B1570DA98302}" destId="{39F1E30F-CF13-4868-A829-94D258292A26}" srcOrd="0" destOrd="0" presId="urn:microsoft.com/office/officeart/2018/2/layout/IconCircleList"/>
    <dgm:cxn modelId="{7C6610B7-17A0-7548-A05E-027C41A11D99}" type="presOf" srcId="{FCE23CF9-CC88-43BD-B8C1-BBFB2184FE24}" destId="{60D91C6A-CA12-4944-BA8C-612231FF5C43}" srcOrd="0" destOrd="0" presId="urn:microsoft.com/office/officeart/2018/2/layout/IconCircleList"/>
    <dgm:cxn modelId="{64C509E3-F13C-784F-98F8-2D0C19CF7551}" type="presOf" srcId="{97CCE10B-B634-4883-ABC9-CA721A700429}" destId="{DECA8069-0D4B-4BA7-9D4D-9A9A693A0114}" srcOrd="0" destOrd="0" presId="urn:microsoft.com/office/officeart/2018/2/layout/IconCircleList"/>
    <dgm:cxn modelId="{FEBD99F0-5833-4EA0-9C1F-476EB5B1E956}" srcId="{FCE23CF9-CC88-43BD-B8C1-BBFB2184FE24}" destId="{97CCE10B-B634-4883-ABC9-CA721A700429}" srcOrd="3" destOrd="0" parTransId="{7B1A8FA8-1DEF-4A9A-A1C2-1361579F64CF}" sibTransId="{D100BBF3-7607-42D9-9993-9AAF16BB9AB3}"/>
    <dgm:cxn modelId="{EF824BF7-9EFA-448A-B1AF-D34CB4F29370}" srcId="{FCE23CF9-CC88-43BD-B8C1-BBFB2184FE24}" destId="{296CB2C1-F026-4A1A-8EBD-AB8C11A1EE5C}" srcOrd="0" destOrd="0" parTransId="{4DCC2D80-0DA5-41D2-BE41-1E9F72D6E0AB}" sibTransId="{47AF1B6F-ED6C-4243-8D45-B1570DA98302}"/>
    <dgm:cxn modelId="{A1B6EAFB-BBF1-44A7-BE6B-E4029FEB55A3}" srcId="{FCE23CF9-CC88-43BD-B8C1-BBFB2184FE24}" destId="{76DDFB1B-F5E6-4332-A88A-8773ABAD0998}" srcOrd="1" destOrd="0" parTransId="{679D09EA-8F69-4A30-A8E8-693DAEED862B}" sibTransId="{09C11AB2-EF65-4256-B6B4-DD72FB3F15CC}"/>
    <dgm:cxn modelId="{97A146FC-7E62-DE46-8FAE-872BBA9BBB8A}" type="presOf" srcId="{B536DF83-DADD-4BAD-8287-185132987E19}" destId="{1A1CDC6D-14F7-44A5-9A53-2F6B99D1F285}" srcOrd="0" destOrd="0" presId="urn:microsoft.com/office/officeart/2018/2/layout/IconCircleList"/>
    <dgm:cxn modelId="{0BEAA6E3-65D3-9349-86DC-AB72ECFC18A8}" type="presParOf" srcId="{60D91C6A-CA12-4944-BA8C-612231FF5C43}" destId="{18BC2BF1-38FF-4360-8A09-7927EE91168E}" srcOrd="0" destOrd="0" presId="urn:microsoft.com/office/officeart/2018/2/layout/IconCircleList"/>
    <dgm:cxn modelId="{169F42C8-AF33-2A48-ADD2-D9F4646EFA70}" type="presParOf" srcId="{18BC2BF1-38FF-4360-8A09-7927EE91168E}" destId="{3654806F-EC19-4359-B719-93F8E4D3F805}" srcOrd="0" destOrd="0" presId="urn:microsoft.com/office/officeart/2018/2/layout/IconCircleList"/>
    <dgm:cxn modelId="{A6DDFAA6-AC20-E348-8665-FE027817CF65}" type="presParOf" srcId="{3654806F-EC19-4359-B719-93F8E4D3F805}" destId="{79DDCF9D-F020-4C6E-ACF8-E1F38F4BA359}" srcOrd="0" destOrd="0" presId="urn:microsoft.com/office/officeart/2018/2/layout/IconCircleList"/>
    <dgm:cxn modelId="{A0D5C238-DB43-F247-A99C-7F9CB37D5FE6}" type="presParOf" srcId="{3654806F-EC19-4359-B719-93F8E4D3F805}" destId="{7EB4A3A8-D7C4-4560-ABB8-EC8083FEC4DA}" srcOrd="1" destOrd="0" presId="urn:microsoft.com/office/officeart/2018/2/layout/IconCircleList"/>
    <dgm:cxn modelId="{7417E606-68E7-464D-8B65-B34DC32CB502}" type="presParOf" srcId="{3654806F-EC19-4359-B719-93F8E4D3F805}" destId="{96A9614C-D092-4D2C-8AD7-83791AD067FB}" srcOrd="2" destOrd="0" presId="urn:microsoft.com/office/officeart/2018/2/layout/IconCircleList"/>
    <dgm:cxn modelId="{2A7066E1-990D-5E4A-8CD1-AA605828418B}" type="presParOf" srcId="{3654806F-EC19-4359-B719-93F8E4D3F805}" destId="{950BCF9B-FE57-48AA-84B6-9AE5E58BD7F5}" srcOrd="3" destOrd="0" presId="urn:microsoft.com/office/officeart/2018/2/layout/IconCircleList"/>
    <dgm:cxn modelId="{E1C95121-E5E2-884E-BABF-EC347A9EAE7C}" type="presParOf" srcId="{18BC2BF1-38FF-4360-8A09-7927EE91168E}" destId="{39F1E30F-CF13-4868-A829-94D258292A26}" srcOrd="1" destOrd="0" presId="urn:microsoft.com/office/officeart/2018/2/layout/IconCircleList"/>
    <dgm:cxn modelId="{E0CDE0DA-85BD-4247-9E50-D6BFED8B44D1}" type="presParOf" srcId="{18BC2BF1-38FF-4360-8A09-7927EE91168E}" destId="{D28653E1-6143-4737-B353-C9494AB9BDC5}" srcOrd="2" destOrd="0" presId="urn:microsoft.com/office/officeart/2018/2/layout/IconCircleList"/>
    <dgm:cxn modelId="{A88A03C0-486B-534B-A7DB-A51F03861FE2}" type="presParOf" srcId="{D28653E1-6143-4737-B353-C9494AB9BDC5}" destId="{EDEC51C2-6F02-4564-8ED1-80954E3EFB27}" srcOrd="0" destOrd="0" presId="urn:microsoft.com/office/officeart/2018/2/layout/IconCircleList"/>
    <dgm:cxn modelId="{7FA873C3-8EB5-A347-87A4-D1C285A5DFB7}" type="presParOf" srcId="{D28653E1-6143-4737-B353-C9494AB9BDC5}" destId="{E979BE26-E7DB-49F9-98D5-ED4580FE3427}" srcOrd="1" destOrd="0" presId="urn:microsoft.com/office/officeart/2018/2/layout/IconCircleList"/>
    <dgm:cxn modelId="{A17169EC-D36F-0148-BB40-84BB6C3145D3}" type="presParOf" srcId="{D28653E1-6143-4737-B353-C9494AB9BDC5}" destId="{1D173550-AF3C-4597-BFAD-10B404C9B760}" srcOrd="2" destOrd="0" presId="urn:microsoft.com/office/officeart/2018/2/layout/IconCircleList"/>
    <dgm:cxn modelId="{D8115B5A-4266-054C-BD09-1805B1D0349E}" type="presParOf" srcId="{D28653E1-6143-4737-B353-C9494AB9BDC5}" destId="{27421DE2-EFD1-4480-AE67-8B0BC303EEDC}" srcOrd="3" destOrd="0" presId="urn:microsoft.com/office/officeart/2018/2/layout/IconCircleList"/>
    <dgm:cxn modelId="{CA678770-10BB-9C4E-ADA1-4C6409F2BF17}" type="presParOf" srcId="{18BC2BF1-38FF-4360-8A09-7927EE91168E}" destId="{E8B84021-F5EB-4042-B745-98DD05FB0429}" srcOrd="3" destOrd="0" presId="urn:microsoft.com/office/officeart/2018/2/layout/IconCircleList"/>
    <dgm:cxn modelId="{04D2FFC2-53FB-504D-A9B3-CED458D158C6}" type="presParOf" srcId="{18BC2BF1-38FF-4360-8A09-7927EE91168E}" destId="{51F8182B-C815-44A0-8158-B04F5047820B}" srcOrd="4" destOrd="0" presId="urn:microsoft.com/office/officeart/2018/2/layout/IconCircleList"/>
    <dgm:cxn modelId="{639B900F-EB2A-F940-961C-9B9491BD802A}" type="presParOf" srcId="{51F8182B-C815-44A0-8158-B04F5047820B}" destId="{16BCD6E4-3434-4A20-9D6E-B6650BFDAC6D}" srcOrd="0" destOrd="0" presId="urn:microsoft.com/office/officeart/2018/2/layout/IconCircleList"/>
    <dgm:cxn modelId="{63513F33-8A5B-F14E-B1CC-BA1AB59224A5}" type="presParOf" srcId="{51F8182B-C815-44A0-8158-B04F5047820B}" destId="{5DF2B558-04AD-4BD0-B4AB-42D3275BFF94}" srcOrd="1" destOrd="0" presId="urn:microsoft.com/office/officeart/2018/2/layout/IconCircleList"/>
    <dgm:cxn modelId="{10850640-003D-E843-A82E-6F4090704F00}" type="presParOf" srcId="{51F8182B-C815-44A0-8158-B04F5047820B}" destId="{C8E702C5-5E5F-4810-A209-47382B064921}" srcOrd="2" destOrd="0" presId="urn:microsoft.com/office/officeart/2018/2/layout/IconCircleList"/>
    <dgm:cxn modelId="{1AD17E53-E7A9-1C49-B0CC-6CD4D6262FE7}" type="presParOf" srcId="{51F8182B-C815-44A0-8158-B04F5047820B}" destId="{017A27C9-38D8-4AC8-A229-DA547DFF5BF9}" srcOrd="3" destOrd="0" presId="urn:microsoft.com/office/officeart/2018/2/layout/IconCircleList"/>
    <dgm:cxn modelId="{701FF639-1501-0F4D-B7E4-4C6595363312}" type="presParOf" srcId="{18BC2BF1-38FF-4360-8A09-7927EE91168E}" destId="{1A1CDC6D-14F7-44A5-9A53-2F6B99D1F285}" srcOrd="5" destOrd="0" presId="urn:microsoft.com/office/officeart/2018/2/layout/IconCircleList"/>
    <dgm:cxn modelId="{B46CCC0D-5540-A144-AF4A-5173B6A4A86A}" type="presParOf" srcId="{18BC2BF1-38FF-4360-8A09-7927EE91168E}" destId="{C616C94D-1463-4C01-A75E-BA67AA75F1DE}" srcOrd="6" destOrd="0" presId="urn:microsoft.com/office/officeart/2018/2/layout/IconCircleList"/>
    <dgm:cxn modelId="{82654275-0B91-5C4D-BCB3-D6BF8996BB73}" type="presParOf" srcId="{C616C94D-1463-4C01-A75E-BA67AA75F1DE}" destId="{1D619D03-F7A2-4A3A-95FB-DBB83201C4CD}" srcOrd="0" destOrd="0" presId="urn:microsoft.com/office/officeart/2018/2/layout/IconCircleList"/>
    <dgm:cxn modelId="{0A513DE7-66AD-2745-9DB9-119808855D66}" type="presParOf" srcId="{C616C94D-1463-4C01-A75E-BA67AA75F1DE}" destId="{95625BB1-BAB9-40BA-A54C-3DAB021A90B0}" srcOrd="1" destOrd="0" presId="urn:microsoft.com/office/officeart/2018/2/layout/IconCircleList"/>
    <dgm:cxn modelId="{A8E3259A-35E9-9D4A-97EA-AED4B9022290}" type="presParOf" srcId="{C616C94D-1463-4C01-A75E-BA67AA75F1DE}" destId="{413C8827-6182-4DCF-B088-A6998FB5E0BF}" srcOrd="2" destOrd="0" presId="urn:microsoft.com/office/officeart/2018/2/layout/IconCircleList"/>
    <dgm:cxn modelId="{713F3852-A544-0548-8BCD-D253BA71CF98}" type="presParOf" srcId="{C616C94D-1463-4C01-A75E-BA67AA75F1DE}" destId="{DECA8069-0D4B-4BA7-9D4D-9A9A693A011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636B9E-0BCD-4790-A4E1-E87CC4F5E4A1}" type="doc">
      <dgm:prSet loTypeId="urn:microsoft.com/office/officeart/2008/layout/LinedList" loCatId="list" qsTypeId="urn:microsoft.com/office/officeart/2005/8/quickstyle/simple1" qsCatId="simple" csTypeId="urn:microsoft.com/office/officeart/2005/8/colors/accent2_5" csCatId="accent2"/>
      <dgm:spPr/>
      <dgm:t>
        <a:bodyPr/>
        <a:lstStyle/>
        <a:p>
          <a:endParaRPr lang="en-US"/>
        </a:p>
      </dgm:t>
    </dgm:pt>
    <dgm:pt modelId="{C2EB6C61-84C6-4AC6-8057-D6998DB34F19}">
      <dgm:prSet/>
      <dgm:spPr/>
      <dgm:t>
        <a:bodyPr/>
        <a:lstStyle/>
        <a:p>
          <a:r>
            <a:rPr lang="de-DE" dirty="0"/>
            <a:t>Bürgerinnen und Bürger können bei einem Unternehmen anfragen, ob dort Daten von ihnen gespeichert sind. </a:t>
          </a:r>
          <a:endParaRPr lang="en-US" dirty="0"/>
        </a:p>
      </dgm:t>
    </dgm:pt>
    <dgm:pt modelId="{B2394427-2227-49B5-8F1B-184389F8D99A}" type="parTrans" cxnId="{C9A871E6-742D-4ADC-9BCA-52DC9C65EB64}">
      <dgm:prSet/>
      <dgm:spPr/>
      <dgm:t>
        <a:bodyPr/>
        <a:lstStyle/>
        <a:p>
          <a:endParaRPr lang="en-US"/>
        </a:p>
      </dgm:t>
    </dgm:pt>
    <dgm:pt modelId="{EDED90DE-DD65-4D63-B70B-77ABF528BE04}" type="sibTrans" cxnId="{C9A871E6-742D-4ADC-9BCA-52DC9C65EB64}">
      <dgm:prSet/>
      <dgm:spPr/>
      <dgm:t>
        <a:bodyPr/>
        <a:lstStyle/>
        <a:p>
          <a:endParaRPr lang="en-US"/>
        </a:p>
      </dgm:t>
    </dgm:pt>
    <dgm:pt modelId="{3F2A1BAC-0BF0-44C1-A221-AD4035835231}">
      <dgm:prSet/>
      <dgm:spPr/>
      <dgm:t>
        <a:bodyPr/>
        <a:lstStyle/>
        <a:p>
          <a:r>
            <a:rPr lang="de-DE" dirty="0"/>
            <a:t>Sie haben das Recht zu erfahren, welche Daten wie lange und zu welchem Zweck gespeichert werden. </a:t>
          </a:r>
          <a:endParaRPr lang="en-US" dirty="0"/>
        </a:p>
      </dgm:t>
    </dgm:pt>
    <dgm:pt modelId="{F45C2957-0F4C-4660-9457-458E6288EAF1}" type="parTrans" cxnId="{A9C00816-4117-4584-A808-B26A4EEFFCB7}">
      <dgm:prSet/>
      <dgm:spPr/>
      <dgm:t>
        <a:bodyPr/>
        <a:lstStyle/>
        <a:p>
          <a:endParaRPr lang="en-US"/>
        </a:p>
      </dgm:t>
    </dgm:pt>
    <dgm:pt modelId="{DD56EFAA-A540-4D75-95A3-13BADDC42E99}" type="sibTrans" cxnId="{A9C00816-4117-4584-A808-B26A4EEFFCB7}">
      <dgm:prSet/>
      <dgm:spPr/>
      <dgm:t>
        <a:bodyPr/>
        <a:lstStyle/>
        <a:p>
          <a:endParaRPr lang="en-US"/>
        </a:p>
      </dgm:t>
    </dgm:pt>
    <dgm:pt modelId="{445CD423-BDC4-42A7-B1C2-A445C27C2D51}">
      <dgm:prSet/>
      <dgm:spPr/>
      <dgm:t>
        <a:bodyPr/>
        <a:lstStyle/>
        <a:p>
          <a:r>
            <a:rPr lang="de-DE" dirty="0"/>
            <a:t>Auf Anfrage muss das Unternehmen diese Informationen als Kopie zur Verfügung stellen.</a:t>
          </a:r>
          <a:endParaRPr lang="en-US" dirty="0"/>
        </a:p>
      </dgm:t>
    </dgm:pt>
    <dgm:pt modelId="{A2953317-FC37-4342-8FEF-DC45759423B2}" type="parTrans" cxnId="{FF709579-FF25-4F6E-8991-0B6BE72B9FAA}">
      <dgm:prSet/>
      <dgm:spPr/>
      <dgm:t>
        <a:bodyPr/>
        <a:lstStyle/>
        <a:p>
          <a:endParaRPr lang="en-US"/>
        </a:p>
      </dgm:t>
    </dgm:pt>
    <dgm:pt modelId="{951290E9-1E0D-4786-A2E3-84A42B3A24E9}" type="sibTrans" cxnId="{FF709579-FF25-4F6E-8991-0B6BE72B9FAA}">
      <dgm:prSet/>
      <dgm:spPr/>
      <dgm:t>
        <a:bodyPr/>
        <a:lstStyle/>
        <a:p>
          <a:endParaRPr lang="en-US"/>
        </a:p>
      </dgm:t>
    </dgm:pt>
    <dgm:pt modelId="{0488C71D-D95B-4D45-8EB4-2632F305C755}" type="pres">
      <dgm:prSet presAssocID="{72636B9E-0BCD-4790-A4E1-E87CC4F5E4A1}" presName="vert0" presStyleCnt="0">
        <dgm:presLayoutVars>
          <dgm:dir/>
          <dgm:animOne val="branch"/>
          <dgm:animLvl val="lvl"/>
        </dgm:presLayoutVars>
      </dgm:prSet>
      <dgm:spPr/>
    </dgm:pt>
    <dgm:pt modelId="{898EC45C-37D9-024B-B50E-E0FBFFDFC5F4}" type="pres">
      <dgm:prSet presAssocID="{C2EB6C61-84C6-4AC6-8057-D6998DB34F19}" presName="thickLine" presStyleLbl="alignNode1" presStyleIdx="0" presStyleCnt="3"/>
      <dgm:spPr/>
    </dgm:pt>
    <dgm:pt modelId="{20EAD569-D0C6-AF40-B05E-ABEC71D71993}" type="pres">
      <dgm:prSet presAssocID="{C2EB6C61-84C6-4AC6-8057-D6998DB34F19}" presName="horz1" presStyleCnt="0"/>
      <dgm:spPr/>
    </dgm:pt>
    <dgm:pt modelId="{D8296468-F144-0C40-9967-D78AF851F279}" type="pres">
      <dgm:prSet presAssocID="{C2EB6C61-84C6-4AC6-8057-D6998DB34F19}" presName="tx1" presStyleLbl="revTx" presStyleIdx="0" presStyleCnt="3"/>
      <dgm:spPr/>
    </dgm:pt>
    <dgm:pt modelId="{69FC786B-6CB6-5E4B-B630-5A48BB068627}" type="pres">
      <dgm:prSet presAssocID="{C2EB6C61-84C6-4AC6-8057-D6998DB34F19}" presName="vert1" presStyleCnt="0"/>
      <dgm:spPr/>
    </dgm:pt>
    <dgm:pt modelId="{2B8B1F1F-1A82-994B-B6E3-E88D33FFAAA2}" type="pres">
      <dgm:prSet presAssocID="{3F2A1BAC-0BF0-44C1-A221-AD4035835231}" presName="thickLine" presStyleLbl="alignNode1" presStyleIdx="1" presStyleCnt="3"/>
      <dgm:spPr/>
    </dgm:pt>
    <dgm:pt modelId="{B13E5D68-ECDE-1942-A58E-444AAC4757EB}" type="pres">
      <dgm:prSet presAssocID="{3F2A1BAC-0BF0-44C1-A221-AD4035835231}" presName="horz1" presStyleCnt="0"/>
      <dgm:spPr/>
    </dgm:pt>
    <dgm:pt modelId="{8726ED12-2BBE-1044-9D30-135953F32D9A}" type="pres">
      <dgm:prSet presAssocID="{3F2A1BAC-0BF0-44C1-A221-AD4035835231}" presName="tx1" presStyleLbl="revTx" presStyleIdx="1" presStyleCnt="3"/>
      <dgm:spPr/>
    </dgm:pt>
    <dgm:pt modelId="{AF80F27A-CB26-1247-80FD-7CDFE10A2124}" type="pres">
      <dgm:prSet presAssocID="{3F2A1BAC-0BF0-44C1-A221-AD4035835231}" presName="vert1" presStyleCnt="0"/>
      <dgm:spPr/>
    </dgm:pt>
    <dgm:pt modelId="{E7E43DF1-5960-FA49-A776-3682B351159B}" type="pres">
      <dgm:prSet presAssocID="{445CD423-BDC4-42A7-B1C2-A445C27C2D51}" presName="thickLine" presStyleLbl="alignNode1" presStyleIdx="2" presStyleCnt="3"/>
      <dgm:spPr/>
    </dgm:pt>
    <dgm:pt modelId="{18739CC2-5DD5-DD42-A456-539940CBDCC1}" type="pres">
      <dgm:prSet presAssocID="{445CD423-BDC4-42A7-B1C2-A445C27C2D51}" presName="horz1" presStyleCnt="0"/>
      <dgm:spPr/>
    </dgm:pt>
    <dgm:pt modelId="{891B5D0F-EC1A-3343-8DE4-721605417F09}" type="pres">
      <dgm:prSet presAssocID="{445CD423-BDC4-42A7-B1C2-A445C27C2D51}" presName="tx1" presStyleLbl="revTx" presStyleIdx="2" presStyleCnt="3"/>
      <dgm:spPr/>
    </dgm:pt>
    <dgm:pt modelId="{8F757284-E430-D748-B692-02C8045F6846}" type="pres">
      <dgm:prSet presAssocID="{445CD423-BDC4-42A7-B1C2-A445C27C2D51}" presName="vert1" presStyleCnt="0"/>
      <dgm:spPr/>
    </dgm:pt>
  </dgm:ptLst>
  <dgm:cxnLst>
    <dgm:cxn modelId="{A9C00816-4117-4584-A808-B26A4EEFFCB7}" srcId="{72636B9E-0BCD-4790-A4E1-E87CC4F5E4A1}" destId="{3F2A1BAC-0BF0-44C1-A221-AD4035835231}" srcOrd="1" destOrd="0" parTransId="{F45C2957-0F4C-4660-9457-458E6288EAF1}" sibTransId="{DD56EFAA-A540-4D75-95A3-13BADDC42E99}"/>
    <dgm:cxn modelId="{F1E0CD3F-E79B-2C48-8170-9E0A9EEA5361}" type="presOf" srcId="{72636B9E-0BCD-4790-A4E1-E87CC4F5E4A1}" destId="{0488C71D-D95B-4D45-8EB4-2632F305C755}" srcOrd="0" destOrd="0" presId="urn:microsoft.com/office/officeart/2008/layout/LinedList"/>
    <dgm:cxn modelId="{C565E95C-7EBC-3B4C-9A3D-35347B98F547}" type="presOf" srcId="{3F2A1BAC-0BF0-44C1-A221-AD4035835231}" destId="{8726ED12-2BBE-1044-9D30-135953F32D9A}" srcOrd="0" destOrd="0" presId="urn:microsoft.com/office/officeart/2008/layout/LinedList"/>
    <dgm:cxn modelId="{FF709579-FF25-4F6E-8991-0B6BE72B9FAA}" srcId="{72636B9E-0BCD-4790-A4E1-E87CC4F5E4A1}" destId="{445CD423-BDC4-42A7-B1C2-A445C27C2D51}" srcOrd="2" destOrd="0" parTransId="{A2953317-FC37-4342-8FEF-DC45759423B2}" sibTransId="{951290E9-1E0D-4786-A2E3-84A42B3A24E9}"/>
    <dgm:cxn modelId="{8EEF55B8-6AC0-3042-B176-8968739442D1}" type="presOf" srcId="{445CD423-BDC4-42A7-B1C2-A445C27C2D51}" destId="{891B5D0F-EC1A-3343-8DE4-721605417F09}" srcOrd="0" destOrd="0" presId="urn:microsoft.com/office/officeart/2008/layout/LinedList"/>
    <dgm:cxn modelId="{C9A871E6-742D-4ADC-9BCA-52DC9C65EB64}" srcId="{72636B9E-0BCD-4790-A4E1-E87CC4F5E4A1}" destId="{C2EB6C61-84C6-4AC6-8057-D6998DB34F19}" srcOrd="0" destOrd="0" parTransId="{B2394427-2227-49B5-8F1B-184389F8D99A}" sibTransId="{EDED90DE-DD65-4D63-B70B-77ABF528BE04}"/>
    <dgm:cxn modelId="{1E0B79ED-C9C1-0E44-A1F2-2973CDC8D6C5}" type="presOf" srcId="{C2EB6C61-84C6-4AC6-8057-D6998DB34F19}" destId="{D8296468-F144-0C40-9967-D78AF851F279}" srcOrd="0" destOrd="0" presId="urn:microsoft.com/office/officeart/2008/layout/LinedList"/>
    <dgm:cxn modelId="{27529A2F-0F2F-0146-BF30-FD6D076D3104}" type="presParOf" srcId="{0488C71D-D95B-4D45-8EB4-2632F305C755}" destId="{898EC45C-37D9-024B-B50E-E0FBFFDFC5F4}" srcOrd="0" destOrd="0" presId="urn:microsoft.com/office/officeart/2008/layout/LinedList"/>
    <dgm:cxn modelId="{2B0DFC1D-1356-3141-AEE3-A5243A8C317E}" type="presParOf" srcId="{0488C71D-D95B-4D45-8EB4-2632F305C755}" destId="{20EAD569-D0C6-AF40-B05E-ABEC71D71993}" srcOrd="1" destOrd="0" presId="urn:microsoft.com/office/officeart/2008/layout/LinedList"/>
    <dgm:cxn modelId="{FC5ECB8A-D844-1547-97BE-46D2FE6927C5}" type="presParOf" srcId="{20EAD569-D0C6-AF40-B05E-ABEC71D71993}" destId="{D8296468-F144-0C40-9967-D78AF851F279}" srcOrd="0" destOrd="0" presId="urn:microsoft.com/office/officeart/2008/layout/LinedList"/>
    <dgm:cxn modelId="{E4653FDC-09CD-9145-B4E1-5E695AC8DE33}" type="presParOf" srcId="{20EAD569-D0C6-AF40-B05E-ABEC71D71993}" destId="{69FC786B-6CB6-5E4B-B630-5A48BB068627}" srcOrd="1" destOrd="0" presId="urn:microsoft.com/office/officeart/2008/layout/LinedList"/>
    <dgm:cxn modelId="{E224FFF0-A144-7A44-9DFB-D6DBC30C26C9}" type="presParOf" srcId="{0488C71D-D95B-4D45-8EB4-2632F305C755}" destId="{2B8B1F1F-1A82-994B-B6E3-E88D33FFAAA2}" srcOrd="2" destOrd="0" presId="urn:microsoft.com/office/officeart/2008/layout/LinedList"/>
    <dgm:cxn modelId="{60AB4712-8EC6-9648-AC81-F877A1AEE453}" type="presParOf" srcId="{0488C71D-D95B-4D45-8EB4-2632F305C755}" destId="{B13E5D68-ECDE-1942-A58E-444AAC4757EB}" srcOrd="3" destOrd="0" presId="urn:microsoft.com/office/officeart/2008/layout/LinedList"/>
    <dgm:cxn modelId="{FC281010-B758-1C4C-AB9D-A7D236FB7FA6}" type="presParOf" srcId="{B13E5D68-ECDE-1942-A58E-444AAC4757EB}" destId="{8726ED12-2BBE-1044-9D30-135953F32D9A}" srcOrd="0" destOrd="0" presId="urn:microsoft.com/office/officeart/2008/layout/LinedList"/>
    <dgm:cxn modelId="{0374C6C9-45B5-2649-B976-B478ABA31D8B}" type="presParOf" srcId="{B13E5D68-ECDE-1942-A58E-444AAC4757EB}" destId="{AF80F27A-CB26-1247-80FD-7CDFE10A2124}" srcOrd="1" destOrd="0" presId="urn:microsoft.com/office/officeart/2008/layout/LinedList"/>
    <dgm:cxn modelId="{132CBB80-2659-F34A-8942-2B4A77C4DC15}" type="presParOf" srcId="{0488C71D-D95B-4D45-8EB4-2632F305C755}" destId="{E7E43DF1-5960-FA49-A776-3682B351159B}" srcOrd="4" destOrd="0" presId="urn:microsoft.com/office/officeart/2008/layout/LinedList"/>
    <dgm:cxn modelId="{D60ADED8-08EC-934A-B6C9-37DEFA646B15}" type="presParOf" srcId="{0488C71D-D95B-4D45-8EB4-2632F305C755}" destId="{18739CC2-5DD5-DD42-A456-539940CBDCC1}" srcOrd="5" destOrd="0" presId="urn:microsoft.com/office/officeart/2008/layout/LinedList"/>
    <dgm:cxn modelId="{D124EC55-25AE-6446-929C-12A46DF14971}" type="presParOf" srcId="{18739CC2-5DD5-DD42-A456-539940CBDCC1}" destId="{891B5D0F-EC1A-3343-8DE4-721605417F09}" srcOrd="0" destOrd="0" presId="urn:microsoft.com/office/officeart/2008/layout/LinedList"/>
    <dgm:cxn modelId="{970FD4D9-81AA-4E4B-BB4A-990653146E55}" type="presParOf" srcId="{18739CC2-5DD5-DD42-A456-539940CBDCC1}" destId="{8F757284-E430-D748-B692-02C8045F6846}"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636B9E-0BCD-4790-A4E1-E87CC4F5E4A1}" type="doc">
      <dgm:prSet loTypeId="urn:microsoft.com/office/officeart/2008/layout/LinedList" loCatId="list" qsTypeId="urn:microsoft.com/office/officeart/2005/8/quickstyle/simple2" qsCatId="simple" csTypeId="urn:microsoft.com/office/officeart/2005/8/colors/accent3_5" csCatId="accent3" phldr="1"/>
      <dgm:spPr/>
      <dgm:t>
        <a:bodyPr/>
        <a:lstStyle/>
        <a:p>
          <a:endParaRPr lang="en-US"/>
        </a:p>
      </dgm:t>
    </dgm:pt>
    <dgm:pt modelId="{C2EB6C61-84C6-4AC6-8057-D6998DB34F19}">
      <dgm:prSet/>
      <dgm:spPr/>
      <dgm:t>
        <a:bodyPr/>
        <a:lstStyle/>
        <a:p>
          <a:r>
            <a:rPr lang="de-DE" dirty="0"/>
            <a:t>Besteht bei fehlerhaften, unvollständigen oder veralteten Daten.</a:t>
          </a:r>
          <a:endParaRPr lang="en-US" dirty="0"/>
        </a:p>
      </dgm:t>
    </dgm:pt>
    <dgm:pt modelId="{B2394427-2227-49B5-8F1B-184389F8D99A}" type="parTrans" cxnId="{C9A871E6-742D-4ADC-9BCA-52DC9C65EB64}">
      <dgm:prSet/>
      <dgm:spPr/>
      <dgm:t>
        <a:bodyPr/>
        <a:lstStyle/>
        <a:p>
          <a:endParaRPr lang="en-US"/>
        </a:p>
      </dgm:t>
    </dgm:pt>
    <dgm:pt modelId="{EDED90DE-DD65-4D63-B70B-77ABF528BE04}" type="sibTrans" cxnId="{C9A871E6-742D-4ADC-9BCA-52DC9C65EB64}">
      <dgm:prSet/>
      <dgm:spPr/>
      <dgm:t>
        <a:bodyPr/>
        <a:lstStyle/>
        <a:p>
          <a:endParaRPr lang="en-US"/>
        </a:p>
      </dgm:t>
    </dgm:pt>
    <dgm:pt modelId="{3F2A1BAC-0BF0-44C1-A221-AD4035835231}">
      <dgm:prSet/>
      <dgm:spPr/>
      <dgm:t>
        <a:bodyPr/>
        <a:lstStyle/>
        <a:p>
          <a:r>
            <a:rPr lang="de-DE" dirty="0"/>
            <a:t>Betroffene können selbst auf Fehler hinweisen und Berichtigung einfordern.</a:t>
          </a:r>
          <a:endParaRPr lang="en-US" dirty="0"/>
        </a:p>
      </dgm:t>
    </dgm:pt>
    <dgm:pt modelId="{F45C2957-0F4C-4660-9457-458E6288EAF1}" type="parTrans" cxnId="{A9C00816-4117-4584-A808-B26A4EEFFCB7}">
      <dgm:prSet/>
      <dgm:spPr/>
      <dgm:t>
        <a:bodyPr/>
        <a:lstStyle/>
        <a:p>
          <a:endParaRPr lang="en-US"/>
        </a:p>
      </dgm:t>
    </dgm:pt>
    <dgm:pt modelId="{DD56EFAA-A540-4D75-95A3-13BADDC42E99}" type="sibTrans" cxnId="{A9C00816-4117-4584-A808-B26A4EEFFCB7}">
      <dgm:prSet/>
      <dgm:spPr/>
      <dgm:t>
        <a:bodyPr/>
        <a:lstStyle/>
        <a:p>
          <a:endParaRPr lang="en-US"/>
        </a:p>
      </dgm:t>
    </dgm:pt>
    <dgm:pt modelId="{A6352F68-17C6-A84E-A413-7164CC65C5F9}" type="pres">
      <dgm:prSet presAssocID="{72636B9E-0BCD-4790-A4E1-E87CC4F5E4A1}" presName="vert0" presStyleCnt="0">
        <dgm:presLayoutVars>
          <dgm:dir/>
          <dgm:animOne val="branch"/>
          <dgm:animLvl val="lvl"/>
        </dgm:presLayoutVars>
      </dgm:prSet>
      <dgm:spPr/>
    </dgm:pt>
    <dgm:pt modelId="{1399F66C-0B96-D44D-9EF6-CB85D11AE4ED}" type="pres">
      <dgm:prSet presAssocID="{C2EB6C61-84C6-4AC6-8057-D6998DB34F19}" presName="thickLine" presStyleLbl="alignNode1" presStyleIdx="0" presStyleCnt="2"/>
      <dgm:spPr/>
    </dgm:pt>
    <dgm:pt modelId="{ECC7CF62-B6C6-4444-AEE3-F34095355213}" type="pres">
      <dgm:prSet presAssocID="{C2EB6C61-84C6-4AC6-8057-D6998DB34F19}" presName="horz1" presStyleCnt="0"/>
      <dgm:spPr/>
    </dgm:pt>
    <dgm:pt modelId="{194DB209-9978-2F43-852A-A3E22F52DFFF}" type="pres">
      <dgm:prSet presAssocID="{C2EB6C61-84C6-4AC6-8057-D6998DB34F19}" presName="tx1" presStyleLbl="revTx" presStyleIdx="0" presStyleCnt="2"/>
      <dgm:spPr/>
    </dgm:pt>
    <dgm:pt modelId="{AD26057A-2439-5E44-BBAF-1CF66D9DCC8E}" type="pres">
      <dgm:prSet presAssocID="{C2EB6C61-84C6-4AC6-8057-D6998DB34F19}" presName="vert1" presStyleCnt="0"/>
      <dgm:spPr/>
    </dgm:pt>
    <dgm:pt modelId="{4D958E7E-F766-0E46-8AC0-48406983F385}" type="pres">
      <dgm:prSet presAssocID="{3F2A1BAC-0BF0-44C1-A221-AD4035835231}" presName="thickLine" presStyleLbl="alignNode1" presStyleIdx="1" presStyleCnt="2"/>
      <dgm:spPr/>
    </dgm:pt>
    <dgm:pt modelId="{72C9AC62-73CD-E840-B772-4F99E1261B88}" type="pres">
      <dgm:prSet presAssocID="{3F2A1BAC-0BF0-44C1-A221-AD4035835231}" presName="horz1" presStyleCnt="0"/>
      <dgm:spPr/>
    </dgm:pt>
    <dgm:pt modelId="{5D5677BC-02F0-B64A-A19A-C07878F5F995}" type="pres">
      <dgm:prSet presAssocID="{3F2A1BAC-0BF0-44C1-A221-AD4035835231}" presName="tx1" presStyleLbl="revTx" presStyleIdx="1" presStyleCnt="2"/>
      <dgm:spPr/>
    </dgm:pt>
    <dgm:pt modelId="{F1EAEB51-6BD5-9A44-953C-62D445C7DAE6}" type="pres">
      <dgm:prSet presAssocID="{3F2A1BAC-0BF0-44C1-A221-AD4035835231}" presName="vert1" presStyleCnt="0"/>
      <dgm:spPr/>
    </dgm:pt>
  </dgm:ptLst>
  <dgm:cxnLst>
    <dgm:cxn modelId="{A9C00816-4117-4584-A808-B26A4EEFFCB7}" srcId="{72636B9E-0BCD-4790-A4E1-E87CC4F5E4A1}" destId="{3F2A1BAC-0BF0-44C1-A221-AD4035835231}" srcOrd="1" destOrd="0" parTransId="{F45C2957-0F4C-4660-9457-458E6288EAF1}" sibTransId="{DD56EFAA-A540-4D75-95A3-13BADDC42E99}"/>
    <dgm:cxn modelId="{31304392-D878-604A-88FE-4B50C9E0B169}" type="presOf" srcId="{C2EB6C61-84C6-4AC6-8057-D6998DB34F19}" destId="{194DB209-9978-2F43-852A-A3E22F52DFFF}" srcOrd="0" destOrd="0" presId="urn:microsoft.com/office/officeart/2008/layout/LinedList"/>
    <dgm:cxn modelId="{9246A6A6-DB9E-A941-BF5B-776AC9E25D8E}" type="presOf" srcId="{3F2A1BAC-0BF0-44C1-A221-AD4035835231}" destId="{5D5677BC-02F0-B64A-A19A-C07878F5F995}" srcOrd="0" destOrd="0" presId="urn:microsoft.com/office/officeart/2008/layout/LinedList"/>
    <dgm:cxn modelId="{C9A871E6-742D-4ADC-9BCA-52DC9C65EB64}" srcId="{72636B9E-0BCD-4790-A4E1-E87CC4F5E4A1}" destId="{C2EB6C61-84C6-4AC6-8057-D6998DB34F19}" srcOrd="0" destOrd="0" parTransId="{B2394427-2227-49B5-8F1B-184389F8D99A}" sibTransId="{EDED90DE-DD65-4D63-B70B-77ABF528BE04}"/>
    <dgm:cxn modelId="{0C09FFE7-5C0C-DF40-B255-A895B5FEA04C}" type="presOf" srcId="{72636B9E-0BCD-4790-A4E1-E87CC4F5E4A1}" destId="{A6352F68-17C6-A84E-A413-7164CC65C5F9}" srcOrd="0" destOrd="0" presId="urn:microsoft.com/office/officeart/2008/layout/LinedList"/>
    <dgm:cxn modelId="{0CE1ED47-1BDD-0C4C-A447-37D584CD909D}" type="presParOf" srcId="{A6352F68-17C6-A84E-A413-7164CC65C5F9}" destId="{1399F66C-0B96-D44D-9EF6-CB85D11AE4ED}" srcOrd="0" destOrd="0" presId="urn:microsoft.com/office/officeart/2008/layout/LinedList"/>
    <dgm:cxn modelId="{447116D4-D289-E549-BECC-6BDA7F61B307}" type="presParOf" srcId="{A6352F68-17C6-A84E-A413-7164CC65C5F9}" destId="{ECC7CF62-B6C6-4444-AEE3-F34095355213}" srcOrd="1" destOrd="0" presId="urn:microsoft.com/office/officeart/2008/layout/LinedList"/>
    <dgm:cxn modelId="{B28CA2B1-6978-5B4A-8E2B-235F962BCF5D}" type="presParOf" srcId="{ECC7CF62-B6C6-4444-AEE3-F34095355213}" destId="{194DB209-9978-2F43-852A-A3E22F52DFFF}" srcOrd="0" destOrd="0" presId="urn:microsoft.com/office/officeart/2008/layout/LinedList"/>
    <dgm:cxn modelId="{257DE837-8A82-6B4D-8FFB-011371AB1533}" type="presParOf" srcId="{ECC7CF62-B6C6-4444-AEE3-F34095355213}" destId="{AD26057A-2439-5E44-BBAF-1CF66D9DCC8E}" srcOrd="1" destOrd="0" presId="urn:microsoft.com/office/officeart/2008/layout/LinedList"/>
    <dgm:cxn modelId="{DCD610D7-EDD9-F640-B4C6-3B5D18133D91}" type="presParOf" srcId="{A6352F68-17C6-A84E-A413-7164CC65C5F9}" destId="{4D958E7E-F766-0E46-8AC0-48406983F385}" srcOrd="2" destOrd="0" presId="urn:microsoft.com/office/officeart/2008/layout/LinedList"/>
    <dgm:cxn modelId="{695C8152-ACB7-1741-B6DE-7B06B93A893F}" type="presParOf" srcId="{A6352F68-17C6-A84E-A413-7164CC65C5F9}" destId="{72C9AC62-73CD-E840-B772-4F99E1261B88}" srcOrd="3" destOrd="0" presId="urn:microsoft.com/office/officeart/2008/layout/LinedList"/>
    <dgm:cxn modelId="{780F340F-B13F-4346-BD27-3EAF49988F32}" type="presParOf" srcId="{72C9AC62-73CD-E840-B772-4F99E1261B88}" destId="{5D5677BC-02F0-B64A-A19A-C07878F5F995}" srcOrd="0" destOrd="0" presId="urn:microsoft.com/office/officeart/2008/layout/LinedList"/>
    <dgm:cxn modelId="{6E7E585B-42D4-CF46-9CE0-8FACC38A222C}" type="presParOf" srcId="{72C9AC62-73CD-E840-B772-4F99E1261B88}" destId="{F1EAEB51-6BD5-9A44-953C-62D445C7DAE6}"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636B9E-0BCD-4790-A4E1-E87CC4F5E4A1}" type="doc">
      <dgm:prSet loTypeId="urn:microsoft.com/office/officeart/2008/layout/LinedList" loCatId="list" qsTypeId="urn:microsoft.com/office/officeart/2005/8/quickstyle/simple4" qsCatId="simple" csTypeId="urn:microsoft.com/office/officeart/2005/8/colors/accent4_5" csCatId="accent4" phldr="1"/>
      <dgm:spPr/>
      <dgm:t>
        <a:bodyPr/>
        <a:lstStyle/>
        <a:p>
          <a:endParaRPr lang="en-US"/>
        </a:p>
      </dgm:t>
    </dgm:pt>
    <dgm:pt modelId="{49823618-6F8C-3E41-A191-FA53A58402E2}">
      <dgm:prSet/>
      <dgm:spPr/>
      <dgm:t>
        <a:bodyPr/>
        <a:lstStyle/>
        <a:p>
          <a:r>
            <a:rPr lang="de-DE" dirty="0"/>
            <a:t>Gilt z. B. beim Rückzug der Einwilligung oder falls Daten gespeichert sind, die keinen Zweck mehr erfüllen.</a:t>
          </a:r>
        </a:p>
      </dgm:t>
    </dgm:pt>
    <dgm:pt modelId="{A1F07388-8D2B-F348-A881-1E35C7448B88}" type="parTrans" cxnId="{D5B54094-D83C-E048-8632-9CA8E17E0969}">
      <dgm:prSet/>
      <dgm:spPr/>
      <dgm:t>
        <a:bodyPr/>
        <a:lstStyle/>
        <a:p>
          <a:endParaRPr lang="de-DE"/>
        </a:p>
      </dgm:t>
    </dgm:pt>
    <dgm:pt modelId="{0C5907A9-0E12-DC4C-B81B-841E29252606}" type="sibTrans" cxnId="{D5B54094-D83C-E048-8632-9CA8E17E0969}">
      <dgm:prSet/>
      <dgm:spPr/>
      <dgm:t>
        <a:bodyPr/>
        <a:lstStyle/>
        <a:p>
          <a:endParaRPr lang="de-DE"/>
        </a:p>
      </dgm:t>
    </dgm:pt>
    <dgm:pt modelId="{54D6485D-0ACA-2044-888F-196A23A27102}">
      <dgm:prSet/>
      <dgm:spPr/>
      <dgm:t>
        <a:bodyPr/>
        <a:lstStyle/>
        <a:p>
          <a:r>
            <a:rPr lang="de-DE" dirty="0"/>
            <a:t>Bei Daten von Jugendlichen unter 16 Jahren, die ohne Einwilligung der Eltern gespeichert wurden.</a:t>
          </a:r>
        </a:p>
      </dgm:t>
    </dgm:pt>
    <dgm:pt modelId="{247C71C6-F8A4-E242-8939-E2BA4F03EB47}" type="parTrans" cxnId="{2E42C0DB-0981-0941-83F5-2BDACFE8F4BB}">
      <dgm:prSet/>
      <dgm:spPr/>
      <dgm:t>
        <a:bodyPr/>
        <a:lstStyle/>
        <a:p>
          <a:endParaRPr lang="de-DE"/>
        </a:p>
      </dgm:t>
    </dgm:pt>
    <dgm:pt modelId="{ABBD876A-6805-3041-BF4B-456FEB2ADDBD}" type="sibTrans" cxnId="{2E42C0DB-0981-0941-83F5-2BDACFE8F4BB}">
      <dgm:prSet/>
      <dgm:spPr/>
      <dgm:t>
        <a:bodyPr/>
        <a:lstStyle/>
        <a:p>
          <a:endParaRPr lang="de-DE"/>
        </a:p>
      </dgm:t>
    </dgm:pt>
    <dgm:pt modelId="{77C0101A-7F3A-804E-9014-15389AD6F935}">
      <dgm:prSet/>
      <dgm:spPr/>
      <dgm:t>
        <a:bodyPr/>
        <a:lstStyle/>
        <a:p>
          <a:r>
            <a:rPr lang="de-DE" dirty="0"/>
            <a:t>Social Media, Online-Dienste: Nutzende können Accounts, Profile etc. aktiv beenden.</a:t>
          </a:r>
        </a:p>
      </dgm:t>
    </dgm:pt>
    <dgm:pt modelId="{4086F1D6-1954-CB47-BCD7-BA08A5EFEFDF}" type="parTrans" cxnId="{4AEFAD52-18CA-B246-AA4E-6E3D9756F221}">
      <dgm:prSet/>
      <dgm:spPr/>
      <dgm:t>
        <a:bodyPr/>
        <a:lstStyle/>
        <a:p>
          <a:endParaRPr lang="de-DE"/>
        </a:p>
      </dgm:t>
    </dgm:pt>
    <dgm:pt modelId="{9DA209FA-6D70-914F-B612-467E17FA0B9C}" type="sibTrans" cxnId="{4AEFAD52-18CA-B246-AA4E-6E3D9756F221}">
      <dgm:prSet/>
      <dgm:spPr/>
      <dgm:t>
        <a:bodyPr/>
        <a:lstStyle/>
        <a:p>
          <a:endParaRPr lang="de-DE"/>
        </a:p>
      </dgm:t>
    </dgm:pt>
    <dgm:pt modelId="{3B90FD94-A79C-8742-A108-38C884F6A3EA}" type="pres">
      <dgm:prSet presAssocID="{72636B9E-0BCD-4790-A4E1-E87CC4F5E4A1}" presName="vert0" presStyleCnt="0">
        <dgm:presLayoutVars>
          <dgm:dir/>
          <dgm:animOne val="branch"/>
          <dgm:animLvl val="lvl"/>
        </dgm:presLayoutVars>
      </dgm:prSet>
      <dgm:spPr/>
    </dgm:pt>
    <dgm:pt modelId="{E1F806A2-0FD5-894B-B809-BBBBA278D96E}" type="pres">
      <dgm:prSet presAssocID="{49823618-6F8C-3E41-A191-FA53A58402E2}" presName="thickLine" presStyleLbl="alignNode1" presStyleIdx="0" presStyleCnt="3"/>
      <dgm:spPr/>
    </dgm:pt>
    <dgm:pt modelId="{18BA6975-6D9D-2D46-815D-AEE50FB873EC}" type="pres">
      <dgm:prSet presAssocID="{49823618-6F8C-3E41-A191-FA53A58402E2}" presName="horz1" presStyleCnt="0"/>
      <dgm:spPr/>
    </dgm:pt>
    <dgm:pt modelId="{BD3C7B4F-6DB4-2243-9BDC-33BD870136A7}" type="pres">
      <dgm:prSet presAssocID="{49823618-6F8C-3E41-A191-FA53A58402E2}" presName="tx1" presStyleLbl="revTx" presStyleIdx="0" presStyleCnt="3"/>
      <dgm:spPr/>
    </dgm:pt>
    <dgm:pt modelId="{A20FA063-AF03-9445-A1E2-F02C8E121A26}" type="pres">
      <dgm:prSet presAssocID="{49823618-6F8C-3E41-A191-FA53A58402E2}" presName="vert1" presStyleCnt="0"/>
      <dgm:spPr/>
    </dgm:pt>
    <dgm:pt modelId="{E2CCCB96-714C-054F-A47C-C8923AB89CFC}" type="pres">
      <dgm:prSet presAssocID="{54D6485D-0ACA-2044-888F-196A23A27102}" presName="thickLine" presStyleLbl="alignNode1" presStyleIdx="1" presStyleCnt="3"/>
      <dgm:spPr/>
    </dgm:pt>
    <dgm:pt modelId="{41437958-3193-C244-8920-B5CD4F059C5B}" type="pres">
      <dgm:prSet presAssocID="{54D6485D-0ACA-2044-888F-196A23A27102}" presName="horz1" presStyleCnt="0"/>
      <dgm:spPr/>
    </dgm:pt>
    <dgm:pt modelId="{D06D31C8-39E4-3F47-8614-0E47373688B7}" type="pres">
      <dgm:prSet presAssocID="{54D6485D-0ACA-2044-888F-196A23A27102}" presName="tx1" presStyleLbl="revTx" presStyleIdx="1" presStyleCnt="3"/>
      <dgm:spPr/>
    </dgm:pt>
    <dgm:pt modelId="{C95B1839-1026-C241-8F36-0D1306DCBFF4}" type="pres">
      <dgm:prSet presAssocID="{54D6485D-0ACA-2044-888F-196A23A27102}" presName="vert1" presStyleCnt="0"/>
      <dgm:spPr/>
    </dgm:pt>
    <dgm:pt modelId="{87558BFD-7E6A-BB4A-A3DD-0E03B53017AC}" type="pres">
      <dgm:prSet presAssocID="{77C0101A-7F3A-804E-9014-15389AD6F935}" presName="thickLine" presStyleLbl="alignNode1" presStyleIdx="2" presStyleCnt="3"/>
      <dgm:spPr/>
    </dgm:pt>
    <dgm:pt modelId="{55107A6A-3525-B94F-827A-7DAD9B473987}" type="pres">
      <dgm:prSet presAssocID="{77C0101A-7F3A-804E-9014-15389AD6F935}" presName="horz1" presStyleCnt="0"/>
      <dgm:spPr/>
    </dgm:pt>
    <dgm:pt modelId="{9ACF7538-2255-9B41-AF7F-81AA70ABFD0D}" type="pres">
      <dgm:prSet presAssocID="{77C0101A-7F3A-804E-9014-15389AD6F935}" presName="tx1" presStyleLbl="revTx" presStyleIdx="2" presStyleCnt="3"/>
      <dgm:spPr/>
    </dgm:pt>
    <dgm:pt modelId="{91A4416A-ED35-4D46-B5F5-A3998C6D0CBD}" type="pres">
      <dgm:prSet presAssocID="{77C0101A-7F3A-804E-9014-15389AD6F935}" presName="vert1" presStyleCnt="0"/>
      <dgm:spPr/>
    </dgm:pt>
  </dgm:ptLst>
  <dgm:cxnLst>
    <dgm:cxn modelId="{3050D114-A2F8-A74D-9FF1-6BA7DE4479D5}" type="presOf" srcId="{49823618-6F8C-3E41-A191-FA53A58402E2}" destId="{BD3C7B4F-6DB4-2243-9BDC-33BD870136A7}" srcOrd="0" destOrd="0" presId="urn:microsoft.com/office/officeart/2008/layout/LinedList"/>
    <dgm:cxn modelId="{75E66C41-30D1-AE48-87DE-102FECA8AE52}" type="presOf" srcId="{77C0101A-7F3A-804E-9014-15389AD6F935}" destId="{9ACF7538-2255-9B41-AF7F-81AA70ABFD0D}" srcOrd="0" destOrd="0" presId="urn:microsoft.com/office/officeart/2008/layout/LinedList"/>
    <dgm:cxn modelId="{4AEFAD52-18CA-B246-AA4E-6E3D9756F221}" srcId="{72636B9E-0BCD-4790-A4E1-E87CC4F5E4A1}" destId="{77C0101A-7F3A-804E-9014-15389AD6F935}" srcOrd="2" destOrd="0" parTransId="{4086F1D6-1954-CB47-BCD7-BA08A5EFEFDF}" sibTransId="{9DA209FA-6D70-914F-B612-467E17FA0B9C}"/>
    <dgm:cxn modelId="{D5B54094-D83C-E048-8632-9CA8E17E0969}" srcId="{72636B9E-0BCD-4790-A4E1-E87CC4F5E4A1}" destId="{49823618-6F8C-3E41-A191-FA53A58402E2}" srcOrd="0" destOrd="0" parTransId="{A1F07388-8D2B-F348-A881-1E35C7448B88}" sibTransId="{0C5907A9-0E12-DC4C-B81B-841E29252606}"/>
    <dgm:cxn modelId="{8ECD4895-309F-5947-B74D-68213398E1FD}" type="presOf" srcId="{54D6485D-0ACA-2044-888F-196A23A27102}" destId="{D06D31C8-39E4-3F47-8614-0E47373688B7}" srcOrd="0" destOrd="0" presId="urn:microsoft.com/office/officeart/2008/layout/LinedList"/>
    <dgm:cxn modelId="{53000BBF-6290-9A40-BAC1-B1AC7E33CF19}" type="presOf" srcId="{72636B9E-0BCD-4790-A4E1-E87CC4F5E4A1}" destId="{3B90FD94-A79C-8742-A108-38C884F6A3EA}" srcOrd="0" destOrd="0" presId="urn:microsoft.com/office/officeart/2008/layout/LinedList"/>
    <dgm:cxn modelId="{2E42C0DB-0981-0941-83F5-2BDACFE8F4BB}" srcId="{72636B9E-0BCD-4790-A4E1-E87CC4F5E4A1}" destId="{54D6485D-0ACA-2044-888F-196A23A27102}" srcOrd="1" destOrd="0" parTransId="{247C71C6-F8A4-E242-8939-E2BA4F03EB47}" sibTransId="{ABBD876A-6805-3041-BF4B-456FEB2ADDBD}"/>
    <dgm:cxn modelId="{732AA966-EF8C-994F-9475-ACF261CC53F7}" type="presParOf" srcId="{3B90FD94-A79C-8742-A108-38C884F6A3EA}" destId="{E1F806A2-0FD5-894B-B809-BBBBA278D96E}" srcOrd="0" destOrd="0" presId="urn:microsoft.com/office/officeart/2008/layout/LinedList"/>
    <dgm:cxn modelId="{76566592-9DCC-7A46-A851-5B0DE10AFDA8}" type="presParOf" srcId="{3B90FD94-A79C-8742-A108-38C884F6A3EA}" destId="{18BA6975-6D9D-2D46-815D-AEE50FB873EC}" srcOrd="1" destOrd="0" presId="urn:microsoft.com/office/officeart/2008/layout/LinedList"/>
    <dgm:cxn modelId="{1F148B3D-300C-8143-946B-54DB06CACB80}" type="presParOf" srcId="{18BA6975-6D9D-2D46-815D-AEE50FB873EC}" destId="{BD3C7B4F-6DB4-2243-9BDC-33BD870136A7}" srcOrd="0" destOrd="0" presId="urn:microsoft.com/office/officeart/2008/layout/LinedList"/>
    <dgm:cxn modelId="{60E9092D-3340-2D48-90AB-89719FC84E98}" type="presParOf" srcId="{18BA6975-6D9D-2D46-815D-AEE50FB873EC}" destId="{A20FA063-AF03-9445-A1E2-F02C8E121A26}" srcOrd="1" destOrd="0" presId="urn:microsoft.com/office/officeart/2008/layout/LinedList"/>
    <dgm:cxn modelId="{1FB3CCB7-D97C-F643-A899-CB920A11C967}" type="presParOf" srcId="{3B90FD94-A79C-8742-A108-38C884F6A3EA}" destId="{E2CCCB96-714C-054F-A47C-C8923AB89CFC}" srcOrd="2" destOrd="0" presId="urn:microsoft.com/office/officeart/2008/layout/LinedList"/>
    <dgm:cxn modelId="{DDBC566B-2E74-B740-8837-2DF45B927818}" type="presParOf" srcId="{3B90FD94-A79C-8742-A108-38C884F6A3EA}" destId="{41437958-3193-C244-8920-B5CD4F059C5B}" srcOrd="3" destOrd="0" presId="urn:microsoft.com/office/officeart/2008/layout/LinedList"/>
    <dgm:cxn modelId="{94072EC5-8C5F-9742-96B3-9B1D1BD2B968}" type="presParOf" srcId="{41437958-3193-C244-8920-B5CD4F059C5B}" destId="{D06D31C8-39E4-3F47-8614-0E47373688B7}" srcOrd="0" destOrd="0" presId="urn:microsoft.com/office/officeart/2008/layout/LinedList"/>
    <dgm:cxn modelId="{E5BCF9DF-56B7-D742-AC98-E106C9DDDD42}" type="presParOf" srcId="{41437958-3193-C244-8920-B5CD4F059C5B}" destId="{C95B1839-1026-C241-8F36-0D1306DCBFF4}" srcOrd="1" destOrd="0" presId="urn:microsoft.com/office/officeart/2008/layout/LinedList"/>
    <dgm:cxn modelId="{747A33EE-A18F-8A41-A359-CD1E588A7F66}" type="presParOf" srcId="{3B90FD94-A79C-8742-A108-38C884F6A3EA}" destId="{87558BFD-7E6A-BB4A-A3DD-0E03B53017AC}" srcOrd="4" destOrd="0" presId="urn:microsoft.com/office/officeart/2008/layout/LinedList"/>
    <dgm:cxn modelId="{16481CE6-F048-F148-B7E4-CF9F13EEF370}" type="presParOf" srcId="{3B90FD94-A79C-8742-A108-38C884F6A3EA}" destId="{55107A6A-3525-B94F-827A-7DAD9B473987}" srcOrd="5" destOrd="0" presId="urn:microsoft.com/office/officeart/2008/layout/LinedList"/>
    <dgm:cxn modelId="{71AE5A15-35FB-E345-8228-859AA29473B2}" type="presParOf" srcId="{55107A6A-3525-B94F-827A-7DAD9B473987}" destId="{9ACF7538-2255-9B41-AF7F-81AA70ABFD0D}" srcOrd="0" destOrd="0" presId="urn:microsoft.com/office/officeart/2008/layout/LinedList"/>
    <dgm:cxn modelId="{10605F51-DE96-824B-95E4-05801B16EE15}" type="presParOf" srcId="{55107A6A-3525-B94F-827A-7DAD9B473987}" destId="{91A4416A-ED35-4D46-B5F5-A3998C6D0CBD}"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636B9E-0BCD-4790-A4E1-E87CC4F5E4A1}" type="doc">
      <dgm:prSet loTypeId="urn:microsoft.com/office/officeart/2008/layout/LinedList" loCatId="list" qsTypeId="urn:microsoft.com/office/officeart/2005/8/quickstyle/simple1" qsCatId="simple" csTypeId="urn:microsoft.com/office/officeart/2005/8/colors/accent5_5" csCatId="accent5" phldr="1"/>
      <dgm:spPr/>
      <dgm:t>
        <a:bodyPr/>
        <a:lstStyle/>
        <a:p>
          <a:endParaRPr lang="en-US"/>
        </a:p>
      </dgm:t>
    </dgm:pt>
    <dgm:pt modelId="{49823618-6F8C-3E41-A191-FA53A58402E2}">
      <dgm:prSet/>
      <dgm:spPr/>
      <dgm:t>
        <a:bodyPr/>
        <a:lstStyle/>
        <a:p>
          <a:r>
            <a:rPr lang="de-DE" dirty="0"/>
            <a:t>Bezeichnet das Recht, Daten zu einem anderen Anbieter mitzunehmen. </a:t>
          </a:r>
        </a:p>
      </dgm:t>
    </dgm:pt>
    <dgm:pt modelId="{A1F07388-8D2B-F348-A881-1E35C7448B88}" type="parTrans" cxnId="{D5B54094-D83C-E048-8632-9CA8E17E0969}">
      <dgm:prSet/>
      <dgm:spPr/>
      <dgm:t>
        <a:bodyPr/>
        <a:lstStyle/>
        <a:p>
          <a:endParaRPr lang="de-DE"/>
        </a:p>
      </dgm:t>
    </dgm:pt>
    <dgm:pt modelId="{0C5907A9-0E12-DC4C-B81B-841E29252606}" type="sibTrans" cxnId="{D5B54094-D83C-E048-8632-9CA8E17E0969}">
      <dgm:prSet/>
      <dgm:spPr/>
      <dgm:t>
        <a:bodyPr/>
        <a:lstStyle/>
        <a:p>
          <a:endParaRPr lang="de-DE"/>
        </a:p>
      </dgm:t>
    </dgm:pt>
    <dgm:pt modelId="{491960C7-BFD9-0041-A048-6433297014CA}">
      <dgm:prSet/>
      <dgm:spPr/>
      <dgm:t>
        <a:bodyPr/>
        <a:lstStyle/>
        <a:p>
          <a:r>
            <a:rPr lang="de-DE" dirty="0"/>
            <a:t>Daten müssen dem neuen Anbieter oder der betroffenen Person in einem sicheren und gängigen Format bereitgestellt werden.</a:t>
          </a:r>
        </a:p>
      </dgm:t>
    </dgm:pt>
    <dgm:pt modelId="{D2B780C9-CF36-6349-A2D5-48A34DCC05AC}" type="parTrans" cxnId="{3E8EE62E-9F0E-034D-809E-F324B90F6B13}">
      <dgm:prSet/>
      <dgm:spPr/>
      <dgm:t>
        <a:bodyPr/>
        <a:lstStyle/>
        <a:p>
          <a:endParaRPr lang="de-DE"/>
        </a:p>
      </dgm:t>
    </dgm:pt>
    <dgm:pt modelId="{A1EE92D5-8322-BE4B-AA17-3E870F5B0A25}" type="sibTrans" cxnId="{3E8EE62E-9F0E-034D-809E-F324B90F6B13}">
      <dgm:prSet/>
      <dgm:spPr/>
      <dgm:t>
        <a:bodyPr/>
        <a:lstStyle/>
        <a:p>
          <a:endParaRPr lang="de-DE"/>
        </a:p>
      </dgm:t>
    </dgm:pt>
    <dgm:pt modelId="{658DDB9D-0B28-9F48-A354-339D0609414A}">
      <dgm:prSet/>
      <dgm:spPr/>
      <dgm:t>
        <a:bodyPr/>
        <a:lstStyle/>
        <a:p>
          <a:r>
            <a:rPr lang="de-DE" dirty="0"/>
            <a:t>Erleichtert Wechsel zu einem neuen Anbieter von digitalen Dienstleistungen (auch bei Social Media). </a:t>
          </a:r>
        </a:p>
      </dgm:t>
    </dgm:pt>
    <dgm:pt modelId="{D9EC1ABD-FE1A-C94A-9DBD-78815A975B78}" type="parTrans" cxnId="{E6643E96-AE3C-5B48-8916-79207E4BB656}">
      <dgm:prSet/>
      <dgm:spPr/>
      <dgm:t>
        <a:bodyPr/>
        <a:lstStyle/>
        <a:p>
          <a:endParaRPr lang="de-DE"/>
        </a:p>
      </dgm:t>
    </dgm:pt>
    <dgm:pt modelId="{C6CBF847-4FCB-544D-BD02-5F088AF50623}" type="sibTrans" cxnId="{E6643E96-AE3C-5B48-8916-79207E4BB656}">
      <dgm:prSet/>
      <dgm:spPr/>
      <dgm:t>
        <a:bodyPr/>
        <a:lstStyle/>
        <a:p>
          <a:endParaRPr lang="de-DE"/>
        </a:p>
      </dgm:t>
    </dgm:pt>
    <dgm:pt modelId="{8CDBF54B-2078-C04A-A65C-3D4039F724D1}" type="pres">
      <dgm:prSet presAssocID="{72636B9E-0BCD-4790-A4E1-E87CC4F5E4A1}" presName="vert0" presStyleCnt="0">
        <dgm:presLayoutVars>
          <dgm:dir/>
          <dgm:animOne val="branch"/>
          <dgm:animLvl val="lvl"/>
        </dgm:presLayoutVars>
      </dgm:prSet>
      <dgm:spPr/>
    </dgm:pt>
    <dgm:pt modelId="{07CC3514-1C19-4540-803F-F44682EE3251}" type="pres">
      <dgm:prSet presAssocID="{49823618-6F8C-3E41-A191-FA53A58402E2}" presName="thickLine" presStyleLbl="alignNode1" presStyleIdx="0" presStyleCnt="3"/>
      <dgm:spPr/>
    </dgm:pt>
    <dgm:pt modelId="{CB0AB502-D50A-5F4C-B42D-40542BC128C8}" type="pres">
      <dgm:prSet presAssocID="{49823618-6F8C-3E41-A191-FA53A58402E2}" presName="horz1" presStyleCnt="0"/>
      <dgm:spPr/>
    </dgm:pt>
    <dgm:pt modelId="{D6DB614E-A879-C94F-9605-1FB92FEF0EFA}" type="pres">
      <dgm:prSet presAssocID="{49823618-6F8C-3E41-A191-FA53A58402E2}" presName="tx1" presStyleLbl="revTx" presStyleIdx="0" presStyleCnt="3"/>
      <dgm:spPr/>
    </dgm:pt>
    <dgm:pt modelId="{779E75AB-3716-2B4E-8AEA-1111D9E6BC24}" type="pres">
      <dgm:prSet presAssocID="{49823618-6F8C-3E41-A191-FA53A58402E2}" presName="vert1" presStyleCnt="0"/>
      <dgm:spPr/>
    </dgm:pt>
    <dgm:pt modelId="{BE015344-4FF3-3B47-96E4-9FF0310201B0}" type="pres">
      <dgm:prSet presAssocID="{491960C7-BFD9-0041-A048-6433297014CA}" presName="thickLine" presStyleLbl="alignNode1" presStyleIdx="1" presStyleCnt="3"/>
      <dgm:spPr/>
    </dgm:pt>
    <dgm:pt modelId="{069F0B85-AAB9-724B-AEAA-E9A213DC0EBD}" type="pres">
      <dgm:prSet presAssocID="{491960C7-BFD9-0041-A048-6433297014CA}" presName="horz1" presStyleCnt="0"/>
      <dgm:spPr/>
    </dgm:pt>
    <dgm:pt modelId="{1B50DEC2-9904-994D-937C-76920224B873}" type="pres">
      <dgm:prSet presAssocID="{491960C7-BFD9-0041-A048-6433297014CA}" presName="tx1" presStyleLbl="revTx" presStyleIdx="1" presStyleCnt="3"/>
      <dgm:spPr/>
    </dgm:pt>
    <dgm:pt modelId="{7FFE7910-FDC9-BE4D-A62F-F76D1A6B4B68}" type="pres">
      <dgm:prSet presAssocID="{491960C7-BFD9-0041-A048-6433297014CA}" presName="vert1" presStyleCnt="0"/>
      <dgm:spPr/>
    </dgm:pt>
    <dgm:pt modelId="{3E0D4857-DB66-9949-BD62-E721DD3CA3B4}" type="pres">
      <dgm:prSet presAssocID="{658DDB9D-0B28-9F48-A354-339D0609414A}" presName="thickLine" presStyleLbl="alignNode1" presStyleIdx="2" presStyleCnt="3"/>
      <dgm:spPr/>
    </dgm:pt>
    <dgm:pt modelId="{B0302143-A0C8-EC45-8C2C-112BF0AC80AC}" type="pres">
      <dgm:prSet presAssocID="{658DDB9D-0B28-9F48-A354-339D0609414A}" presName="horz1" presStyleCnt="0"/>
      <dgm:spPr/>
    </dgm:pt>
    <dgm:pt modelId="{0AF01310-BE01-FD4F-A1F0-42523D8292BE}" type="pres">
      <dgm:prSet presAssocID="{658DDB9D-0B28-9F48-A354-339D0609414A}" presName="tx1" presStyleLbl="revTx" presStyleIdx="2" presStyleCnt="3"/>
      <dgm:spPr/>
    </dgm:pt>
    <dgm:pt modelId="{66C6310F-A965-2E4E-B561-0C7989F28D06}" type="pres">
      <dgm:prSet presAssocID="{658DDB9D-0B28-9F48-A354-339D0609414A}" presName="vert1" presStyleCnt="0"/>
      <dgm:spPr/>
    </dgm:pt>
  </dgm:ptLst>
  <dgm:cxnLst>
    <dgm:cxn modelId="{3AF9851D-C1DF-D942-B91B-D5FC735DAD0E}" type="presOf" srcId="{49823618-6F8C-3E41-A191-FA53A58402E2}" destId="{D6DB614E-A879-C94F-9605-1FB92FEF0EFA}" srcOrd="0" destOrd="0" presId="urn:microsoft.com/office/officeart/2008/layout/LinedList"/>
    <dgm:cxn modelId="{3E8EE62E-9F0E-034D-809E-F324B90F6B13}" srcId="{72636B9E-0BCD-4790-A4E1-E87CC4F5E4A1}" destId="{491960C7-BFD9-0041-A048-6433297014CA}" srcOrd="1" destOrd="0" parTransId="{D2B780C9-CF36-6349-A2D5-48A34DCC05AC}" sibTransId="{A1EE92D5-8322-BE4B-AA17-3E870F5B0A25}"/>
    <dgm:cxn modelId="{BB3C3681-7A01-DD47-BCD0-75B949F987AE}" type="presOf" srcId="{491960C7-BFD9-0041-A048-6433297014CA}" destId="{1B50DEC2-9904-994D-937C-76920224B873}" srcOrd="0" destOrd="0" presId="urn:microsoft.com/office/officeart/2008/layout/LinedList"/>
    <dgm:cxn modelId="{D5B54094-D83C-E048-8632-9CA8E17E0969}" srcId="{72636B9E-0BCD-4790-A4E1-E87CC4F5E4A1}" destId="{49823618-6F8C-3E41-A191-FA53A58402E2}" srcOrd="0" destOrd="0" parTransId="{A1F07388-8D2B-F348-A881-1E35C7448B88}" sibTransId="{0C5907A9-0E12-DC4C-B81B-841E29252606}"/>
    <dgm:cxn modelId="{E6643E96-AE3C-5B48-8916-79207E4BB656}" srcId="{72636B9E-0BCD-4790-A4E1-E87CC4F5E4A1}" destId="{658DDB9D-0B28-9F48-A354-339D0609414A}" srcOrd="2" destOrd="0" parTransId="{D9EC1ABD-FE1A-C94A-9DBD-78815A975B78}" sibTransId="{C6CBF847-4FCB-544D-BD02-5F088AF50623}"/>
    <dgm:cxn modelId="{D8626399-5BCC-C645-8085-3A38A99ED4CF}" type="presOf" srcId="{658DDB9D-0B28-9F48-A354-339D0609414A}" destId="{0AF01310-BE01-FD4F-A1F0-42523D8292BE}" srcOrd="0" destOrd="0" presId="urn:microsoft.com/office/officeart/2008/layout/LinedList"/>
    <dgm:cxn modelId="{78826BE2-3277-7341-B250-5152F0D54DA6}" type="presOf" srcId="{72636B9E-0BCD-4790-A4E1-E87CC4F5E4A1}" destId="{8CDBF54B-2078-C04A-A65C-3D4039F724D1}" srcOrd="0" destOrd="0" presId="urn:microsoft.com/office/officeart/2008/layout/LinedList"/>
    <dgm:cxn modelId="{A7038258-47EC-B242-99DD-ABF1735C46DC}" type="presParOf" srcId="{8CDBF54B-2078-C04A-A65C-3D4039F724D1}" destId="{07CC3514-1C19-4540-803F-F44682EE3251}" srcOrd="0" destOrd="0" presId="urn:microsoft.com/office/officeart/2008/layout/LinedList"/>
    <dgm:cxn modelId="{DEAA4BE2-43F0-2D40-ADDA-3E485DEBC7D3}" type="presParOf" srcId="{8CDBF54B-2078-C04A-A65C-3D4039F724D1}" destId="{CB0AB502-D50A-5F4C-B42D-40542BC128C8}" srcOrd="1" destOrd="0" presId="urn:microsoft.com/office/officeart/2008/layout/LinedList"/>
    <dgm:cxn modelId="{FD955173-7A24-044B-A8EA-0F54375B993C}" type="presParOf" srcId="{CB0AB502-D50A-5F4C-B42D-40542BC128C8}" destId="{D6DB614E-A879-C94F-9605-1FB92FEF0EFA}" srcOrd="0" destOrd="0" presId="urn:microsoft.com/office/officeart/2008/layout/LinedList"/>
    <dgm:cxn modelId="{207E22E1-509F-2640-8517-BF3EC252EE0C}" type="presParOf" srcId="{CB0AB502-D50A-5F4C-B42D-40542BC128C8}" destId="{779E75AB-3716-2B4E-8AEA-1111D9E6BC24}" srcOrd="1" destOrd="0" presId="urn:microsoft.com/office/officeart/2008/layout/LinedList"/>
    <dgm:cxn modelId="{68422C8F-3D5C-284B-A3DB-AE5442298921}" type="presParOf" srcId="{8CDBF54B-2078-C04A-A65C-3D4039F724D1}" destId="{BE015344-4FF3-3B47-96E4-9FF0310201B0}" srcOrd="2" destOrd="0" presId="urn:microsoft.com/office/officeart/2008/layout/LinedList"/>
    <dgm:cxn modelId="{8BDDF543-DDFA-394F-9E52-54AD1E1D55C9}" type="presParOf" srcId="{8CDBF54B-2078-C04A-A65C-3D4039F724D1}" destId="{069F0B85-AAB9-724B-AEAA-E9A213DC0EBD}" srcOrd="3" destOrd="0" presId="urn:microsoft.com/office/officeart/2008/layout/LinedList"/>
    <dgm:cxn modelId="{7B710ECB-2945-2545-A00D-2F2A739E558B}" type="presParOf" srcId="{069F0B85-AAB9-724B-AEAA-E9A213DC0EBD}" destId="{1B50DEC2-9904-994D-937C-76920224B873}" srcOrd="0" destOrd="0" presId="urn:microsoft.com/office/officeart/2008/layout/LinedList"/>
    <dgm:cxn modelId="{78BBC05D-1438-6F40-BF43-05DE9AC27451}" type="presParOf" srcId="{069F0B85-AAB9-724B-AEAA-E9A213DC0EBD}" destId="{7FFE7910-FDC9-BE4D-A62F-F76D1A6B4B68}" srcOrd="1" destOrd="0" presId="urn:microsoft.com/office/officeart/2008/layout/LinedList"/>
    <dgm:cxn modelId="{2D072BBB-2FEF-AE45-A666-A7A5AC8BF2A9}" type="presParOf" srcId="{8CDBF54B-2078-C04A-A65C-3D4039F724D1}" destId="{3E0D4857-DB66-9949-BD62-E721DD3CA3B4}" srcOrd="4" destOrd="0" presId="urn:microsoft.com/office/officeart/2008/layout/LinedList"/>
    <dgm:cxn modelId="{2E816E08-4A43-9E44-BC26-71EEAB8E9D6D}" type="presParOf" srcId="{8CDBF54B-2078-C04A-A65C-3D4039F724D1}" destId="{B0302143-A0C8-EC45-8C2C-112BF0AC80AC}" srcOrd="5" destOrd="0" presId="urn:microsoft.com/office/officeart/2008/layout/LinedList"/>
    <dgm:cxn modelId="{8A9F80DA-6D6A-4F4D-98EA-E7D4199BED1B}" type="presParOf" srcId="{B0302143-A0C8-EC45-8C2C-112BF0AC80AC}" destId="{0AF01310-BE01-FD4F-A1F0-42523D8292BE}" srcOrd="0" destOrd="0" presId="urn:microsoft.com/office/officeart/2008/layout/LinedList"/>
    <dgm:cxn modelId="{310C64E0-E8F1-4249-82EA-FC24A925C654}" type="presParOf" srcId="{B0302143-A0C8-EC45-8C2C-112BF0AC80AC}" destId="{66C6310F-A965-2E4E-B561-0C7989F28D06}"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4E8D3-CC2B-7849-B23B-E6BC07E58459}">
      <dsp:nvSpPr>
        <dsp:cNvPr id="0" name=""/>
        <dsp:cNvSpPr/>
      </dsp:nvSpPr>
      <dsp:spPr>
        <a:xfrm>
          <a:off x="0" y="2124"/>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AA892E-3828-DF4E-8875-DD990C700FDB}">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de-DE" sz="2000" kern="1200" dirty="0"/>
            <a:t>Seit Mai 2018</a:t>
          </a:r>
          <a:endParaRPr lang="en-US" sz="2000" kern="1200" dirty="0"/>
        </a:p>
      </dsp:txBody>
      <dsp:txXfrm>
        <a:off x="0" y="2124"/>
        <a:ext cx="10515600" cy="724514"/>
      </dsp:txXfrm>
    </dsp:sp>
    <dsp:sp modelId="{D9AE9176-A9A6-DA48-BC7F-B1271BC0E898}">
      <dsp:nvSpPr>
        <dsp:cNvPr id="0" name=""/>
        <dsp:cNvSpPr/>
      </dsp:nvSpPr>
      <dsp:spPr>
        <a:xfrm>
          <a:off x="0" y="726639"/>
          <a:ext cx="10515600" cy="0"/>
        </a:xfrm>
        <a:prstGeom prst="line">
          <a:avLst/>
        </a:prstGeom>
        <a:solidFill>
          <a:schemeClr val="accent5">
            <a:hueOff val="-2346704"/>
            <a:satOff val="12603"/>
            <a:lumOff val="3019"/>
            <a:alphaOff val="0"/>
          </a:schemeClr>
        </a:solidFill>
        <a:ln w="12700" cap="flat" cmpd="sng" algn="ctr">
          <a:solidFill>
            <a:schemeClr val="accent5">
              <a:hueOff val="-2346704"/>
              <a:satOff val="12603"/>
              <a:lumOff val="30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12C94A-E779-D743-96CA-4612ACEC9A3F}">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de-DE" sz="2000" b="1" kern="1200" dirty="0"/>
            <a:t>EU-weit gültig</a:t>
          </a:r>
          <a:endParaRPr lang="en-US" sz="2000" b="1" kern="1200" dirty="0"/>
        </a:p>
      </dsp:txBody>
      <dsp:txXfrm>
        <a:off x="0" y="726639"/>
        <a:ext cx="10515600" cy="724514"/>
      </dsp:txXfrm>
    </dsp:sp>
    <dsp:sp modelId="{AC90FC30-0218-434A-812B-412632525A28}">
      <dsp:nvSpPr>
        <dsp:cNvPr id="0" name=""/>
        <dsp:cNvSpPr/>
      </dsp:nvSpPr>
      <dsp:spPr>
        <a:xfrm>
          <a:off x="0" y="1451154"/>
          <a:ext cx="10515600" cy="0"/>
        </a:xfrm>
        <a:prstGeom prst="line">
          <a:avLst/>
        </a:prstGeom>
        <a:solidFill>
          <a:schemeClr val="accent5">
            <a:hueOff val="-4693408"/>
            <a:satOff val="25205"/>
            <a:lumOff val="6039"/>
            <a:alphaOff val="0"/>
          </a:schemeClr>
        </a:solidFill>
        <a:ln w="12700" cap="flat" cmpd="sng" algn="ctr">
          <a:solidFill>
            <a:schemeClr val="accent5">
              <a:hueOff val="-4693408"/>
              <a:satOff val="25205"/>
              <a:lumOff val="60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3B16C-4C0E-454B-BD65-495F4A2DC214}">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de-DE" sz="2000" kern="1200" dirty="0"/>
            <a:t>Neue Vorschriften </a:t>
          </a:r>
          <a:r>
            <a:rPr lang="de-DE" sz="2000" b="0" kern="1200" dirty="0">
              <a:sym typeface="Wingdings" panose="05000000000000000000" pitchFamily="2" charset="2"/>
            </a:rPr>
            <a:t></a:t>
          </a:r>
          <a:r>
            <a:rPr lang="de-DE" sz="2000" kern="1200" dirty="0"/>
            <a:t> </a:t>
          </a:r>
          <a:r>
            <a:rPr lang="de-DE" sz="2000" b="1" kern="1200" dirty="0"/>
            <a:t>Rechtssicherheit</a:t>
          </a:r>
          <a:r>
            <a:rPr lang="de-DE" sz="2000" kern="1200" dirty="0"/>
            <a:t> bei der Verarbeitung und Verwertung von Daten </a:t>
          </a:r>
          <a:endParaRPr lang="en-US" sz="2000" kern="1200" dirty="0"/>
        </a:p>
      </dsp:txBody>
      <dsp:txXfrm>
        <a:off x="0" y="1451154"/>
        <a:ext cx="10515600" cy="724514"/>
      </dsp:txXfrm>
    </dsp:sp>
    <dsp:sp modelId="{64343BF7-5802-8642-851E-DE144A814BC5}">
      <dsp:nvSpPr>
        <dsp:cNvPr id="0" name=""/>
        <dsp:cNvSpPr/>
      </dsp:nvSpPr>
      <dsp:spPr>
        <a:xfrm>
          <a:off x="0" y="2175669"/>
          <a:ext cx="10515600" cy="0"/>
        </a:xfrm>
        <a:prstGeom prst="line">
          <a:avLst/>
        </a:prstGeom>
        <a:solidFill>
          <a:schemeClr val="accent5">
            <a:hueOff val="-7040112"/>
            <a:satOff val="37808"/>
            <a:lumOff val="9058"/>
            <a:alphaOff val="0"/>
          </a:schemeClr>
        </a:solidFill>
        <a:ln w="12700" cap="flat" cmpd="sng" algn="ctr">
          <a:solidFill>
            <a:schemeClr val="accent5">
              <a:hueOff val="-7040112"/>
              <a:satOff val="37808"/>
              <a:lumOff val="9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4BFE17-63C9-2041-A40F-DE93F5BC2A71}">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de-DE" sz="2000" kern="1200" dirty="0"/>
            <a:t>Unternehmen haben </a:t>
          </a:r>
          <a:r>
            <a:rPr lang="de-DE" sz="2000" b="1" kern="1200" dirty="0"/>
            <a:t>mehr Pflichten</a:t>
          </a:r>
          <a:endParaRPr lang="en-US" sz="2000" kern="1200" dirty="0"/>
        </a:p>
      </dsp:txBody>
      <dsp:txXfrm>
        <a:off x="0" y="2175669"/>
        <a:ext cx="10515600" cy="724514"/>
      </dsp:txXfrm>
    </dsp:sp>
    <dsp:sp modelId="{1656D930-C1E0-BF40-9F7B-B669D7890802}">
      <dsp:nvSpPr>
        <dsp:cNvPr id="0" name=""/>
        <dsp:cNvSpPr/>
      </dsp:nvSpPr>
      <dsp:spPr>
        <a:xfrm>
          <a:off x="0" y="2900183"/>
          <a:ext cx="10515600" cy="0"/>
        </a:xfrm>
        <a:prstGeom prst="line">
          <a:avLst/>
        </a:prstGeom>
        <a:solidFill>
          <a:schemeClr val="accent5">
            <a:hueOff val="-9386816"/>
            <a:satOff val="50410"/>
            <a:lumOff val="12078"/>
            <a:alphaOff val="0"/>
          </a:schemeClr>
        </a:solidFill>
        <a:ln w="12700" cap="flat" cmpd="sng" algn="ctr">
          <a:solidFill>
            <a:schemeClr val="accent5">
              <a:hueOff val="-9386816"/>
              <a:satOff val="50410"/>
              <a:lumOff val="12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86CC4-3563-2747-9712-8068366B8D99}">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de-DE" sz="2000" kern="1200" dirty="0"/>
            <a:t>Bürger:innen </a:t>
          </a:r>
          <a:r>
            <a:rPr lang="de-DE" sz="2000" b="1" kern="1200" dirty="0"/>
            <a:t>mehr und stärkere Rechte </a:t>
          </a:r>
          <a:endParaRPr lang="en-US" sz="2000" kern="1200" dirty="0"/>
        </a:p>
      </dsp:txBody>
      <dsp:txXfrm>
        <a:off x="0" y="2900183"/>
        <a:ext cx="10515600" cy="724514"/>
      </dsp:txXfrm>
    </dsp:sp>
    <dsp:sp modelId="{04C3C9AC-2A7C-5B4C-BA79-81206E300CC3}">
      <dsp:nvSpPr>
        <dsp:cNvPr id="0" name=""/>
        <dsp:cNvSpPr/>
      </dsp:nvSpPr>
      <dsp:spPr>
        <a:xfrm>
          <a:off x="0" y="3624698"/>
          <a:ext cx="10515600" cy="0"/>
        </a:xfrm>
        <a:prstGeom prst="line">
          <a:avLst/>
        </a:prstGeom>
        <a:solidFill>
          <a:schemeClr val="accent5">
            <a:hueOff val="-11733519"/>
            <a:satOff val="63013"/>
            <a:lumOff val="15097"/>
            <a:alphaOff val="0"/>
          </a:schemeClr>
        </a:solidFill>
        <a:ln w="12700" cap="flat" cmpd="sng" algn="ctr">
          <a:solidFill>
            <a:schemeClr val="accent5">
              <a:hueOff val="-11733519"/>
              <a:satOff val="63013"/>
              <a:lumOff val="150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E2A26-FB06-7F45-B99D-22504BF471A0}">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de-DE" sz="2000" b="1" kern="1200" dirty="0"/>
            <a:t>Aufsichtsbehörden</a:t>
          </a:r>
          <a:r>
            <a:rPr lang="de-DE" sz="2000" kern="1200" dirty="0"/>
            <a:t> haben mehr Kompetenzen</a:t>
          </a:r>
          <a:endParaRPr lang="en-US" sz="2000" kern="1200" dirty="0"/>
        </a:p>
      </dsp:txBody>
      <dsp:txXfrm>
        <a:off x="0" y="3624698"/>
        <a:ext cx="10515600" cy="72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635B8-97CC-BE4C-8978-DA36DB060FC1}">
      <dsp:nvSpPr>
        <dsp:cNvPr id="0" name=""/>
        <dsp:cNvSpPr/>
      </dsp:nvSpPr>
      <dsp:spPr>
        <a:xfrm>
          <a:off x="0" y="40290"/>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Rechtmäßigkeit, Verarbeitung nach Treu und Glauben, Transparenz</a:t>
          </a:r>
          <a:endParaRPr lang="en-US" sz="2600" kern="1200" dirty="0"/>
        </a:p>
      </dsp:txBody>
      <dsp:txXfrm>
        <a:off x="0" y="40290"/>
        <a:ext cx="3286125" cy="1971675"/>
      </dsp:txXfrm>
    </dsp:sp>
    <dsp:sp modelId="{5A7B06A3-4CA9-8643-A5E6-C629878DE997}">
      <dsp:nvSpPr>
        <dsp:cNvPr id="0" name=""/>
        <dsp:cNvSpPr/>
      </dsp:nvSpPr>
      <dsp:spPr>
        <a:xfrm>
          <a:off x="3614737" y="40290"/>
          <a:ext cx="3286125" cy="1971675"/>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Zweckbindung</a:t>
          </a:r>
          <a:endParaRPr lang="en-US" sz="2600" kern="1200" dirty="0"/>
        </a:p>
      </dsp:txBody>
      <dsp:txXfrm>
        <a:off x="3614737" y="40290"/>
        <a:ext cx="3286125" cy="1971675"/>
      </dsp:txXfrm>
    </dsp:sp>
    <dsp:sp modelId="{6E341BC1-AA00-274D-9D5A-CC0952FFC8DC}">
      <dsp:nvSpPr>
        <dsp:cNvPr id="0" name=""/>
        <dsp:cNvSpPr/>
      </dsp:nvSpPr>
      <dsp:spPr>
        <a:xfrm>
          <a:off x="7229475" y="40290"/>
          <a:ext cx="3286125" cy="1971675"/>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solidFill>
                <a:schemeClr val="tx1"/>
              </a:solidFill>
            </a:rPr>
            <a:t>Datenminimierung</a:t>
          </a:r>
          <a:endParaRPr lang="en-US" sz="2600" kern="1200" dirty="0">
            <a:solidFill>
              <a:schemeClr val="tx1"/>
            </a:solidFill>
          </a:endParaRPr>
        </a:p>
      </dsp:txBody>
      <dsp:txXfrm>
        <a:off x="7229475" y="40290"/>
        <a:ext cx="3286125" cy="1971675"/>
      </dsp:txXfrm>
    </dsp:sp>
    <dsp:sp modelId="{6BE9027F-1205-534A-9B6E-2DB7F1660F0E}">
      <dsp:nvSpPr>
        <dsp:cNvPr id="0" name=""/>
        <dsp:cNvSpPr/>
      </dsp:nvSpPr>
      <dsp:spPr>
        <a:xfrm>
          <a:off x="0" y="2340578"/>
          <a:ext cx="3286125" cy="1971675"/>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solidFill>
                <a:schemeClr val="tx1"/>
              </a:solidFill>
            </a:rPr>
            <a:t>Richtigkeit</a:t>
          </a:r>
          <a:endParaRPr lang="en-US" sz="2600" kern="1200" dirty="0">
            <a:solidFill>
              <a:schemeClr val="tx1"/>
            </a:solidFill>
          </a:endParaRPr>
        </a:p>
      </dsp:txBody>
      <dsp:txXfrm>
        <a:off x="0" y="2340578"/>
        <a:ext cx="3286125" cy="1971675"/>
      </dsp:txXfrm>
    </dsp:sp>
    <dsp:sp modelId="{18F205B5-11BE-4341-AB25-1A8909036873}">
      <dsp:nvSpPr>
        <dsp:cNvPr id="0" name=""/>
        <dsp:cNvSpPr/>
      </dsp:nvSpPr>
      <dsp:spPr>
        <a:xfrm>
          <a:off x="3614737" y="2340578"/>
          <a:ext cx="3286125" cy="197167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solidFill>
                <a:schemeClr val="bg1"/>
              </a:solidFill>
            </a:rPr>
            <a:t>Speicherbegrenzung</a:t>
          </a:r>
          <a:endParaRPr lang="en-US" sz="2600" kern="1200" dirty="0">
            <a:solidFill>
              <a:schemeClr val="bg1"/>
            </a:solidFill>
          </a:endParaRPr>
        </a:p>
      </dsp:txBody>
      <dsp:txXfrm>
        <a:off x="3614737" y="2340578"/>
        <a:ext cx="3286125" cy="1971675"/>
      </dsp:txXfrm>
    </dsp:sp>
    <dsp:sp modelId="{7B75CB89-41D0-3C4C-9C35-592A7EA95C08}">
      <dsp:nvSpPr>
        <dsp:cNvPr id="0" name=""/>
        <dsp:cNvSpPr/>
      </dsp:nvSpPr>
      <dsp:spPr>
        <a:xfrm>
          <a:off x="7229475" y="2340578"/>
          <a:ext cx="3286125" cy="1971675"/>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solidFill>
                <a:schemeClr val="tx1"/>
              </a:solidFill>
            </a:rPr>
            <a:t>Integrität und Vertraulichkeit</a:t>
          </a:r>
          <a:endParaRPr lang="en-US" sz="2600" kern="1200" dirty="0">
            <a:solidFill>
              <a:schemeClr val="tx1"/>
            </a:solidFill>
          </a:endParaRPr>
        </a:p>
      </dsp:txBody>
      <dsp:txXfrm>
        <a:off x="7229475" y="2340578"/>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43E80-390E-4EE6-BAF1-38CF52276737}">
      <dsp:nvSpPr>
        <dsp:cNvPr id="0" name=""/>
        <dsp:cNvSpPr/>
      </dsp:nvSpPr>
      <dsp:spPr>
        <a:xfrm>
          <a:off x="1427901" y="8251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0DDFD-155A-4A4A-87B3-A813ECE2C6CD}">
      <dsp:nvSpPr>
        <dsp:cNvPr id="0" name=""/>
        <dsp:cNvSpPr/>
      </dsp:nvSpPr>
      <dsp:spPr>
        <a:xfrm>
          <a:off x="23900" y="173727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de-DE" sz="3600" kern="1200" dirty="0">
              <a:solidFill>
                <a:schemeClr val="tx1"/>
              </a:solidFill>
            </a:rPr>
            <a:t>€</a:t>
          </a:r>
        </a:p>
      </dsp:txBody>
      <dsp:txXfrm>
        <a:off x="23900" y="1737279"/>
        <a:ext cx="4320000" cy="648000"/>
      </dsp:txXfrm>
    </dsp:sp>
    <dsp:sp modelId="{7424DFF9-26C2-4E98-A369-6500771984FE}">
      <dsp:nvSpPr>
        <dsp:cNvPr id="0" name=""/>
        <dsp:cNvSpPr/>
      </dsp:nvSpPr>
      <dsp:spPr>
        <a:xfrm>
          <a:off x="23900" y="2451679"/>
          <a:ext cx="4320000" cy="95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de-DE" sz="3200" kern="1200" dirty="0"/>
            <a:t>20.000.000</a:t>
          </a:r>
        </a:p>
      </dsp:txBody>
      <dsp:txXfrm>
        <a:off x="23900" y="2451679"/>
        <a:ext cx="4320000" cy="950876"/>
      </dsp:txXfrm>
    </dsp:sp>
    <dsp:sp modelId="{C83A2AA5-305C-484B-A64F-4ECA606C4309}">
      <dsp:nvSpPr>
        <dsp:cNvPr id="0" name=""/>
        <dsp:cNvSpPr/>
      </dsp:nvSpPr>
      <dsp:spPr>
        <a:xfrm>
          <a:off x="6503901" y="8251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8BDDD-061C-43FD-BE4C-58A25E3885C5}">
      <dsp:nvSpPr>
        <dsp:cNvPr id="0" name=""/>
        <dsp:cNvSpPr/>
      </dsp:nvSpPr>
      <dsp:spPr>
        <a:xfrm>
          <a:off x="5099901" y="173727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de-DE" sz="3600" kern="1200" dirty="0">
              <a:solidFill>
                <a:schemeClr val="tx1"/>
              </a:solidFill>
            </a:rPr>
            <a:t>4%</a:t>
          </a:r>
        </a:p>
      </dsp:txBody>
      <dsp:txXfrm>
        <a:off x="5099901" y="1737279"/>
        <a:ext cx="4320000" cy="648000"/>
      </dsp:txXfrm>
    </dsp:sp>
    <dsp:sp modelId="{FA9B5A39-0D21-4EE1-BF34-3BD5EF760298}">
      <dsp:nvSpPr>
        <dsp:cNvPr id="0" name=""/>
        <dsp:cNvSpPr/>
      </dsp:nvSpPr>
      <dsp:spPr>
        <a:xfrm>
          <a:off x="5099901" y="2451679"/>
          <a:ext cx="4320000" cy="95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de-DE" sz="3200" kern="1200" dirty="0"/>
            <a:t>des Jahresumsatzes des Unternehmens</a:t>
          </a:r>
        </a:p>
      </dsp:txBody>
      <dsp:txXfrm>
        <a:off x="5099901" y="2451679"/>
        <a:ext cx="4320000" cy="9508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DCF9D-F020-4C6E-ACF8-E1F38F4BA359}">
      <dsp:nvSpPr>
        <dsp:cNvPr id="0" name=""/>
        <dsp:cNvSpPr/>
      </dsp:nvSpPr>
      <dsp:spPr>
        <a:xfrm>
          <a:off x="212335" y="469890"/>
          <a:ext cx="1335915" cy="1335915"/>
        </a:xfrm>
        <a:prstGeom prst="ellipse">
          <a:avLst/>
        </a:prstGeom>
        <a:solidFill>
          <a:schemeClr val="accent2"/>
        </a:solidFill>
        <a:ln>
          <a:noFill/>
        </a:ln>
        <a:effectLst/>
      </dsp:spPr>
      <dsp:style>
        <a:lnRef idx="0">
          <a:scrgbClr r="0" g="0" b="0"/>
        </a:lnRef>
        <a:fillRef idx="1">
          <a:scrgbClr r="0" g="0" b="0"/>
        </a:fillRef>
        <a:effectRef idx="0">
          <a:scrgbClr r="0" g="0" b="0"/>
        </a:effectRef>
        <a:fontRef idx="minor"/>
      </dsp:style>
    </dsp:sp>
    <dsp:sp modelId="{7EB4A3A8-D7C4-4560-ABB8-EC8083FEC4DA}">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0BCF9B-FE57-48AA-84B6-9AE5E58BD7F5}">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tx1"/>
              </a:solidFill>
            </a:rPr>
            <a:t>Recht auf Auskunft</a:t>
          </a:r>
          <a:endParaRPr lang="en-US" sz="2400" kern="1200" dirty="0">
            <a:solidFill>
              <a:schemeClr val="tx1"/>
            </a:solidFill>
          </a:endParaRPr>
        </a:p>
      </dsp:txBody>
      <dsp:txXfrm>
        <a:off x="1834517" y="469890"/>
        <a:ext cx="3148942" cy="1335915"/>
      </dsp:txXfrm>
    </dsp:sp>
    <dsp:sp modelId="{EDEC51C2-6F02-4564-8ED1-80954E3EFB27}">
      <dsp:nvSpPr>
        <dsp:cNvPr id="0" name=""/>
        <dsp:cNvSpPr/>
      </dsp:nvSpPr>
      <dsp:spPr>
        <a:xfrm>
          <a:off x="5532139" y="469890"/>
          <a:ext cx="1335915" cy="1335915"/>
        </a:xfrm>
        <a:prstGeom prst="ellipse">
          <a:avLst/>
        </a:prstGeom>
        <a:solidFill>
          <a:schemeClr val="accent3"/>
        </a:solidFill>
        <a:ln>
          <a:noFill/>
        </a:ln>
        <a:effectLst/>
      </dsp:spPr>
      <dsp:style>
        <a:lnRef idx="0">
          <a:scrgbClr r="0" g="0" b="0"/>
        </a:lnRef>
        <a:fillRef idx="1">
          <a:scrgbClr r="0" g="0" b="0"/>
        </a:fillRef>
        <a:effectRef idx="0">
          <a:scrgbClr r="0" g="0" b="0"/>
        </a:effectRef>
        <a:fontRef idx="minor"/>
      </dsp:style>
    </dsp:sp>
    <dsp:sp modelId="{E979BE26-E7DB-49F9-98D5-ED4580FE3427}">
      <dsp:nvSpPr>
        <dsp:cNvPr id="0" name=""/>
        <dsp:cNvSpPr/>
      </dsp:nvSpPr>
      <dsp:spPr>
        <a:xfrm>
          <a:off x="5812681" y="750432"/>
          <a:ext cx="774830" cy="7748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421DE2-EFD1-4480-AE67-8B0BC303EEDC}">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tx1"/>
              </a:solidFill>
            </a:rPr>
            <a:t>Recht auf Berichtigung</a:t>
          </a:r>
          <a:endParaRPr lang="en-US" sz="2400" kern="1200" dirty="0">
            <a:solidFill>
              <a:schemeClr val="tx1"/>
            </a:solidFill>
          </a:endParaRPr>
        </a:p>
      </dsp:txBody>
      <dsp:txXfrm>
        <a:off x="7154322" y="469890"/>
        <a:ext cx="3148942" cy="1335915"/>
      </dsp:txXfrm>
    </dsp:sp>
    <dsp:sp modelId="{16BCD6E4-3434-4A20-9D6E-B6650BFDAC6D}">
      <dsp:nvSpPr>
        <dsp:cNvPr id="0" name=""/>
        <dsp:cNvSpPr/>
      </dsp:nvSpPr>
      <dsp:spPr>
        <a:xfrm>
          <a:off x="212335" y="2545532"/>
          <a:ext cx="1335915" cy="1335915"/>
        </a:xfrm>
        <a:prstGeom prst="ellipse">
          <a:avLst/>
        </a:prstGeom>
        <a:solidFill>
          <a:schemeClr val="accent4"/>
        </a:solidFill>
        <a:ln>
          <a:noFill/>
        </a:ln>
        <a:effectLst/>
      </dsp:spPr>
      <dsp:style>
        <a:lnRef idx="0">
          <a:scrgbClr r="0" g="0" b="0"/>
        </a:lnRef>
        <a:fillRef idx="1">
          <a:scrgbClr r="0" g="0" b="0"/>
        </a:fillRef>
        <a:effectRef idx="0">
          <a:scrgbClr r="0" g="0" b="0"/>
        </a:effectRef>
        <a:fontRef idx="minor"/>
      </dsp:style>
    </dsp:sp>
    <dsp:sp modelId="{5DF2B558-04AD-4BD0-B4AB-42D3275BFF94}">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7A27C9-38D8-4AC8-A229-DA547DFF5BF9}">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tx1"/>
              </a:solidFill>
            </a:rPr>
            <a:t>Recht auf „Vergessen-werden“</a:t>
          </a:r>
          <a:endParaRPr lang="en-US" sz="2400" kern="1200" dirty="0">
            <a:solidFill>
              <a:schemeClr val="tx1"/>
            </a:solidFill>
          </a:endParaRPr>
        </a:p>
      </dsp:txBody>
      <dsp:txXfrm>
        <a:off x="1834517" y="2545532"/>
        <a:ext cx="3148942" cy="1335915"/>
      </dsp:txXfrm>
    </dsp:sp>
    <dsp:sp modelId="{1D619D03-F7A2-4A3A-95FB-DBB83201C4CD}">
      <dsp:nvSpPr>
        <dsp:cNvPr id="0" name=""/>
        <dsp:cNvSpPr/>
      </dsp:nvSpPr>
      <dsp:spPr>
        <a:xfrm>
          <a:off x="5532139" y="2545532"/>
          <a:ext cx="1335915" cy="1335915"/>
        </a:xfrm>
        <a:prstGeom prst="ellipse">
          <a:avLst/>
        </a:prstGeom>
        <a:solidFill>
          <a:schemeClr val="accent5"/>
        </a:solidFill>
        <a:ln>
          <a:noFill/>
        </a:ln>
        <a:effectLst/>
      </dsp:spPr>
      <dsp:style>
        <a:lnRef idx="0">
          <a:scrgbClr r="0" g="0" b="0"/>
        </a:lnRef>
        <a:fillRef idx="1">
          <a:scrgbClr r="0" g="0" b="0"/>
        </a:fillRef>
        <a:effectRef idx="0">
          <a:scrgbClr r="0" g="0" b="0"/>
        </a:effectRef>
        <a:fontRef idx="minor"/>
      </dsp:style>
    </dsp:sp>
    <dsp:sp modelId="{95625BB1-BAB9-40BA-A54C-3DAB021A90B0}">
      <dsp:nvSpPr>
        <dsp:cNvPr id="0" name=""/>
        <dsp:cNvSpPr/>
      </dsp:nvSpPr>
      <dsp:spPr>
        <a:xfrm>
          <a:off x="5812681" y="2826074"/>
          <a:ext cx="774830" cy="77483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CA8069-0D4B-4BA7-9D4D-9A9A693A0114}">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tx1"/>
              </a:solidFill>
            </a:rPr>
            <a:t>Recht auf Datenübertragbarkeit</a:t>
          </a:r>
          <a:endParaRPr lang="en-US" sz="2400" kern="1200" dirty="0">
            <a:solidFill>
              <a:schemeClr val="tx1"/>
            </a:solidFill>
          </a:endParaRPr>
        </a:p>
      </dsp:txBody>
      <dsp:txXfrm>
        <a:off x="7154322" y="2545532"/>
        <a:ext cx="3148942" cy="1335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EC45C-37D9-024B-B50E-E0FBFFDFC5F4}">
      <dsp:nvSpPr>
        <dsp:cNvPr id="0" name=""/>
        <dsp:cNvSpPr/>
      </dsp:nvSpPr>
      <dsp:spPr>
        <a:xfrm>
          <a:off x="0" y="1570"/>
          <a:ext cx="6282169" cy="0"/>
        </a:xfrm>
        <a:prstGeom prst="line">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96468-F144-0C40-9967-D78AF851F279}">
      <dsp:nvSpPr>
        <dsp:cNvPr id="0" name=""/>
        <dsp:cNvSpPr/>
      </dsp:nvSpPr>
      <dsp:spPr>
        <a:xfrm>
          <a:off x="0" y="1570"/>
          <a:ext cx="6282169" cy="107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Bürgerinnen und Bürger können bei einem Unternehmen anfragen, ob dort Daten von ihnen gespeichert sind. </a:t>
          </a:r>
          <a:endParaRPr lang="en-US" sz="2200" kern="1200" dirty="0"/>
        </a:p>
      </dsp:txBody>
      <dsp:txXfrm>
        <a:off x="0" y="1570"/>
        <a:ext cx="6282169" cy="1070869"/>
      </dsp:txXfrm>
    </dsp:sp>
    <dsp:sp modelId="{2B8B1F1F-1A82-994B-B6E3-E88D33FFAAA2}">
      <dsp:nvSpPr>
        <dsp:cNvPr id="0" name=""/>
        <dsp:cNvSpPr/>
      </dsp:nvSpPr>
      <dsp:spPr>
        <a:xfrm>
          <a:off x="0" y="1072439"/>
          <a:ext cx="6282169" cy="0"/>
        </a:xfrm>
        <a:prstGeom prst="line">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6ED12-2BBE-1044-9D30-135953F32D9A}">
      <dsp:nvSpPr>
        <dsp:cNvPr id="0" name=""/>
        <dsp:cNvSpPr/>
      </dsp:nvSpPr>
      <dsp:spPr>
        <a:xfrm>
          <a:off x="0" y="1072439"/>
          <a:ext cx="6282169" cy="107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Sie haben das Recht zu erfahren, welche Daten wie lange und zu welchem Zweck gespeichert werden. </a:t>
          </a:r>
          <a:endParaRPr lang="en-US" sz="2200" kern="1200" dirty="0"/>
        </a:p>
      </dsp:txBody>
      <dsp:txXfrm>
        <a:off x="0" y="1072439"/>
        <a:ext cx="6282169" cy="1070869"/>
      </dsp:txXfrm>
    </dsp:sp>
    <dsp:sp modelId="{E7E43DF1-5960-FA49-A776-3682B351159B}">
      <dsp:nvSpPr>
        <dsp:cNvPr id="0" name=""/>
        <dsp:cNvSpPr/>
      </dsp:nvSpPr>
      <dsp:spPr>
        <a:xfrm>
          <a:off x="0" y="2143309"/>
          <a:ext cx="6282169" cy="0"/>
        </a:xfrm>
        <a:prstGeom prst="line">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B5D0F-EC1A-3343-8DE4-721605417F09}">
      <dsp:nvSpPr>
        <dsp:cNvPr id="0" name=""/>
        <dsp:cNvSpPr/>
      </dsp:nvSpPr>
      <dsp:spPr>
        <a:xfrm>
          <a:off x="0" y="2143309"/>
          <a:ext cx="6282169" cy="107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Auf Anfrage muss das Unternehmen diese Informationen als Kopie zur Verfügung stellen.</a:t>
          </a:r>
          <a:endParaRPr lang="en-US" sz="2200" kern="1200" dirty="0"/>
        </a:p>
      </dsp:txBody>
      <dsp:txXfrm>
        <a:off x="0" y="2143309"/>
        <a:ext cx="6282169" cy="1070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9F66C-0B96-D44D-9EF6-CB85D11AE4ED}">
      <dsp:nvSpPr>
        <dsp:cNvPr id="0" name=""/>
        <dsp:cNvSpPr/>
      </dsp:nvSpPr>
      <dsp:spPr>
        <a:xfrm>
          <a:off x="0" y="0"/>
          <a:ext cx="6282169" cy="0"/>
        </a:xfrm>
        <a:prstGeom prst="line">
          <a:avLst/>
        </a:prstGeom>
        <a:solidFill>
          <a:schemeClr val="accent3">
            <a:alpha val="9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94DB209-9978-2F43-852A-A3E22F52DFFF}">
      <dsp:nvSpPr>
        <dsp:cNvPr id="0" name=""/>
        <dsp:cNvSpPr/>
      </dsp:nvSpPr>
      <dsp:spPr>
        <a:xfrm>
          <a:off x="0" y="0"/>
          <a:ext cx="6282169" cy="160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de-DE" sz="3400" kern="1200" dirty="0"/>
            <a:t>Besteht bei fehlerhaften, unvollständigen oder veralteten Daten.</a:t>
          </a:r>
          <a:endParaRPr lang="en-US" sz="3400" kern="1200" dirty="0"/>
        </a:p>
      </dsp:txBody>
      <dsp:txXfrm>
        <a:off x="0" y="0"/>
        <a:ext cx="6282169" cy="1607874"/>
      </dsp:txXfrm>
    </dsp:sp>
    <dsp:sp modelId="{4D958E7E-F766-0E46-8AC0-48406983F385}">
      <dsp:nvSpPr>
        <dsp:cNvPr id="0" name=""/>
        <dsp:cNvSpPr/>
      </dsp:nvSpPr>
      <dsp:spPr>
        <a:xfrm>
          <a:off x="0" y="1607874"/>
          <a:ext cx="6282169" cy="0"/>
        </a:xfrm>
        <a:prstGeom prst="line">
          <a:avLst/>
        </a:prstGeom>
        <a:solidFill>
          <a:schemeClr val="accent3">
            <a:alpha val="90000"/>
            <a:hueOff val="0"/>
            <a:satOff val="0"/>
            <a:lumOff val="0"/>
            <a:alphaOff val="-40000"/>
          </a:schemeClr>
        </a:solidFill>
        <a:ln w="12700" cap="flat" cmpd="sng" algn="ctr">
          <a:solidFill>
            <a:schemeClr val="accent3">
              <a:alpha val="90000"/>
              <a:hueOff val="0"/>
              <a:satOff val="0"/>
              <a:lumOff val="0"/>
              <a:alphaOff val="-4000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D5677BC-02F0-B64A-A19A-C07878F5F995}">
      <dsp:nvSpPr>
        <dsp:cNvPr id="0" name=""/>
        <dsp:cNvSpPr/>
      </dsp:nvSpPr>
      <dsp:spPr>
        <a:xfrm>
          <a:off x="0" y="1607874"/>
          <a:ext cx="6282169" cy="160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de-DE" sz="3400" kern="1200" dirty="0"/>
            <a:t>Betroffene können selbst auf Fehler hinweisen und Berichtigung einfordern.</a:t>
          </a:r>
          <a:endParaRPr lang="en-US" sz="3400" kern="1200" dirty="0"/>
        </a:p>
      </dsp:txBody>
      <dsp:txXfrm>
        <a:off x="0" y="1607874"/>
        <a:ext cx="6282169" cy="16078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806A2-0FD5-894B-B809-BBBBA278D96E}">
      <dsp:nvSpPr>
        <dsp:cNvPr id="0" name=""/>
        <dsp:cNvSpPr/>
      </dsp:nvSpPr>
      <dsp:spPr>
        <a:xfrm>
          <a:off x="0" y="1570"/>
          <a:ext cx="6282169" cy="0"/>
        </a:xfrm>
        <a:prstGeom prst="line">
          <a:avLst/>
        </a:prstGeom>
        <a:gradFill rotWithShape="0">
          <a:gsLst>
            <a:gs pos="0">
              <a:schemeClr val="accent4">
                <a:alpha val="90000"/>
                <a:hueOff val="0"/>
                <a:satOff val="0"/>
                <a:lumOff val="0"/>
                <a:alphaOff val="0"/>
                <a:satMod val="103000"/>
                <a:lumMod val="102000"/>
                <a:tint val="94000"/>
              </a:schemeClr>
            </a:gs>
            <a:gs pos="50000">
              <a:schemeClr val="accent4">
                <a:alpha val="90000"/>
                <a:hueOff val="0"/>
                <a:satOff val="0"/>
                <a:lumOff val="0"/>
                <a:alphaOff val="0"/>
                <a:satMod val="110000"/>
                <a:lumMod val="100000"/>
                <a:shade val="100000"/>
              </a:schemeClr>
            </a:gs>
            <a:gs pos="100000">
              <a:schemeClr val="accent4">
                <a:alpha val="90000"/>
                <a:hueOff val="0"/>
                <a:satOff val="0"/>
                <a:lumOff val="0"/>
                <a:alphaOff val="0"/>
                <a:lumMod val="99000"/>
                <a:satMod val="120000"/>
                <a:shade val="78000"/>
              </a:schemeClr>
            </a:gs>
          </a:gsLst>
          <a:lin ang="5400000" scaled="0"/>
        </a:gradFill>
        <a:ln w="6350" cap="flat" cmpd="sng" algn="ctr">
          <a:solidFill>
            <a:schemeClr val="accent4">
              <a:alpha val="9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D3C7B4F-6DB4-2243-9BDC-33BD870136A7}">
      <dsp:nvSpPr>
        <dsp:cNvPr id="0" name=""/>
        <dsp:cNvSpPr/>
      </dsp:nvSpPr>
      <dsp:spPr>
        <a:xfrm>
          <a:off x="0" y="1570"/>
          <a:ext cx="6282169" cy="107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Gilt z. B. beim Rückzug der Einwilligung oder falls Daten gespeichert sind, die keinen Zweck mehr erfüllen.</a:t>
          </a:r>
        </a:p>
      </dsp:txBody>
      <dsp:txXfrm>
        <a:off x="0" y="1570"/>
        <a:ext cx="6282169" cy="1070869"/>
      </dsp:txXfrm>
    </dsp:sp>
    <dsp:sp modelId="{E2CCCB96-714C-054F-A47C-C8923AB89CFC}">
      <dsp:nvSpPr>
        <dsp:cNvPr id="0" name=""/>
        <dsp:cNvSpPr/>
      </dsp:nvSpPr>
      <dsp:spPr>
        <a:xfrm>
          <a:off x="0" y="1072439"/>
          <a:ext cx="6282169" cy="0"/>
        </a:xfrm>
        <a:prstGeom prst="line">
          <a:avLst/>
        </a:prstGeom>
        <a:gradFill rotWithShape="0">
          <a:gsLst>
            <a:gs pos="0">
              <a:schemeClr val="accent4">
                <a:alpha val="90000"/>
                <a:hueOff val="0"/>
                <a:satOff val="0"/>
                <a:lumOff val="0"/>
                <a:alphaOff val="-20000"/>
                <a:satMod val="103000"/>
                <a:lumMod val="102000"/>
                <a:tint val="94000"/>
              </a:schemeClr>
            </a:gs>
            <a:gs pos="50000">
              <a:schemeClr val="accent4">
                <a:alpha val="90000"/>
                <a:hueOff val="0"/>
                <a:satOff val="0"/>
                <a:lumOff val="0"/>
                <a:alphaOff val="-20000"/>
                <a:satMod val="110000"/>
                <a:lumMod val="100000"/>
                <a:shade val="100000"/>
              </a:schemeClr>
            </a:gs>
            <a:gs pos="100000">
              <a:schemeClr val="accent4">
                <a:alpha val="90000"/>
                <a:hueOff val="0"/>
                <a:satOff val="0"/>
                <a:lumOff val="0"/>
                <a:alphaOff val="-20000"/>
                <a:lumMod val="99000"/>
                <a:satMod val="120000"/>
                <a:shade val="78000"/>
              </a:schemeClr>
            </a:gs>
          </a:gsLst>
          <a:lin ang="5400000" scaled="0"/>
        </a:gradFill>
        <a:ln w="6350" cap="flat" cmpd="sng" algn="ctr">
          <a:solidFill>
            <a:schemeClr val="accent4">
              <a:alpha val="90000"/>
              <a:hueOff val="0"/>
              <a:satOff val="0"/>
              <a:lumOff val="0"/>
              <a:alphaOff val="-2000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06D31C8-39E4-3F47-8614-0E47373688B7}">
      <dsp:nvSpPr>
        <dsp:cNvPr id="0" name=""/>
        <dsp:cNvSpPr/>
      </dsp:nvSpPr>
      <dsp:spPr>
        <a:xfrm>
          <a:off x="0" y="1072439"/>
          <a:ext cx="6282169" cy="107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Bei Daten von Jugendlichen unter 16 Jahren, die ohne Einwilligung der Eltern gespeichert wurden.</a:t>
          </a:r>
        </a:p>
      </dsp:txBody>
      <dsp:txXfrm>
        <a:off x="0" y="1072439"/>
        <a:ext cx="6282169" cy="1070869"/>
      </dsp:txXfrm>
    </dsp:sp>
    <dsp:sp modelId="{87558BFD-7E6A-BB4A-A3DD-0E03B53017AC}">
      <dsp:nvSpPr>
        <dsp:cNvPr id="0" name=""/>
        <dsp:cNvSpPr/>
      </dsp:nvSpPr>
      <dsp:spPr>
        <a:xfrm>
          <a:off x="0" y="2143309"/>
          <a:ext cx="6282169" cy="0"/>
        </a:xfrm>
        <a:prstGeom prst="line">
          <a:avLst/>
        </a:prstGeom>
        <a:gradFill rotWithShape="0">
          <a:gsLst>
            <a:gs pos="0">
              <a:schemeClr val="accent4">
                <a:alpha val="90000"/>
                <a:hueOff val="0"/>
                <a:satOff val="0"/>
                <a:lumOff val="0"/>
                <a:alphaOff val="-40000"/>
                <a:satMod val="103000"/>
                <a:lumMod val="102000"/>
                <a:tint val="94000"/>
              </a:schemeClr>
            </a:gs>
            <a:gs pos="50000">
              <a:schemeClr val="accent4">
                <a:alpha val="90000"/>
                <a:hueOff val="0"/>
                <a:satOff val="0"/>
                <a:lumOff val="0"/>
                <a:alphaOff val="-40000"/>
                <a:satMod val="110000"/>
                <a:lumMod val="100000"/>
                <a:shade val="100000"/>
              </a:schemeClr>
            </a:gs>
            <a:gs pos="100000">
              <a:schemeClr val="accent4">
                <a:alpha val="90000"/>
                <a:hueOff val="0"/>
                <a:satOff val="0"/>
                <a:lumOff val="0"/>
                <a:alphaOff val="-40000"/>
                <a:lumMod val="99000"/>
                <a:satMod val="120000"/>
                <a:shade val="78000"/>
              </a:schemeClr>
            </a:gs>
          </a:gsLst>
          <a:lin ang="5400000" scaled="0"/>
        </a:gradFill>
        <a:ln w="6350" cap="flat" cmpd="sng" algn="ctr">
          <a:solidFill>
            <a:schemeClr val="accent4">
              <a:alpha val="90000"/>
              <a:hueOff val="0"/>
              <a:satOff val="0"/>
              <a:lumOff val="0"/>
              <a:alphaOff val="-4000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ACF7538-2255-9B41-AF7F-81AA70ABFD0D}">
      <dsp:nvSpPr>
        <dsp:cNvPr id="0" name=""/>
        <dsp:cNvSpPr/>
      </dsp:nvSpPr>
      <dsp:spPr>
        <a:xfrm>
          <a:off x="0" y="2143309"/>
          <a:ext cx="6282169" cy="107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Social Media, Online-Dienste: Nutzende können Accounts, Profile etc. aktiv beenden.</a:t>
          </a:r>
        </a:p>
      </dsp:txBody>
      <dsp:txXfrm>
        <a:off x="0" y="2143309"/>
        <a:ext cx="6282169" cy="10708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C3514-1C19-4540-803F-F44682EE3251}">
      <dsp:nvSpPr>
        <dsp:cNvPr id="0" name=""/>
        <dsp:cNvSpPr/>
      </dsp:nvSpPr>
      <dsp:spPr>
        <a:xfrm>
          <a:off x="0" y="1570"/>
          <a:ext cx="6282169" cy="0"/>
        </a:xfrm>
        <a:prstGeom prst="line">
          <a:avLst/>
        </a:prstGeom>
        <a:solidFill>
          <a:schemeClr val="accent5">
            <a:alpha val="9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B614E-A879-C94F-9605-1FB92FEF0EFA}">
      <dsp:nvSpPr>
        <dsp:cNvPr id="0" name=""/>
        <dsp:cNvSpPr/>
      </dsp:nvSpPr>
      <dsp:spPr>
        <a:xfrm>
          <a:off x="0" y="1570"/>
          <a:ext cx="6282169" cy="107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Bezeichnet das Recht, Daten zu einem anderen Anbieter mitzunehmen. </a:t>
          </a:r>
        </a:p>
      </dsp:txBody>
      <dsp:txXfrm>
        <a:off x="0" y="1570"/>
        <a:ext cx="6282169" cy="1070869"/>
      </dsp:txXfrm>
    </dsp:sp>
    <dsp:sp modelId="{BE015344-4FF3-3B47-96E4-9FF0310201B0}">
      <dsp:nvSpPr>
        <dsp:cNvPr id="0" name=""/>
        <dsp:cNvSpPr/>
      </dsp:nvSpPr>
      <dsp:spPr>
        <a:xfrm>
          <a:off x="0" y="1072439"/>
          <a:ext cx="6282169" cy="0"/>
        </a:xfrm>
        <a:prstGeom prst="line">
          <a:avLst/>
        </a:prstGeom>
        <a:solidFill>
          <a:schemeClr val="accent5">
            <a:alpha val="90000"/>
            <a:hueOff val="0"/>
            <a:satOff val="0"/>
            <a:lumOff val="0"/>
            <a:alphaOff val="-20000"/>
          </a:schemeClr>
        </a:solidFill>
        <a:ln w="12700" cap="flat" cmpd="sng" algn="ctr">
          <a:solidFill>
            <a:schemeClr val="accent5">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0DEC2-9904-994D-937C-76920224B873}">
      <dsp:nvSpPr>
        <dsp:cNvPr id="0" name=""/>
        <dsp:cNvSpPr/>
      </dsp:nvSpPr>
      <dsp:spPr>
        <a:xfrm>
          <a:off x="0" y="1072439"/>
          <a:ext cx="6282169" cy="107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Daten müssen dem neuen Anbieter oder der betroffenen Person in einem sicheren und gängigen Format bereitgestellt werden.</a:t>
          </a:r>
        </a:p>
      </dsp:txBody>
      <dsp:txXfrm>
        <a:off x="0" y="1072439"/>
        <a:ext cx="6282169" cy="1070869"/>
      </dsp:txXfrm>
    </dsp:sp>
    <dsp:sp modelId="{3E0D4857-DB66-9949-BD62-E721DD3CA3B4}">
      <dsp:nvSpPr>
        <dsp:cNvPr id="0" name=""/>
        <dsp:cNvSpPr/>
      </dsp:nvSpPr>
      <dsp:spPr>
        <a:xfrm>
          <a:off x="0" y="2143309"/>
          <a:ext cx="6282169" cy="0"/>
        </a:xfrm>
        <a:prstGeom prst="line">
          <a:avLst/>
        </a:prstGeom>
        <a:solidFill>
          <a:schemeClr val="accent5">
            <a:alpha val="90000"/>
            <a:hueOff val="0"/>
            <a:satOff val="0"/>
            <a:lumOff val="0"/>
            <a:alphaOff val="-40000"/>
          </a:schemeClr>
        </a:solidFill>
        <a:ln w="12700" cap="flat" cmpd="sng" algn="ctr">
          <a:solidFill>
            <a:schemeClr val="accent5">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01310-BE01-FD4F-A1F0-42523D8292BE}">
      <dsp:nvSpPr>
        <dsp:cNvPr id="0" name=""/>
        <dsp:cNvSpPr/>
      </dsp:nvSpPr>
      <dsp:spPr>
        <a:xfrm>
          <a:off x="0" y="2143309"/>
          <a:ext cx="6282169" cy="107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Erleichtert Wechsel zu einem neuen Anbieter von digitalen Dienstleistungen (auch bei Social Media). </a:t>
          </a:r>
        </a:p>
      </dsp:txBody>
      <dsp:txXfrm>
        <a:off x="0" y="2143309"/>
        <a:ext cx="6282169" cy="10708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4E37F-25CA-2B47-B05F-616807269062}" type="datetimeFigureOut">
              <a:rPr lang="de-DE" smtClean="0"/>
              <a:t>22.01.22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CAB39-D49F-1E41-BF98-1A43980D71D9}" type="slidenum">
              <a:rPr lang="de-DE" smtClean="0"/>
              <a:t>‹Nr.›</a:t>
            </a:fld>
            <a:endParaRPr lang="de-DE" dirty="0"/>
          </a:p>
        </p:txBody>
      </p:sp>
    </p:spTree>
    <p:extLst>
      <p:ext uri="{BB962C8B-B14F-4D97-AF65-F5344CB8AC3E}">
        <p14:creationId xmlns:p14="http://schemas.microsoft.com/office/powerpoint/2010/main" val="254933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info@firma.d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mailto:post@firma.d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i="1" dirty="0"/>
              <a:t>Durchführungshinweise für Lehrende:</a:t>
            </a:r>
          </a:p>
          <a:p>
            <a:pPr marL="0" indent="0">
              <a:buFontTx/>
              <a:buNone/>
            </a:pPr>
            <a:endParaRPr lang="de-DE" i="1" dirty="0"/>
          </a:p>
          <a:p>
            <a:pPr marL="171450" indent="-171450">
              <a:buFont typeface="Symbol" pitchFamily="2" charset="2"/>
              <a:buChar char="-"/>
            </a:pPr>
            <a:r>
              <a:rPr lang="de-DE" i="1" dirty="0"/>
              <a:t>Vorbereitung: </a:t>
            </a:r>
          </a:p>
          <a:p>
            <a:pPr marL="628650" lvl="1" indent="-171450">
              <a:buFont typeface="Symbol" pitchFamily="2" charset="2"/>
              <a:buChar char="-"/>
            </a:pPr>
            <a:r>
              <a:rPr lang="de-DE" i="1" dirty="0"/>
              <a:t>Kopieren des Lehrvortrages als Handout (2 oder 3 Folien pro Seite)</a:t>
            </a:r>
          </a:p>
          <a:p>
            <a:pPr marL="628650" lvl="1" indent="-171450">
              <a:buFont typeface="Symbol" pitchFamily="2" charset="2"/>
              <a:buChar char="-"/>
            </a:pPr>
            <a:r>
              <a:rPr lang="de-DE" i="1" dirty="0"/>
              <a:t>Beamer für Präsentation vorbereiten (kein Audio benötigt)</a:t>
            </a:r>
          </a:p>
          <a:p>
            <a:pPr marL="171450" indent="-171450">
              <a:buFont typeface="Symbol" pitchFamily="2" charset="2"/>
              <a:buChar char="-"/>
            </a:pPr>
            <a:r>
              <a:rPr lang="de-DE" i="1" dirty="0"/>
              <a:t>Wichtig: Notizfelder der Folien beachten! Dort Skripte zu den einzelnen Folien.</a:t>
            </a:r>
          </a:p>
          <a:p>
            <a:pPr marL="171450" indent="-171450">
              <a:buFont typeface="Symbol" pitchFamily="2" charset="2"/>
              <a:buChar char="-"/>
            </a:pPr>
            <a:r>
              <a:rPr lang="de-DE" i="1" dirty="0"/>
              <a:t>Alle Quellenangaben gesammelt am Ende der Präsentation.</a:t>
            </a: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5730109D-9CE9-DA45-9529-E3869B0E6E5A}" type="slidenum">
              <a:rPr lang="de-DE" smtClean="0"/>
              <a:t>1</a:t>
            </a:fld>
            <a:endParaRPr lang="de-DE" dirty="0"/>
          </a:p>
        </p:txBody>
      </p:sp>
    </p:spTree>
    <p:extLst>
      <p:ext uri="{BB962C8B-B14F-4D97-AF65-F5344CB8AC3E}">
        <p14:creationId xmlns:p14="http://schemas.microsoft.com/office/powerpoint/2010/main" val="121672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DSGVO schreibt Bürger:innen, die Internetdienste nutzen, Rechte im Umgang mit ihren Daten und gegenüber den datenverarbeitenden Unternehmen zu.</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Übersicht Beispiele: Rechte der Nutzenden</a:t>
            </a:r>
          </a:p>
          <a:p>
            <a:pPr marL="0" indent="0">
              <a:buFontTx/>
              <a:buNone/>
            </a:pPr>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kern="1200" dirty="0">
                <a:solidFill>
                  <a:schemeClr val="tx1"/>
                </a:solidFill>
                <a:effectLst/>
                <a:latin typeface="+mn-lt"/>
                <a:ea typeface="+mn-ea"/>
                <a:cs typeface="+mn-cs"/>
              </a:rPr>
              <a:t>Recht auf Auskunft</a:t>
            </a:r>
          </a:p>
          <a:p>
            <a:pPr marL="171450" lvl="0" indent="-171450">
              <a:buFont typeface="Symbol" pitchFamily="2" charset="2"/>
              <a:buChar char="-"/>
            </a:pPr>
            <a:r>
              <a:rPr lang="de-DE" sz="1200" kern="1200" dirty="0">
                <a:solidFill>
                  <a:schemeClr val="tx1"/>
                </a:solidFill>
                <a:effectLst/>
                <a:latin typeface="+mn-lt"/>
                <a:ea typeface="+mn-ea"/>
                <a:cs typeface="+mn-cs"/>
              </a:rPr>
              <a:t>Recht auf Berichtigung</a:t>
            </a:r>
          </a:p>
          <a:p>
            <a:pPr marL="171450" lvl="0" indent="-171450">
              <a:buFont typeface="Symbol" pitchFamily="2" charset="2"/>
              <a:buChar char="-"/>
            </a:pPr>
            <a:r>
              <a:rPr lang="de-DE" sz="1200" kern="1200" dirty="0">
                <a:solidFill>
                  <a:schemeClr val="tx1"/>
                </a:solidFill>
                <a:effectLst/>
                <a:latin typeface="+mn-lt"/>
                <a:ea typeface="+mn-ea"/>
                <a:cs typeface="+mn-cs"/>
              </a:rPr>
              <a:t>Recht auf Löschung / Recht auf „Vergessen werden“</a:t>
            </a:r>
          </a:p>
          <a:p>
            <a:pPr marL="171450" lvl="0" indent="-171450">
              <a:buFont typeface="Symbol" pitchFamily="2" charset="2"/>
              <a:buChar char="-"/>
            </a:pPr>
            <a:r>
              <a:rPr lang="de-DE" sz="1200" kern="1200" dirty="0">
                <a:solidFill>
                  <a:schemeClr val="tx1"/>
                </a:solidFill>
                <a:effectLst/>
                <a:latin typeface="+mn-lt"/>
                <a:ea typeface="+mn-ea"/>
                <a:cs typeface="+mn-cs"/>
              </a:rPr>
              <a:t>Recht auf Datenübertragbarkeit</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sym typeface="Wingdings" pitchFamily="2" charset="2"/>
              </a:rPr>
              <a:t></a:t>
            </a:r>
            <a:r>
              <a:rPr lang="de-DE" sz="1200" kern="1200" dirty="0">
                <a:solidFill>
                  <a:schemeClr val="tx1"/>
                </a:solidFill>
                <a:effectLst/>
                <a:latin typeface="+mn-lt"/>
                <a:ea typeface="+mn-ea"/>
                <a:cs typeface="+mn-cs"/>
              </a:rPr>
              <a:t> Diese Rechte werden im Folgenden näher erläutert.</a:t>
            </a:r>
            <a:r>
              <a:rPr lang="de-DE" dirty="0">
                <a:effectLst/>
              </a:rPr>
              <a:t> </a:t>
            </a:r>
            <a:endParaRPr lang="de-DE" dirty="0"/>
          </a:p>
        </p:txBody>
      </p:sp>
      <p:sp>
        <p:nvSpPr>
          <p:cNvPr id="4" name="Foliennummernplatzhalter 3"/>
          <p:cNvSpPr>
            <a:spLocks noGrp="1"/>
          </p:cNvSpPr>
          <p:nvPr>
            <p:ph type="sldNum" sz="quarter" idx="5"/>
          </p:nvPr>
        </p:nvSpPr>
        <p:spPr/>
        <p:txBody>
          <a:bodyPr/>
          <a:lstStyle/>
          <a:p>
            <a:fld id="{439CAB39-D49F-1E41-BF98-1A43980D71D9}" type="slidenum">
              <a:rPr lang="de-DE" smtClean="0"/>
              <a:t>10</a:t>
            </a:fld>
            <a:endParaRPr lang="de-DE" dirty="0"/>
          </a:p>
        </p:txBody>
      </p:sp>
    </p:spTree>
    <p:extLst>
      <p:ext uri="{BB962C8B-B14F-4D97-AF65-F5344CB8AC3E}">
        <p14:creationId xmlns:p14="http://schemas.microsoft.com/office/powerpoint/2010/main" val="1166482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Recht auf Auskunft</a:t>
            </a:r>
          </a:p>
          <a:p>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kern="1200" dirty="0">
                <a:solidFill>
                  <a:schemeClr val="tx1"/>
                </a:solidFill>
                <a:effectLst/>
                <a:latin typeface="+mn-lt"/>
                <a:ea typeface="+mn-ea"/>
                <a:cs typeface="+mn-cs"/>
              </a:rPr>
              <a:t>Bürgerinnen und Bürger können bei einem Unternehmen anfragen, ob dort Daten von ihnen gespeichert sind. </a:t>
            </a:r>
          </a:p>
          <a:p>
            <a:pPr marL="171450" lvl="0" indent="-171450">
              <a:buFont typeface="Symbol" pitchFamily="2" charset="2"/>
              <a:buChar char="-"/>
            </a:pPr>
            <a:r>
              <a:rPr lang="de-DE" sz="1200" kern="1200" dirty="0">
                <a:solidFill>
                  <a:schemeClr val="tx1"/>
                </a:solidFill>
                <a:effectLst/>
                <a:latin typeface="+mn-lt"/>
                <a:ea typeface="+mn-ea"/>
                <a:cs typeface="+mn-cs"/>
              </a:rPr>
              <a:t>Sie haben das Recht zu erfahren, welche Daten wie lange und zu welchem Zweck gespeichert werden. </a:t>
            </a:r>
          </a:p>
          <a:p>
            <a:pPr marL="171450" lvl="0" indent="-171450">
              <a:buFont typeface="Symbol" pitchFamily="2" charset="2"/>
              <a:buChar char="-"/>
            </a:pPr>
            <a:r>
              <a:rPr lang="de-DE" sz="1200" kern="1200" dirty="0">
                <a:solidFill>
                  <a:schemeClr val="tx1"/>
                </a:solidFill>
                <a:effectLst/>
                <a:latin typeface="+mn-lt"/>
                <a:ea typeface="+mn-ea"/>
                <a:cs typeface="+mn-cs"/>
              </a:rPr>
              <a:t>Auf Anfrage muss das Unternehmen diese Informationen als Kopie zur Verfügung stellen.</a:t>
            </a:r>
          </a:p>
          <a:p>
            <a:endParaRPr lang="de-DE" dirty="0"/>
          </a:p>
        </p:txBody>
      </p:sp>
      <p:sp>
        <p:nvSpPr>
          <p:cNvPr id="4" name="Foliennummernplatzhalter 3"/>
          <p:cNvSpPr>
            <a:spLocks noGrp="1"/>
          </p:cNvSpPr>
          <p:nvPr>
            <p:ph type="sldNum" sz="quarter" idx="5"/>
          </p:nvPr>
        </p:nvSpPr>
        <p:spPr/>
        <p:txBody>
          <a:bodyPr/>
          <a:lstStyle/>
          <a:p>
            <a:fld id="{439CAB39-D49F-1E41-BF98-1A43980D71D9}" type="slidenum">
              <a:rPr lang="de-DE" smtClean="0"/>
              <a:t>11</a:t>
            </a:fld>
            <a:endParaRPr lang="de-DE" dirty="0"/>
          </a:p>
        </p:txBody>
      </p:sp>
    </p:spTree>
    <p:extLst>
      <p:ext uri="{BB962C8B-B14F-4D97-AF65-F5344CB8AC3E}">
        <p14:creationId xmlns:p14="http://schemas.microsoft.com/office/powerpoint/2010/main" val="3746844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Recht auf Berichtigung</a:t>
            </a:r>
          </a:p>
          <a:p>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kern="1200" dirty="0">
                <a:solidFill>
                  <a:schemeClr val="tx1"/>
                </a:solidFill>
                <a:effectLst/>
                <a:latin typeface="+mn-lt"/>
                <a:ea typeface="+mn-ea"/>
                <a:cs typeface="+mn-cs"/>
              </a:rPr>
              <a:t>Sind die Daten fehlerhaft oder unvollständig, besteht das Recht auf Berichtigung. </a:t>
            </a:r>
          </a:p>
          <a:p>
            <a:pPr marL="171450" lvl="0" indent="-171450">
              <a:buFont typeface="Symbol" pitchFamily="2" charset="2"/>
              <a:buChar char="-"/>
            </a:pPr>
            <a:r>
              <a:rPr lang="de-DE" sz="1200" kern="1200" dirty="0">
                <a:solidFill>
                  <a:schemeClr val="tx1"/>
                </a:solidFill>
                <a:effectLst/>
                <a:latin typeface="+mn-lt"/>
                <a:ea typeface="+mn-ea"/>
                <a:cs typeface="+mn-cs"/>
              </a:rPr>
              <a:t>d. h. Betroffene können selbst darauf hinweisen, wenn Daten unrichtig oder überholt sind, und die Korrektur der Daten verlangen.</a:t>
            </a:r>
          </a:p>
          <a:p>
            <a:endParaRPr lang="de-DE" dirty="0"/>
          </a:p>
        </p:txBody>
      </p:sp>
      <p:sp>
        <p:nvSpPr>
          <p:cNvPr id="4" name="Foliennummernplatzhalter 3"/>
          <p:cNvSpPr>
            <a:spLocks noGrp="1"/>
          </p:cNvSpPr>
          <p:nvPr>
            <p:ph type="sldNum" sz="quarter" idx="5"/>
          </p:nvPr>
        </p:nvSpPr>
        <p:spPr/>
        <p:txBody>
          <a:bodyPr/>
          <a:lstStyle/>
          <a:p>
            <a:fld id="{439CAB39-D49F-1E41-BF98-1A43980D71D9}" type="slidenum">
              <a:rPr lang="de-DE" smtClean="0"/>
              <a:t>12</a:t>
            </a:fld>
            <a:endParaRPr lang="de-DE" dirty="0"/>
          </a:p>
        </p:txBody>
      </p:sp>
    </p:spTree>
    <p:extLst>
      <p:ext uri="{BB962C8B-B14F-4D97-AF65-F5344CB8AC3E}">
        <p14:creationId xmlns:p14="http://schemas.microsoft.com/office/powerpoint/2010/main" val="15417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Recht auf Löschung/Vergessen werden</a:t>
            </a:r>
          </a:p>
          <a:p>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kern="1200" dirty="0">
                <a:solidFill>
                  <a:schemeClr val="tx1"/>
                </a:solidFill>
                <a:effectLst/>
                <a:latin typeface="+mn-lt"/>
                <a:ea typeface="+mn-ea"/>
                <a:cs typeface="+mn-cs"/>
              </a:rPr>
              <a:t>Unter bestimmten Voraussetzungen kann die vollständige Löschung der Daten eingefordert werden. </a:t>
            </a:r>
          </a:p>
          <a:p>
            <a:pPr marL="171450" lvl="0" indent="-171450">
              <a:buFont typeface="Symbol" pitchFamily="2" charset="2"/>
              <a:buChar char="-"/>
            </a:pPr>
            <a:r>
              <a:rPr lang="de-DE" sz="1200" kern="1200" dirty="0">
                <a:solidFill>
                  <a:schemeClr val="tx1"/>
                </a:solidFill>
                <a:effectLst/>
                <a:latin typeface="+mn-lt"/>
                <a:ea typeface="+mn-ea"/>
                <a:cs typeface="+mn-cs"/>
              </a:rPr>
              <a:t>Das gilt zum Beispiel beim Rückzug der Einwilligung oder falls Daten gespeichert sind, die keinen Zweck mehr erfüllen. </a:t>
            </a:r>
          </a:p>
          <a:p>
            <a:pPr marL="171450" lvl="0" indent="-171450">
              <a:buFont typeface="Symbol" pitchFamily="2" charset="2"/>
              <a:buChar char="-"/>
            </a:pPr>
            <a:r>
              <a:rPr lang="de-DE" sz="1200" kern="1200" dirty="0">
                <a:solidFill>
                  <a:schemeClr val="tx1"/>
                </a:solidFill>
                <a:effectLst/>
                <a:latin typeface="+mn-lt"/>
                <a:ea typeface="+mn-ea"/>
                <a:cs typeface="+mn-cs"/>
              </a:rPr>
              <a:t>Wenn Daten von unter 16-Jährigen ohne elterliche Einwilligung gespeichert wurden, müssen auch diese auf Anfrage vollständig gelöscht werden.</a:t>
            </a:r>
          </a:p>
          <a:p>
            <a:pPr marL="171450" lvl="0" indent="-171450">
              <a:buFont typeface="Symbol" pitchFamily="2" charset="2"/>
              <a:buChar char="-"/>
            </a:pPr>
            <a:r>
              <a:rPr lang="de-DE" sz="1200" kern="1200" dirty="0">
                <a:solidFill>
                  <a:schemeClr val="tx1"/>
                </a:solidFill>
                <a:effectLst/>
                <a:latin typeface="+mn-lt"/>
                <a:ea typeface="+mn-ea"/>
                <a:cs typeface="+mn-cs"/>
              </a:rPr>
              <a:t>Social Media, sonstige Online-Dienste: Nutzende können z.B. Accounts, Profile etc. aktiv beenden. Aus den Nutzungsbedingungen der Anbieter muss ersichtlich sein, ob mit dem Beenden eines Accounts die personenbezogenen Daten automatisch gelöscht werden oder ob die Löschung extra beantragt werden muss.</a:t>
            </a:r>
          </a:p>
          <a:p>
            <a:endParaRPr lang="de-DE" dirty="0"/>
          </a:p>
        </p:txBody>
      </p:sp>
      <p:sp>
        <p:nvSpPr>
          <p:cNvPr id="4" name="Foliennummernplatzhalter 3"/>
          <p:cNvSpPr>
            <a:spLocks noGrp="1"/>
          </p:cNvSpPr>
          <p:nvPr>
            <p:ph type="sldNum" sz="quarter" idx="5"/>
          </p:nvPr>
        </p:nvSpPr>
        <p:spPr/>
        <p:txBody>
          <a:bodyPr/>
          <a:lstStyle/>
          <a:p>
            <a:fld id="{439CAB39-D49F-1E41-BF98-1A43980D71D9}" type="slidenum">
              <a:rPr lang="de-DE" smtClean="0"/>
              <a:t>13</a:t>
            </a:fld>
            <a:endParaRPr lang="de-DE" dirty="0"/>
          </a:p>
        </p:txBody>
      </p:sp>
    </p:spTree>
    <p:extLst>
      <p:ext uri="{BB962C8B-B14F-4D97-AF65-F5344CB8AC3E}">
        <p14:creationId xmlns:p14="http://schemas.microsoft.com/office/powerpoint/2010/main" val="422146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Recht auf Datenübertragbarkeit</a:t>
            </a:r>
          </a:p>
          <a:p>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kern="1200" dirty="0">
                <a:solidFill>
                  <a:schemeClr val="tx1"/>
                </a:solidFill>
                <a:effectLst/>
                <a:latin typeface="+mn-lt"/>
                <a:ea typeface="+mn-ea"/>
                <a:cs typeface="+mn-cs"/>
              </a:rPr>
              <a:t>Bürger:innen haben das Recht, ihre Daten zu einem anderen Anbieter mitzunehmen. </a:t>
            </a:r>
          </a:p>
          <a:p>
            <a:pPr marL="171450" lvl="0" indent="-171450">
              <a:buFont typeface="Symbol" pitchFamily="2" charset="2"/>
              <a:buChar char="-"/>
            </a:pPr>
            <a:r>
              <a:rPr lang="de-DE" sz="1200" kern="1200" dirty="0">
                <a:solidFill>
                  <a:schemeClr val="tx1"/>
                </a:solidFill>
                <a:effectLst/>
                <a:latin typeface="+mn-lt"/>
                <a:ea typeface="+mn-ea"/>
                <a:cs typeface="+mn-cs"/>
              </a:rPr>
              <a:t>Die Daten müssen dem neuen Anbieter oder der betroffenen Person direkt in einem sicheren und gängigen Format bereitgestellt werden.</a:t>
            </a:r>
          </a:p>
          <a:p>
            <a:pPr marL="171450" lvl="0" indent="-171450">
              <a:buFont typeface="Symbol" pitchFamily="2" charset="2"/>
              <a:buChar char="-"/>
            </a:pPr>
            <a:r>
              <a:rPr lang="de-DE" sz="1200" kern="1200" dirty="0">
                <a:solidFill>
                  <a:schemeClr val="tx1"/>
                </a:solidFill>
                <a:effectLst/>
                <a:latin typeface="+mn-lt"/>
                <a:ea typeface="+mn-ea"/>
                <a:cs typeface="+mn-cs"/>
              </a:rPr>
              <a:t>Erleichtert Wechsel zu einem neuen Anbieter von digitalen Dienstleistungen </a:t>
            </a:r>
          </a:p>
          <a:p>
            <a:pPr marL="171450" lvl="0" indent="-171450">
              <a:buFont typeface="Symbol" pitchFamily="2" charset="2"/>
              <a:buChar char="-"/>
            </a:pPr>
            <a:r>
              <a:rPr lang="de-DE" sz="1200" kern="1200" dirty="0">
                <a:solidFill>
                  <a:schemeClr val="tx1"/>
                </a:solidFill>
                <a:effectLst/>
                <a:latin typeface="+mn-lt"/>
                <a:ea typeface="+mn-ea"/>
                <a:cs typeface="+mn-cs"/>
              </a:rPr>
              <a:t>Interessant unter anderem im Hinblick auf Soziale Netzwerke: Möglichkeit, persönliche Daten von dort zu einem alternativen Angebot mitzunehmen</a:t>
            </a:r>
          </a:p>
          <a:p>
            <a:pPr marL="171450" lvl="0" indent="-171450">
              <a:buFont typeface="Symbol" pitchFamily="2" charset="2"/>
              <a:buChar char="-"/>
            </a:pPr>
            <a:r>
              <a:rPr lang="de-DE" sz="1200" kern="1200" dirty="0">
                <a:solidFill>
                  <a:schemeClr val="tx1"/>
                </a:solidFill>
                <a:effectLst/>
                <a:latin typeface="+mn-lt"/>
                <a:ea typeface="+mn-ea"/>
                <a:cs typeface="+mn-cs"/>
              </a:rPr>
              <a:t>Dieses Recht gab es in den alten Datenschutzgesetzen gar nicht, das ist erst mit der DGSVO im Mai 2018 verankert worden</a:t>
            </a:r>
          </a:p>
          <a:p>
            <a:endParaRPr lang="de-DE" dirty="0"/>
          </a:p>
        </p:txBody>
      </p:sp>
      <p:sp>
        <p:nvSpPr>
          <p:cNvPr id="4" name="Foliennummernplatzhalter 3"/>
          <p:cNvSpPr>
            <a:spLocks noGrp="1"/>
          </p:cNvSpPr>
          <p:nvPr>
            <p:ph type="sldNum" sz="quarter" idx="5"/>
          </p:nvPr>
        </p:nvSpPr>
        <p:spPr/>
        <p:txBody>
          <a:bodyPr/>
          <a:lstStyle/>
          <a:p>
            <a:fld id="{439CAB39-D49F-1E41-BF98-1A43980D71D9}" type="slidenum">
              <a:rPr lang="de-DE" smtClean="0"/>
              <a:t>14</a:t>
            </a:fld>
            <a:endParaRPr lang="de-DE" dirty="0"/>
          </a:p>
        </p:txBody>
      </p:sp>
    </p:spTree>
    <p:extLst>
      <p:ext uri="{BB962C8B-B14F-4D97-AF65-F5344CB8AC3E}">
        <p14:creationId xmlns:p14="http://schemas.microsoft.com/office/powerpoint/2010/main" val="2219533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Wenn man eines dieser Rechte geltend machen will, findet man hierfür Musterschreiben als Vordruck online, z. B. bei deinedatendeinerechte.de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Dieses Seite ist generell einen Blick wert, wenn man sich mit dem Thema Datenschutz auseinandersetzen möchte, bietet viele verschiedene Zugänge, wird gefördert vom Bundesministerium für Justiz und Verbraucherschutz.</a:t>
            </a:r>
            <a:r>
              <a:rPr lang="de-DE" dirty="0">
                <a:effectLst/>
              </a:rPr>
              <a:t> </a:t>
            </a:r>
            <a:endParaRPr lang="de-DE" dirty="0"/>
          </a:p>
        </p:txBody>
      </p:sp>
      <p:sp>
        <p:nvSpPr>
          <p:cNvPr id="4" name="Foliennummernplatzhalter 3"/>
          <p:cNvSpPr>
            <a:spLocks noGrp="1"/>
          </p:cNvSpPr>
          <p:nvPr>
            <p:ph type="sldNum" sz="quarter" idx="5"/>
          </p:nvPr>
        </p:nvSpPr>
        <p:spPr/>
        <p:txBody>
          <a:bodyPr/>
          <a:lstStyle/>
          <a:p>
            <a:fld id="{439CAB39-D49F-1E41-BF98-1A43980D71D9}" type="slidenum">
              <a:rPr lang="de-DE" smtClean="0"/>
              <a:t>15</a:t>
            </a:fld>
            <a:endParaRPr lang="de-DE" dirty="0"/>
          </a:p>
        </p:txBody>
      </p:sp>
    </p:spTree>
    <p:extLst>
      <p:ext uri="{BB962C8B-B14F-4D97-AF65-F5344CB8AC3E}">
        <p14:creationId xmlns:p14="http://schemas.microsoft.com/office/powerpoint/2010/main" val="2793967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439CAB39-D49F-1E41-BF98-1A43980D71D9}" type="slidenum">
              <a:rPr lang="de-DE" smtClean="0"/>
              <a:t>16</a:t>
            </a:fld>
            <a:endParaRPr lang="de-DE" dirty="0"/>
          </a:p>
        </p:txBody>
      </p:sp>
    </p:spTree>
    <p:extLst>
      <p:ext uri="{BB962C8B-B14F-4D97-AF65-F5344CB8AC3E}">
        <p14:creationId xmlns:p14="http://schemas.microsoft.com/office/powerpoint/2010/main" val="1489571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39CAB39-D49F-1E41-BF98-1A43980D71D9}" type="slidenum">
              <a:rPr lang="de-DE" smtClean="0"/>
              <a:t>17</a:t>
            </a:fld>
            <a:endParaRPr lang="de-DE" dirty="0"/>
          </a:p>
        </p:txBody>
      </p:sp>
    </p:spTree>
    <p:extLst>
      <p:ext uri="{BB962C8B-B14F-4D97-AF65-F5344CB8AC3E}">
        <p14:creationId xmlns:p14="http://schemas.microsoft.com/office/powerpoint/2010/main" val="258175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730109D-9CE9-DA45-9529-E3869B0E6E5A}" type="slidenum">
              <a:rPr lang="de-DE" smtClean="0"/>
              <a:t>18</a:t>
            </a:fld>
            <a:endParaRPr lang="de-DE"/>
          </a:p>
        </p:txBody>
      </p:sp>
    </p:spTree>
    <p:extLst>
      <p:ext uri="{BB962C8B-B14F-4D97-AF65-F5344CB8AC3E}">
        <p14:creationId xmlns:p14="http://schemas.microsoft.com/office/powerpoint/2010/main" val="348597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Bevor wir in das Thema richtig einsteigen, zunächst einmal die Frage: Warum sind Kenntnisse der Datenschutzgrundverordnung wichtig für Kaufleute für Büromanagement?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Mitarbeitende im Bereich Assistenz und Sekretariat sind häufig mit Anfragen zu Daten sowie mit diversen Kommunikationsmitteln konfrontiert, weil sie sehr häufig zentrale Accounts wie </a:t>
            </a:r>
            <a:r>
              <a:rPr lang="de-DE" dirty="0">
                <a:hlinkClick r:id="rId3"/>
              </a:rPr>
              <a:t>info@firma.de</a:t>
            </a:r>
            <a:r>
              <a:rPr lang="de-DE" dirty="0"/>
              <a:t> oder </a:t>
            </a:r>
            <a:r>
              <a:rPr lang="de-DE" dirty="0">
                <a:hlinkClick r:id="rId4"/>
              </a:rPr>
              <a:t>post@firma.de</a:t>
            </a:r>
            <a:r>
              <a:rPr lang="de-DE" dirty="0"/>
              <a:t> etc. bearbeiten. Sie werden auch insbesondere in ihrer beruflichen Funktion als verlängerter Arm der Geschäftsführung etc. gesehen und deshalb gerne angeschrieben. Sie müssen wissen, was durch die DSGVO abgedeckt ist und was nicht.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Rechtlich problematisch können werden: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lvl="0">
              <a:buFont typeface="Symbol" pitchFamily="2" charset="2"/>
              <a:buChar char="-"/>
            </a:pPr>
            <a:r>
              <a:rPr lang="de-DE" sz="1200" dirty="0"/>
              <a:t> unzulässige Datenweitergabe, die durch digitale Medien teilweise unbemerkt passieren können,</a:t>
            </a:r>
          </a:p>
          <a:p>
            <a:pPr lvl="0">
              <a:buFont typeface="Symbol" pitchFamily="2" charset="2"/>
              <a:buChar char="-"/>
            </a:pPr>
            <a:r>
              <a:rPr lang="de-DE" sz="1200" dirty="0"/>
              <a:t> Zustimmung zu AGBs, die aber durch Ihre berufliche Tätigkeit nicht erlaubt sind,</a:t>
            </a:r>
          </a:p>
          <a:p>
            <a:pPr lvl="0">
              <a:buFont typeface="Symbol" pitchFamily="2" charset="2"/>
              <a:buChar char="-"/>
            </a:pPr>
            <a:r>
              <a:rPr lang="de-DE" sz="1200" dirty="0"/>
              <a:t> Weitergabe von sensiblen Unternehmensdaten wie Adressbücher, Kundendaten, Informationen über Kunden etc. (z. B. bei Nutzung von WhatsApp),</a:t>
            </a:r>
          </a:p>
          <a:p>
            <a:pPr lvl="0">
              <a:buFont typeface="Symbol" pitchFamily="2" charset="2"/>
              <a:buChar char="-"/>
            </a:pPr>
            <a:r>
              <a:rPr lang="de-DE" sz="1200" dirty="0"/>
              <a:t> Übermittlung von betriebsinternen Informationen bei kostenlosen digitalen Tools, wie etwa automatischen Übersetzungstools (GoogleTranslator) oder Terminplanungstools (Doodle).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FD7CCAB9-843F-5D47-8D63-33A5897AA189}" type="slidenum">
              <a:rPr lang="de-DE" smtClean="0"/>
              <a:t>2</a:t>
            </a:fld>
            <a:endParaRPr lang="de-DE" dirty="0"/>
          </a:p>
        </p:txBody>
      </p:sp>
    </p:spTree>
    <p:extLst>
      <p:ext uri="{BB962C8B-B14F-4D97-AF65-F5344CB8AC3E}">
        <p14:creationId xmlns:p14="http://schemas.microsoft.com/office/powerpoint/2010/main" val="296967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Symbol" pitchFamily="2" charset="2"/>
              <a:buChar char="-"/>
            </a:pPr>
            <a:r>
              <a:rPr lang="de-DE" sz="1200" kern="1200" dirty="0">
                <a:solidFill>
                  <a:schemeClr val="tx1"/>
                </a:solidFill>
                <a:effectLst/>
                <a:latin typeface="+mn-lt"/>
                <a:ea typeface="+mn-ea"/>
                <a:cs typeface="+mn-cs"/>
              </a:rPr>
              <a:t>Der Datenschutz ist in Europa geregelt durch die „EU-Datenschutzgrundverordnung“</a:t>
            </a:r>
          </a:p>
          <a:p>
            <a:pPr marL="171450" lvl="0" indent="-171450">
              <a:buFont typeface="Symbol" pitchFamily="2" charset="2"/>
              <a:buChar char="-"/>
            </a:pPr>
            <a:r>
              <a:rPr lang="de-DE" sz="1200" kern="1200" dirty="0">
                <a:solidFill>
                  <a:schemeClr val="tx1"/>
                </a:solidFill>
                <a:effectLst/>
                <a:latin typeface="+mn-lt"/>
                <a:ea typeface="+mn-ea"/>
                <a:cs typeface="+mn-cs"/>
              </a:rPr>
              <a:t>Warum brauchen wir die DSGVO?</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bei jeder Nutzung der Internets (Suchanfrage, Online-Shops, Soziale Medien, Lieferservices, Messenger, Sprachassistenten etc.) fallen personenbezogene Daten an und werden automatisch protokolliert und ggf. auch ausgewertet </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EU-Bürger:innen und Internetanbieter treten dadurch bei jeder Internetnutzung in ein Rechtsverhältnis </a:t>
            </a:r>
          </a:p>
          <a:p>
            <a:pPr marL="171450" lvl="0" indent="-171450">
              <a:buFont typeface="Symbol" pitchFamily="2" charset="2"/>
              <a:buChar char="-"/>
            </a:pPr>
            <a:r>
              <a:rPr lang="de-DE" sz="1200" kern="1200" dirty="0">
                <a:solidFill>
                  <a:schemeClr val="tx1"/>
                </a:solidFill>
                <a:effectLst/>
                <a:latin typeface="+mn-lt"/>
                <a:ea typeface="+mn-ea"/>
                <a:cs typeface="+mn-cs"/>
              </a:rPr>
              <a:t>DSGVO soll dieses Verhältnis transparent und verhandelbar gestalten: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soll die Verarbeitung personenbezogener Daten durch Unternehmen, Vereine oder Behörden in der ganzen EU einheitlich regeln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soll den EU-Bürger:innen die Hoheit über ihre Daten garantieren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weist hierfür beiden Seiten Rechte und Pflichten zu </a:t>
            </a:r>
            <a:endParaRPr lang="de-DE" dirty="0">
              <a:effectLst/>
            </a:endParaRPr>
          </a:p>
        </p:txBody>
      </p:sp>
      <p:sp>
        <p:nvSpPr>
          <p:cNvPr id="4" name="Foliennummernplatzhalter 3"/>
          <p:cNvSpPr>
            <a:spLocks noGrp="1"/>
          </p:cNvSpPr>
          <p:nvPr>
            <p:ph type="sldNum" sz="quarter" idx="5"/>
          </p:nvPr>
        </p:nvSpPr>
        <p:spPr/>
        <p:txBody>
          <a:bodyPr/>
          <a:lstStyle/>
          <a:p>
            <a:fld id="{048C1ACA-E45D-AF4E-81C6-033786B161D7}" type="slidenum">
              <a:rPr lang="de-DE" smtClean="0"/>
              <a:t>3</a:t>
            </a:fld>
            <a:endParaRPr lang="de-DE" dirty="0"/>
          </a:p>
        </p:txBody>
      </p:sp>
    </p:spTree>
    <p:extLst>
      <p:ext uri="{BB962C8B-B14F-4D97-AF65-F5344CB8AC3E}">
        <p14:creationId xmlns:p14="http://schemas.microsoft.com/office/powerpoint/2010/main" val="355162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Symbol" pitchFamily="2" charset="2"/>
              <a:buChar char="-"/>
            </a:pPr>
            <a:r>
              <a:rPr lang="de-DE" sz="1200" kern="1200" dirty="0">
                <a:solidFill>
                  <a:schemeClr val="tx1"/>
                </a:solidFill>
                <a:effectLst/>
                <a:latin typeface="+mn-lt"/>
                <a:ea typeface="+mn-ea"/>
                <a:cs typeface="+mn-cs"/>
              </a:rPr>
              <a:t>Seit Mai 2018</a:t>
            </a:r>
          </a:p>
          <a:p>
            <a:pPr marL="171450" lvl="0" indent="-171450">
              <a:buFont typeface="Symbol" pitchFamily="2" charset="2"/>
              <a:buChar char="-"/>
            </a:pPr>
            <a:r>
              <a:rPr lang="de-DE" sz="1200" kern="1200" dirty="0">
                <a:solidFill>
                  <a:schemeClr val="tx1"/>
                </a:solidFill>
                <a:effectLst/>
                <a:latin typeface="+mn-lt"/>
                <a:ea typeface="+mn-ea"/>
                <a:cs typeface="+mn-cs"/>
              </a:rPr>
              <a:t>EU-weit gültig</a:t>
            </a:r>
          </a:p>
          <a:p>
            <a:pPr marL="171450" lvl="0" indent="-171450">
              <a:buFont typeface="Symbol" pitchFamily="2" charset="2"/>
              <a:buChar char="-"/>
            </a:pPr>
            <a:r>
              <a:rPr lang="de-DE" sz="1200" kern="1200" dirty="0">
                <a:solidFill>
                  <a:schemeClr val="tx1"/>
                </a:solidFill>
                <a:effectLst/>
                <a:latin typeface="+mn-lt"/>
                <a:ea typeface="+mn-ea"/>
                <a:cs typeface="+mn-cs"/>
              </a:rPr>
              <a:t>Neue Vorschriften garantieren einen sorgfältigen Umgang mit personenbezogenen Daten und </a:t>
            </a:r>
            <a:r>
              <a:rPr lang="de-DE" sz="1200" b="1" kern="1200" dirty="0">
                <a:solidFill>
                  <a:schemeClr val="tx1"/>
                </a:solidFill>
                <a:effectLst/>
                <a:latin typeface="+mn-lt"/>
                <a:ea typeface="+mn-ea"/>
                <a:cs typeface="+mn-cs"/>
              </a:rPr>
              <a:t>Rechtssicherheit</a:t>
            </a:r>
            <a:r>
              <a:rPr lang="de-DE" sz="1200" kern="1200" dirty="0">
                <a:solidFill>
                  <a:schemeClr val="tx1"/>
                </a:solidFill>
                <a:effectLst/>
                <a:latin typeface="+mn-lt"/>
                <a:ea typeface="+mn-ea"/>
                <a:cs typeface="+mn-cs"/>
              </a:rPr>
              <a:t> bei der Verarbeitung und Verwertung von Daten </a:t>
            </a:r>
          </a:p>
          <a:p>
            <a:pPr marL="171450" lvl="0" indent="-171450">
              <a:buFont typeface="Symbol" pitchFamily="2" charset="2"/>
              <a:buChar char="-"/>
            </a:pPr>
            <a:r>
              <a:rPr lang="de-DE" sz="1200" kern="1200" dirty="0">
                <a:solidFill>
                  <a:schemeClr val="tx1"/>
                </a:solidFill>
                <a:effectLst/>
                <a:latin typeface="+mn-lt"/>
                <a:ea typeface="+mn-ea"/>
                <a:cs typeface="+mn-cs"/>
              </a:rPr>
              <a:t>Datenverarbeitende Unternehmen haben </a:t>
            </a:r>
            <a:r>
              <a:rPr lang="de-DE" sz="1200" b="1" kern="1200" dirty="0">
                <a:solidFill>
                  <a:schemeClr val="tx1"/>
                </a:solidFill>
                <a:effectLst/>
                <a:latin typeface="+mn-lt"/>
                <a:ea typeface="+mn-ea"/>
                <a:cs typeface="+mn-cs"/>
              </a:rPr>
              <a:t>mehr Pflichten</a:t>
            </a:r>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Nutzende von digitalen Diensten haben </a:t>
            </a:r>
            <a:r>
              <a:rPr lang="de-DE" sz="1200" b="1" kern="1200" dirty="0">
                <a:solidFill>
                  <a:schemeClr val="tx1"/>
                </a:solidFill>
                <a:effectLst/>
                <a:latin typeface="+mn-lt"/>
                <a:ea typeface="+mn-ea"/>
                <a:cs typeface="+mn-cs"/>
              </a:rPr>
              <a:t>mehr und stärkere Rechte</a:t>
            </a:r>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kern="1200" dirty="0">
                <a:solidFill>
                  <a:schemeClr val="tx1"/>
                </a:solidFill>
                <a:effectLst/>
                <a:latin typeface="+mn-lt"/>
                <a:ea typeface="+mn-ea"/>
                <a:cs typeface="+mn-cs"/>
              </a:rPr>
              <a:t>Aufsichtsbehörden haben </a:t>
            </a:r>
            <a:r>
              <a:rPr lang="de-DE" sz="1200" b="1" kern="1200" dirty="0">
                <a:solidFill>
                  <a:schemeClr val="tx1"/>
                </a:solidFill>
                <a:effectLst/>
                <a:latin typeface="+mn-lt"/>
                <a:ea typeface="+mn-ea"/>
                <a:cs typeface="+mn-cs"/>
              </a:rPr>
              <a:t>mehr Befugnisse/Kompetenzen</a:t>
            </a:r>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Aufsichtsbehörden sind z. B. Bundesbeauftragte für Datenschutz und Informationsfreiheit, Landesbeauftragte für Datenschutz</a:t>
            </a:r>
          </a:p>
          <a:p>
            <a:pPr marL="171450" lvl="0" indent="-171450">
              <a:buFont typeface="Symbol" pitchFamily="2" charset="2"/>
              <a:buChar char="-"/>
            </a:pPr>
            <a:r>
              <a:rPr lang="de-DE" sz="1200" kern="1200" dirty="0">
                <a:solidFill>
                  <a:schemeClr val="tx1"/>
                </a:solidFill>
                <a:effectLst/>
                <a:latin typeface="+mn-lt"/>
                <a:ea typeface="+mn-ea"/>
                <a:cs typeface="+mn-cs"/>
              </a:rPr>
              <a:t>Globale Vernetzung: Datenschutz muss unabhängig vom Standort des Anbieters greifen</a:t>
            </a:r>
          </a:p>
          <a:p>
            <a:endParaRPr lang="de-DE" dirty="0"/>
          </a:p>
        </p:txBody>
      </p:sp>
      <p:sp>
        <p:nvSpPr>
          <p:cNvPr id="4" name="Foliennummernplatzhalter 3"/>
          <p:cNvSpPr>
            <a:spLocks noGrp="1"/>
          </p:cNvSpPr>
          <p:nvPr>
            <p:ph type="sldNum" sz="quarter" idx="5"/>
          </p:nvPr>
        </p:nvSpPr>
        <p:spPr/>
        <p:txBody>
          <a:bodyPr/>
          <a:lstStyle/>
          <a:p>
            <a:fld id="{439CAB39-D49F-1E41-BF98-1A43980D71D9}" type="slidenum">
              <a:rPr lang="de-DE" smtClean="0"/>
              <a:t>4</a:t>
            </a:fld>
            <a:endParaRPr lang="de-DE" dirty="0"/>
          </a:p>
        </p:txBody>
      </p:sp>
    </p:spTree>
    <p:extLst>
      <p:ext uri="{BB962C8B-B14F-4D97-AF65-F5344CB8AC3E}">
        <p14:creationId xmlns:p14="http://schemas.microsoft.com/office/powerpoint/2010/main" val="8855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DSGVO-Grundsätze</a:t>
            </a:r>
            <a:r>
              <a:rPr lang="de-DE" sz="1200" kern="1200" dirty="0">
                <a:solidFill>
                  <a:schemeClr val="tx1"/>
                </a:solidFill>
                <a:effectLst/>
                <a:latin typeface="+mn-lt"/>
                <a:ea typeface="+mn-ea"/>
                <a:cs typeface="+mn-cs"/>
              </a:rPr>
              <a:t> / Grundsätze zur Verarbeitung von personenbezogenen Daten nach DSGVO, Artikel 5:</a:t>
            </a:r>
          </a:p>
          <a:p>
            <a:endParaRPr lang="de-DE" sz="1200" kern="1200" dirty="0">
              <a:solidFill>
                <a:schemeClr val="tx1"/>
              </a:solidFill>
              <a:effectLst/>
              <a:latin typeface="+mn-lt"/>
              <a:ea typeface="+mn-ea"/>
              <a:cs typeface="+mn-cs"/>
            </a:endParaRPr>
          </a:p>
          <a:p>
            <a:pPr marL="171450" indent="-171450">
              <a:buFont typeface="Symbol" pitchFamily="2" charset="2"/>
              <a:buChar char="-"/>
            </a:pPr>
            <a:r>
              <a:rPr lang="de-DE" sz="1200" b="1" kern="1200" dirty="0">
                <a:solidFill>
                  <a:schemeClr val="tx1"/>
                </a:solidFill>
                <a:effectLst/>
                <a:latin typeface="+mn-lt"/>
                <a:ea typeface="+mn-ea"/>
                <a:cs typeface="+mn-cs"/>
              </a:rPr>
              <a:t>Rechtmäßigkeit</a:t>
            </a:r>
            <a:r>
              <a:rPr lang="de-DE" sz="1200" kern="1200" dirty="0">
                <a:solidFill>
                  <a:schemeClr val="tx1"/>
                </a:solidFill>
                <a:effectLst/>
                <a:latin typeface="+mn-lt"/>
                <a:ea typeface="+mn-ea"/>
                <a:cs typeface="+mn-cs"/>
              </a:rPr>
              <a:t>: Verarbeitung ist rechtmäßig, wenn eine Rechtsgrundlage vorliegt, also z. B. die Einwilligung der betroffenen Person</a:t>
            </a:r>
          </a:p>
          <a:p>
            <a:pPr marL="171450" indent="-171450">
              <a:buFont typeface="Symbol" pitchFamily="2" charset="2"/>
              <a:buChar char="-"/>
            </a:pPr>
            <a:r>
              <a:rPr lang="de-DE" sz="1200" b="1" kern="1200" dirty="0">
                <a:solidFill>
                  <a:schemeClr val="tx1"/>
                </a:solidFill>
                <a:effectLst/>
                <a:latin typeface="+mn-lt"/>
                <a:ea typeface="+mn-ea"/>
                <a:cs typeface="+mn-cs"/>
              </a:rPr>
              <a:t>Verarbeitung nach Treu und Glauben</a:t>
            </a:r>
            <a:r>
              <a:rPr lang="de-DE" sz="1200" kern="1200" dirty="0">
                <a:solidFill>
                  <a:schemeClr val="tx1"/>
                </a:solidFill>
                <a:effectLst/>
                <a:latin typeface="+mn-lt"/>
                <a:ea typeface="+mn-ea"/>
                <a:cs typeface="+mn-cs"/>
              </a:rPr>
              <a:t>: „</a:t>
            </a:r>
            <a:r>
              <a:rPr lang="de-DE" dirty="0"/>
              <a:t>Die Verarbeitung nach Treu und Glauben gemäß Art. 5 Abs. 1 lit. a) DSGVO ist rechtlich schwerer zu fassen und lässt sich im Allgemeinen nur am konkreten Einzelfall unter Berücksichtigung aller Umstände beurteilen. Meist geht es um die Frage, ob ein bestimmtes Verhalten als redlich bzw. anständig angesehen werden kann.“ (https://www.dr-datenschutz.de/dsgvo-grundsaetze-fuer-die-verarbeitung-personenbezogener-daten/)</a:t>
            </a:r>
            <a:endParaRPr lang="de-DE" sz="1200" kern="1200" dirty="0">
              <a:solidFill>
                <a:schemeClr val="tx1"/>
              </a:solidFill>
              <a:effectLst/>
              <a:latin typeface="+mn-lt"/>
              <a:ea typeface="+mn-ea"/>
              <a:cs typeface="+mn-cs"/>
            </a:endParaRPr>
          </a:p>
          <a:p>
            <a:pPr marL="171450" indent="-171450">
              <a:buFont typeface="Symbol" pitchFamily="2" charset="2"/>
              <a:buChar char="-"/>
            </a:pPr>
            <a:r>
              <a:rPr lang="de-DE" sz="1200" b="1" kern="1200" dirty="0">
                <a:solidFill>
                  <a:schemeClr val="tx1"/>
                </a:solidFill>
                <a:effectLst/>
                <a:latin typeface="+mn-lt"/>
                <a:ea typeface="+mn-ea"/>
                <a:cs typeface="+mn-cs"/>
              </a:rPr>
              <a:t>Transparenz</a:t>
            </a:r>
            <a:r>
              <a:rPr lang="de-DE" sz="1200" kern="1200" dirty="0">
                <a:solidFill>
                  <a:schemeClr val="tx1"/>
                </a:solidFill>
                <a:effectLst/>
                <a:latin typeface="+mn-lt"/>
                <a:ea typeface="+mn-ea"/>
                <a:cs typeface="+mn-cs"/>
              </a:rPr>
              <a:t>: soll Nachvollziehbarkeit und Kontrolle für die betroffene Person gewährleisten, z. B. durch Pflicht zur Information durch die datenerhebende Stelle. Soll Recht auf informationelle Selbstbestimmung gewährleisten.</a:t>
            </a:r>
          </a:p>
          <a:p>
            <a:pPr marL="171450" indent="-171450">
              <a:buFont typeface="Symbol" pitchFamily="2" charset="2"/>
              <a:buChar char="-"/>
            </a:pPr>
            <a:r>
              <a:rPr lang="de-DE" sz="1200" b="1" kern="1200" dirty="0">
                <a:solidFill>
                  <a:schemeClr val="tx1"/>
                </a:solidFill>
                <a:effectLst/>
                <a:latin typeface="+mn-lt"/>
                <a:ea typeface="+mn-ea"/>
                <a:cs typeface="+mn-cs"/>
              </a:rPr>
              <a:t>Zweckbindung</a:t>
            </a:r>
            <a:r>
              <a:rPr lang="de-DE" sz="1200" kern="1200" dirty="0">
                <a:solidFill>
                  <a:schemeClr val="tx1"/>
                </a:solidFill>
                <a:effectLst/>
                <a:latin typeface="+mn-lt"/>
                <a:ea typeface="+mn-ea"/>
                <a:cs typeface="+mn-cs"/>
              </a:rPr>
              <a:t>: Daten werden nur für einen ganz bestimmten, festgelegten, eindeutigen und legitimen Zweck erhoben und dürfen darüber hinaus nicht weiterverarbeitet werden, außer es besteht hierfür die Rechtsgrundlage oder die Weiterverarbeitung steht nicht im Widerspruch zum ursprünglichen Zweck oder liegt im öffentlichen Interesse (z. B. für Archivzwecke, für wissenschaftliche oder historische Forschungszwecke oder für statistische Zwecke) </a:t>
            </a:r>
          </a:p>
          <a:p>
            <a:pPr marL="171450" indent="-171450">
              <a:buFont typeface="Symbol" pitchFamily="2" charset="2"/>
              <a:buChar char="-"/>
            </a:pPr>
            <a:r>
              <a:rPr lang="de-DE" sz="1200" b="1" kern="1200" dirty="0">
                <a:solidFill>
                  <a:schemeClr val="tx1"/>
                </a:solidFill>
                <a:effectLst/>
                <a:latin typeface="+mn-lt"/>
                <a:ea typeface="+mn-ea"/>
                <a:cs typeface="+mn-cs"/>
              </a:rPr>
              <a:t>Datenminimierung</a:t>
            </a:r>
            <a:r>
              <a:rPr lang="de-DE" sz="1200" kern="1200" dirty="0">
                <a:solidFill>
                  <a:schemeClr val="tx1"/>
                </a:solidFill>
                <a:effectLst/>
                <a:latin typeface="+mn-lt"/>
                <a:ea typeface="+mn-ea"/>
                <a:cs typeface="+mn-cs"/>
              </a:rPr>
              <a:t>: es sollen nur so viele Daten wie für den angegeben Zweck nötig erhoben werden („Datensparsamkeit“)</a:t>
            </a:r>
          </a:p>
          <a:p>
            <a:pPr marL="171450" indent="-171450">
              <a:buFont typeface="Symbol" pitchFamily="2" charset="2"/>
              <a:buChar char="-"/>
            </a:pPr>
            <a:r>
              <a:rPr lang="de-DE" sz="1200" b="1" kern="1200" dirty="0">
                <a:solidFill>
                  <a:schemeClr val="tx1"/>
                </a:solidFill>
                <a:effectLst/>
                <a:latin typeface="+mn-lt"/>
                <a:ea typeface="+mn-ea"/>
                <a:cs typeface="+mn-cs"/>
              </a:rPr>
              <a:t>Richtigkeit</a:t>
            </a:r>
            <a:r>
              <a:rPr lang="de-DE" sz="1200" kern="1200" dirty="0">
                <a:solidFill>
                  <a:schemeClr val="tx1"/>
                </a:solidFill>
                <a:effectLst/>
                <a:latin typeface="+mn-lt"/>
                <a:ea typeface="+mn-ea"/>
                <a:cs typeface="+mn-cs"/>
              </a:rPr>
              <a:t>: Die datenerhebende Stelle ist verantwortlich für die sachliche Richtigkeit der erhobenen Daten, bei Unrichtigkeit muss gelöscht oder berichtigt werden.</a:t>
            </a:r>
          </a:p>
          <a:p>
            <a:pPr marL="171450" indent="-171450">
              <a:buFont typeface="Symbol" pitchFamily="2" charset="2"/>
              <a:buChar char="-"/>
            </a:pPr>
            <a:r>
              <a:rPr lang="de-DE" sz="1200" b="1" kern="1200" dirty="0">
                <a:solidFill>
                  <a:schemeClr val="tx1"/>
                </a:solidFill>
                <a:effectLst/>
                <a:latin typeface="+mn-lt"/>
                <a:ea typeface="+mn-ea"/>
                <a:cs typeface="+mn-cs"/>
              </a:rPr>
              <a:t>Speicherbegrenzung</a:t>
            </a:r>
            <a:r>
              <a:rPr lang="de-DE" sz="1200" kern="1200" dirty="0">
                <a:solidFill>
                  <a:schemeClr val="tx1"/>
                </a:solidFill>
                <a:effectLst/>
                <a:latin typeface="+mn-lt"/>
                <a:ea typeface="+mn-ea"/>
                <a:cs typeface="+mn-cs"/>
              </a:rPr>
              <a:t>: Die Daten dürfen nur so lange wie zum Zweck der Verarbeitung notwendig in einer Form gespeichert werden, die die betroffene Person identifizierbar macht. Ist der Zweck erfüllt, müssen die Daten gelöscht werden oder so geändert werden, dass die Person nicht mehr identifizierbar ist. Ausnahmen bei öffentlichem Interesse (Archivzwecke oder für wissenschaftliche und historische Forschungszwecke oder für statistische Zwecke).</a:t>
            </a:r>
          </a:p>
          <a:p>
            <a:pPr marL="171450" indent="-171450">
              <a:buFont typeface="Symbol" pitchFamily="2" charset="2"/>
              <a:buChar char="-"/>
            </a:pPr>
            <a:r>
              <a:rPr lang="de-DE" sz="1200" b="1" kern="1200" dirty="0">
                <a:solidFill>
                  <a:schemeClr val="tx1"/>
                </a:solidFill>
                <a:effectLst/>
                <a:latin typeface="+mn-lt"/>
                <a:ea typeface="+mn-ea"/>
                <a:cs typeface="+mn-cs"/>
              </a:rPr>
              <a:t>Integrität und Vertraulichkeit</a:t>
            </a:r>
            <a:r>
              <a:rPr lang="de-DE" sz="1200" kern="1200" dirty="0">
                <a:solidFill>
                  <a:schemeClr val="tx1"/>
                </a:solidFill>
                <a:effectLst/>
                <a:latin typeface="+mn-lt"/>
                <a:ea typeface="+mn-ea"/>
                <a:cs typeface="+mn-cs"/>
              </a:rPr>
              <a:t>: Datensicherheit: Daten müssen geschützt werden vor unbefugter oder unrechtmäßiger Verarbeitung und vor unbeabsichtigtem Verlust, unbeabsichtigter Zerstörung oder unbeabsichtigter Schädigung durch geeignete technische und organisatorische Maßnahmen</a:t>
            </a:r>
          </a:p>
          <a:p>
            <a:endParaRPr lang="de-DE"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Original-Text DSGVO </a:t>
            </a:r>
            <a:r>
              <a:rPr lang="de-DE" sz="1200" kern="1200" dirty="0">
                <a:solidFill>
                  <a:schemeClr val="tx1"/>
                </a:solidFill>
                <a:effectLst/>
                <a:latin typeface="+mn-lt"/>
                <a:ea typeface="+mn-ea"/>
                <a:cs typeface="+mn-cs"/>
              </a:rPr>
              <a:t>(Quelle: https://eur-lex.europa.eu/legal-content/DE/TXT/PDF/?uri=CELEX:32016R0679/):</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„Personenbezogene Daten müssen</a:t>
            </a:r>
          </a:p>
          <a:p>
            <a:pPr marL="228600" indent="-228600">
              <a:buAutoNum type="alphaLcParenR"/>
            </a:pPr>
            <a:r>
              <a:rPr lang="de-DE" sz="1200" kern="1200" dirty="0">
                <a:solidFill>
                  <a:schemeClr val="tx1"/>
                </a:solidFill>
                <a:effectLst/>
                <a:latin typeface="+mn-lt"/>
                <a:ea typeface="+mn-ea"/>
                <a:cs typeface="+mn-cs"/>
              </a:rPr>
              <a:t>auf rechtmäßige Weise, nach Treu und Glauben und in einer für die betroffene Person nachvollziehbaren Weise verarbeitet werden („Rechtmäßigkeit, Verarbeitung nach Treu und Glauben, Transparenz“); </a:t>
            </a:r>
          </a:p>
          <a:p>
            <a:pPr marL="228600" indent="-228600">
              <a:buAutoNum type="alphaLcParenR"/>
            </a:pPr>
            <a:r>
              <a:rPr lang="de-DE" sz="1200" kern="1200" dirty="0">
                <a:solidFill>
                  <a:schemeClr val="tx1"/>
                </a:solidFill>
                <a:effectLst/>
                <a:latin typeface="+mn-lt"/>
                <a:ea typeface="+mn-ea"/>
                <a:cs typeface="+mn-cs"/>
              </a:rPr>
              <a:t>für festgelegte, eindeutige und legitime Zwecke erhoben werden und dürfen nicht in einer mit diesen Zwecken nicht zu vereinbarenden Weise weiterverarbeitet werden; eine Weiterverarbeitung für im öffentlichen Interesse liegende Archivzwecke, für wissenschaftliche oder historische Forschungszwecke oder für statistische Zwecke gilt gemäß Artikel 89 Absatz 1 nicht als unvereinbar mit den ursprünglichen Zwecken („Zweckbindung“);</a:t>
            </a:r>
          </a:p>
          <a:p>
            <a:pPr marL="228600" indent="-228600">
              <a:buAutoNum type="alphaLcParenR"/>
            </a:pPr>
            <a:r>
              <a:rPr lang="de-DE" sz="1200" kern="1200" dirty="0">
                <a:solidFill>
                  <a:schemeClr val="tx1"/>
                </a:solidFill>
                <a:effectLst/>
                <a:latin typeface="+mn-lt"/>
                <a:ea typeface="+mn-ea"/>
                <a:cs typeface="+mn-cs"/>
              </a:rPr>
              <a:t>dem Zweck angemessen und erheblich sowie auf das für die Zwecke der Verarbeitung notwendige Maß beschränkt sein („Datenminimierung“); </a:t>
            </a:r>
          </a:p>
          <a:p>
            <a:pPr marL="228600" indent="-228600">
              <a:buAutoNum type="alphaLcParenR"/>
            </a:pPr>
            <a:r>
              <a:rPr lang="de-DE" sz="1200" kern="1200" dirty="0">
                <a:solidFill>
                  <a:schemeClr val="tx1"/>
                </a:solidFill>
                <a:effectLst/>
                <a:latin typeface="+mn-lt"/>
                <a:ea typeface="+mn-ea"/>
                <a:cs typeface="+mn-cs"/>
              </a:rPr>
              <a:t>sachlich richtig und erforderlichenfalls auf dem neuesten Stand sein; es sind alle angemessenen Maßnahmen zu treffen, damit personenbezogene Daten, die im Hinblick auf die Zwecke ihrer Verarbeitung unrichtig sind, unverzüglich gelöscht oder berichtigt werden („Richtigkeit“); 4.5.2016 L 119/35 Amtsblatt der Europäischen Union DE (1) Richtlinie (EU) 2015/1535 des Europäischen Parlaments und des Rates vom 9. September 2015 über ein Informationsverfahren auf dem Gebiet der technischen Vorschriften und der Vorschriften für die Dienste der Informationsgesellschaft (ABl. L 241 vom 17.9.2015, S. 1). </a:t>
            </a:r>
          </a:p>
          <a:p>
            <a:pPr marL="228600" indent="-228600">
              <a:buAutoNum type="alphaLcParenR"/>
            </a:pPr>
            <a:r>
              <a:rPr lang="de-DE" sz="1200" kern="1200" dirty="0">
                <a:solidFill>
                  <a:schemeClr val="tx1"/>
                </a:solidFill>
                <a:effectLst/>
                <a:latin typeface="+mn-lt"/>
                <a:ea typeface="+mn-ea"/>
                <a:cs typeface="+mn-cs"/>
              </a:rPr>
              <a:t>in einer Form gespeichert werden, die die Identifizierung der betroffenen Personen nur so lange ermöglicht, wie es für die Zwecke, für die sie verarbeitet werden, erforderlich ist; personenbezogene Daten dürfen länger gespeichert werden, soweit die personenbezogenen Daten vorbehaltlich der Durchführung geeigneter technischer und organisa­torischer Maßnahmen, die von dieser Verordnung zum Schutz der Rechte und Freiheiten der betroffenen Person gefordert werden, ausschließlich für im öffentlichen Interesse liegende Archivzwecke oder für wissenschaftliche und historische Forschungszwecke oder für statistische Zwecke gemäß Artikel 89 Absatz 1 verarbeitet werden („Speicher­begrenzung“); </a:t>
            </a:r>
          </a:p>
          <a:p>
            <a:pPr marL="228600" indent="-228600">
              <a:buAutoNum type="alphaLcParenR"/>
            </a:pPr>
            <a:r>
              <a:rPr lang="de-DE" sz="1200" kern="1200" dirty="0">
                <a:solidFill>
                  <a:schemeClr val="tx1"/>
                </a:solidFill>
                <a:effectLst/>
                <a:latin typeface="+mn-lt"/>
                <a:ea typeface="+mn-ea"/>
                <a:cs typeface="+mn-cs"/>
              </a:rPr>
              <a:t>in einer Weise verarbeitet werden, die eine angemessene Sicherheit der personenbezogenen Daten gewährleistet, einschließlich Schutz vor unbefugter oder unrechtmäßiger Verarbeitung und vor unbeabsichtigtem Verlust, unbeabsichtigter Zerstörung oder unbeabsichtigter Schädigung durch geeignete technische und organisatorische Maßnahmen („Integrität und Vertraulichkeit“)“</a:t>
            </a:r>
            <a:endParaRPr lang="de-DE" dirty="0">
              <a:effectLst/>
            </a:endParaRPr>
          </a:p>
          <a:p>
            <a:pPr lvl="0"/>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39CAB39-D49F-1E41-BF98-1A43980D71D9}" type="slidenum">
              <a:rPr lang="de-DE" smtClean="0"/>
              <a:t>5</a:t>
            </a:fld>
            <a:endParaRPr lang="de-DE" dirty="0"/>
          </a:p>
        </p:txBody>
      </p:sp>
    </p:spTree>
    <p:extLst>
      <p:ext uri="{BB962C8B-B14F-4D97-AF65-F5344CB8AC3E}">
        <p14:creationId xmlns:p14="http://schemas.microsoft.com/office/powerpoint/2010/main" val="2334532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Symbol" pitchFamily="2" charset="2"/>
              <a:buChar char="-"/>
            </a:pPr>
            <a:r>
              <a:rPr lang="de-DE" sz="1200" kern="1200" dirty="0">
                <a:solidFill>
                  <a:schemeClr val="tx1"/>
                </a:solidFill>
                <a:effectLst/>
                <a:latin typeface="+mn-lt"/>
                <a:ea typeface="+mn-ea"/>
                <a:cs typeface="+mn-cs"/>
              </a:rPr>
              <a:t>Speicherung und Verarbeitung von Daten ist grundsätzlich verboten</a:t>
            </a:r>
          </a:p>
          <a:p>
            <a:pPr marL="171450" lvl="0" indent="-171450">
              <a:buFont typeface="Symbol" pitchFamily="2" charset="2"/>
              <a:buChar char="-"/>
            </a:pPr>
            <a:r>
              <a:rPr lang="de-DE" sz="1200" kern="1200" dirty="0">
                <a:solidFill>
                  <a:schemeClr val="tx1"/>
                </a:solidFill>
                <a:effectLst/>
                <a:latin typeface="+mn-lt"/>
                <a:ea typeface="+mn-ea"/>
                <a:cs typeface="+mn-cs"/>
              </a:rPr>
              <a:t>Unternehmen müssen daher immer Einwilligung der Nutzenden einholen </a:t>
            </a:r>
          </a:p>
          <a:p>
            <a:pPr marL="171450" lvl="0" indent="-171450">
              <a:buFont typeface="Symbol" pitchFamily="2" charset="2"/>
              <a:buChar char="-"/>
            </a:pPr>
            <a:r>
              <a:rPr lang="de-DE" sz="1200" kern="1200" dirty="0">
                <a:solidFill>
                  <a:schemeClr val="tx1"/>
                </a:solidFill>
                <a:effectLst/>
                <a:latin typeface="+mn-lt"/>
                <a:ea typeface="+mn-ea"/>
                <a:cs typeface="+mn-cs"/>
              </a:rPr>
              <a:t>Für Einwilligung gibt es kein einheitliches Verfahren</a:t>
            </a:r>
          </a:p>
          <a:p>
            <a:pPr marL="171450" lvl="0" indent="-171450">
              <a:buFont typeface="Symbol" pitchFamily="2" charset="2"/>
              <a:buChar char="-"/>
            </a:pPr>
            <a:r>
              <a:rPr lang="de-DE" sz="1200" kern="1200" dirty="0">
                <a:solidFill>
                  <a:schemeClr val="tx1"/>
                </a:solidFill>
                <a:effectLst/>
                <a:latin typeface="+mn-lt"/>
                <a:ea typeface="+mn-ea"/>
                <a:cs typeface="+mn-cs"/>
              </a:rPr>
              <a:t>Aber: muss freiwillig, unmissverständlich, auf informierter Grundlage geschehen</a:t>
            </a:r>
          </a:p>
          <a:p>
            <a:pPr marL="628650" lvl="1" indent="-171450">
              <a:buFont typeface="Symbol" pitchFamily="2" charset="2"/>
              <a:buChar char="-"/>
            </a:pPr>
            <a:r>
              <a:rPr lang="de-DE" sz="1200" kern="1200" dirty="0">
                <a:solidFill>
                  <a:schemeClr val="tx1"/>
                </a:solidFill>
                <a:effectLst/>
                <a:latin typeface="+mn-lt"/>
                <a:ea typeface="+mn-ea"/>
                <a:cs typeface="+mn-cs"/>
              </a:rPr>
              <a:t>Beispiele Einwilligung: Anklicken eines Kästchens, Auswahl von verschiedenen technischen Einstellungen bei Online-Diensten</a:t>
            </a:r>
          </a:p>
          <a:p>
            <a:pPr marL="171450" lvl="0" indent="-171450">
              <a:buFont typeface="Symbol" pitchFamily="2" charset="2"/>
              <a:buChar char="-"/>
            </a:pPr>
            <a:r>
              <a:rPr lang="de-DE" sz="1200" kern="1200" dirty="0">
                <a:solidFill>
                  <a:schemeClr val="tx1"/>
                </a:solidFill>
                <a:effectLst/>
                <a:latin typeface="+mn-lt"/>
                <a:ea typeface="+mn-ea"/>
                <a:cs typeface="+mn-cs"/>
              </a:rPr>
              <a:t>Stillschweigende Einwilligungserklärungen, die für die Nutzenden nur erkennbar sind, wenn sie sich die Mühe machen, die Allgemeinen Nutzungsbedingungen von Angeboten genau zu lesen, sind nach der DSGVO nicht rechtmäßig (z.B. dürfen Zustimmungskästchen nicht mehr standardmäßig angekreuzt sein)</a:t>
            </a:r>
          </a:p>
          <a:p>
            <a:pPr marL="628650" lvl="1" indent="-171450">
              <a:buFont typeface="Symbol" pitchFamily="2" charset="2"/>
              <a:buChar char="-"/>
            </a:pPr>
            <a:r>
              <a:rPr lang="de-DE" sz="1200" kern="1200" dirty="0">
                <a:solidFill>
                  <a:schemeClr val="tx1"/>
                </a:solidFill>
                <a:effectLst/>
                <a:latin typeface="+mn-lt"/>
                <a:ea typeface="+mn-ea"/>
                <a:cs typeface="+mn-cs"/>
              </a:rPr>
              <a:t>Bsp.: Deswegen tauchen seitdem auf quasi jeder Website, die man besucht, die Fenster auf, in denen man dem Einsatz von Cookies zustimmen muss (was das ist und was das bedeutet, dazu kommen wir später)</a:t>
            </a:r>
          </a:p>
          <a:p>
            <a:pPr marL="171450" lvl="0" indent="-171450">
              <a:buFont typeface="Symbol" pitchFamily="2" charset="2"/>
              <a:buChar char="-"/>
            </a:pPr>
            <a:r>
              <a:rPr lang="de-DE" sz="1200" kern="1200" dirty="0">
                <a:solidFill>
                  <a:schemeClr val="tx1"/>
                </a:solidFill>
                <a:effectLst/>
                <a:latin typeface="+mn-lt"/>
                <a:ea typeface="+mn-ea"/>
                <a:cs typeface="+mn-cs"/>
              </a:rPr>
              <a:t>Keine Einwilligung nötig beim Vorliegen eines gesetzlichen Erlaubnistatbestandes: z.B. Vertragserfüllung, lebenswichtige oder öffentliche Interessen</a:t>
            </a:r>
          </a:p>
          <a:p>
            <a:r>
              <a:rPr lang="de-DE" sz="1200" kern="1200" dirty="0">
                <a:solidFill>
                  <a:schemeClr val="tx1"/>
                </a:solidFill>
                <a:effectLst/>
                <a:latin typeface="+mn-lt"/>
                <a:ea typeface="+mn-ea"/>
                <a:cs typeface="+mn-cs"/>
              </a:rPr>
              <a:t> </a:t>
            </a:r>
          </a:p>
          <a:p>
            <a:r>
              <a:rPr lang="de-DE" sz="1200" i="1" kern="1200" dirty="0">
                <a:solidFill>
                  <a:schemeClr val="tx1"/>
                </a:solidFill>
                <a:effectLst/>
                <a:latin typeface="+mn-lt"/>
                <a:ea typeface="+mn-ea"/>
                <a:cs typeface="+mn-cs"/>
              </a:rPr>
              <a:t>Beispiele gesetzliche Erlaubnistatbestände (Wissenshintergrund, muss nicht vorgetragen werden)</a:t>
            </a:r>
          </a:p>
          <a:p>
            <a:pPr marL="171450" lvl="0" indent="-171450">
              <a:buFont typeface="Symbol" pitchFamily="2" charset="2"/>
              <a:buChar char="-"/>
            </a:pPr>
            <a:r>
              <a:rPr lang="de-DE" sz="1200" b="1" i="1" kern="1200" dirty="0">
                <a:solidFill>
                  <a:schemeClr val="tx1"/>
                </a:solidFill>
                <a:effectLst/>
                <a:latin typeface="+mn-lt"/>
                <a:ea typeface="+mn-ea"/>
                <a:cs typeface="+mn-cs"/>
              </a:rPr>
              <a:t>Vertragliche Notwendigkeit</a:t>
            </a:r>
            <a:r>
              <a:rPr lang="de-DE" sz="1200" i="1" kern="1200" dirty="0">
                <a:solidFill>
                  <a:schemeClr val="tx1"/>
                </a:solidFill>
                <a:effectLst/>
                <a:latin typeface="+mn-lt"/>
                <a:ea typeface="+mn-ea"/>
                <a:cs typeface="+mn-cs"/>
              </a:rPr>
              <a:t>: wenn Unternehmen personenbezogene Daten verarbeiten müssen, um einen Vertrag zu erfüllen, dessen Vertragspartei die betroffene Person ist, Beispiele: Kontaktdaten, Zahlungsdaten im Rahmen eines Kunden-Auftrags</a:t>
            </a:r>
          </a:p>
          <a:p>
            <a:pPr marL="171450" lvl="0" indent="-171450">
              <a:buFont typeface="Symbol" pitchFamily="2" charset="2"/>
              <a:buChar char="-"/>
            </a:pPr>
            <a:r>
              <a:rPr lang="de-DE" sz="1200" b="1" i="1" kern="1200" dirty="0">
                <a:solidFill>
                  <a:schemeClr val="tx1"/>
                </a:solidFill>
                <a:effectLst/>
                <a:latin typeface="+mn-lt"/>
                <a:ea typeface="+mn-ea"/>
                <a:cs typeface="+mn-cs"/>
              </a:rPr>
              <a:t>Rechtliche Verpflichtungen</a:t>
            </a:r>
            <a:r>
              <a:rPr lang="de-DE" sz="1200" i="1" kern="1200" dirty="0">
                <a:solidFill>
                  <a:schemeClr val="tx1"/>
                </a:solidFill>
                <a:effectLst/>
                <a:latin typeface="+mn-lt"/>
                <a:ea typeface="+mn-ea"/>
                <a:cs typeface="+mn-cs"/>
              </a:rPr>
              <a:t>, BSP: Die Weitergabe von Gesundheitsdaten an die Leistungsträger, Speicherung von abgelehnten Bewerbungen </a:t>
            </a:r>
          </a:p>
          <a:p>
            <a:pPr marL="171450" lvl="0" indent="-171450">
              <a:buFont typeface="Symbol" pitchFamily="2" charset="2"/>
              <a:buChar char="-"/>
            </a:pPr>
            <a:r>
              <a:rPr lang="de-DE" sz="1200" b="1" i="1" kern="1200" dirty="0">
                <a:solidFill>
                  <a:schemeClr val="tx1"/>
                </a:solidFill>
                <a:effectLst/>
                <a:latin typeface="+mn-lt"/>
                <a:ea typeface="+mn-ea"/>
                <a:cs typeface="+mn-cs"/>
              </a:rPr>
              <a:t>Lebenswichtige Interessen</a:t>
            </a:r>
            <a:r>
              <a:rPr lang="de-DE" sz="1200" i="1" kern="1200" dirty="0">
                <a:solidFill>
                  <a:schemeClr val="tx1"/>
                </a:solidFill>
                <a:effectLst/>
                <a:latin typeface="+mn-lt"/>
                <a:ea typeface="+mn-ea"/>
                <a:cs typeface="+mn-cs"/>
              </a:rPr>
              <a:t>, Bsp.: Austausch von medizinischen Daten in einem Notfall, Information über ein lebensbedrohendes Ansteckungsrisiko</a:t>
            </a:r>
          </a:p>
          <a:p>
            <a:pPr marL="171450" lvl="0" indent="-171450">
              <a:buFont typeface="Symbol" pitchFamily="2" charset="2"/>
              <a:buChar char="-"/>
            </a:pPr>
            <a:r>
              <a:rPr lang="de-DE" sz="1200" b="1" i="1" kern="1200" dirty="0">
                <a:solidFill>
                  <a:schemeClr val="tx1"/>
                </a:solidFill>
                <a:effectLst/>
                <a:latin typeface="+mn-lt"/>
                <a:ea typeface="+mn-ea"/>
                <a:cs typeface="+mn-cs"/>
              </a:rPr>
              <a:t>öffentliches Interesse</a:t>
            </a:r>
            <a:r>
              <a:rPr lang="de-DE" sz="1200" i="1" kern="1200" dirty="0">
                <a:solidFill>
                  <a:schemeClr val="tx1"/>
                </a:solidFill>
                <a:effectLst/>
                <a:latin typeface="+mn-lt"/>
                <a:ea typeface="+mn-ea"/>
                <a:cs typeface="+mn-cs"/>
              </a:rPr>
              <a:t>: Bsp.: Überwachung eines öffentlichen Platzes, Berichterstattung der Presse über eine Person von öffentlichem Interesse (beispielsweise die Bundeskanzlerin)</a:t>
            </a:r>
          </a:p>
          <a:p>
            <a:pPr marL="171450" indent="-171450">
              <a:buFont typeface="Symbol" pitchFamily="2" charset="2"/>
              <a:buChar char="-"/>
            </a:pPr>
            <a:r>
              <a:rPr lang="de-DE" sz="1200" b="1" i="1" kern="1200" dirty="0">
                <a:solidFill>
                  <a:schemeClr val="tx1"/>
                </a:solidFill>
                <a:effectLst/>
                <a:latin typeface="+mn-lt"/>
                <a:ea typeface="+mn-ea"/>
                <a:cs typeface="+mn-cs"/>
              </a:rPr>
              <a:t>Berechtigtes Interesse des datenverarbeitenden Unternehmens</a:t>
            </a:r>
            <a:r>
              <a:rPr lang="de-DE" sz="1200" i="1" kern="1200" dirty="0">
                <a:solidFill>
                  <a:schemeClr val="tx1"/>
                </a:solidFill>
                <a:effectLst/>
                <a:latin typeface="+mn-lt"/>
                <a:ea typeface="+mn-ea"/>
                <a:cs typeface="+mn-cs"/>
              </a:rPr>
              <a:t>: Liegt ein berechtigtes Interesse an einer Datenverarbeitung vor, so muss dieses gegen das schutzwürdige Interesse der betroffenen Person abgewogen werden und kann bei positivem Ergebnis als Erlaubnistatbestand herangezogen werden. BSP.: Videoüberwachung des Firmengeländes zur Areal Sicherung, Betreiben von Werbung bei Bestands- oder Neukunden</a:t>
            </a:r>
            <a:r>
              <a:rPr lang="de-DE" i="1" dirty="0">
                <a:effectLst/>
              </a:rPr>
              <a:t> </a:t>
            </a:r>
            <a:endParaRPr lang="de-DE" i="1" dirty="0"/>
          </a:p>
        </p:txBody>
      </p:sp>
      <p:sp>
        <p:nvSpPr>
          <p:cNvPr id="4" name="Foliennummernplatzhalter 3"/>
          <p:cNvSpPr>
            <a:spLocks noGrp="1"/>
          </p:cNvSpPr>
          <p:nvPr>
            <p:ph type="sldNum" sz="quarter" idx="5"/>
          </p:nvPr>
        </p:nvSpPr>
        <p:spPr/>
        <p:txBody>
          <a:bodyPr/>
          <a:lstStyle/>
          <a:p>
            <a:fld id="{439CAB39-D49F-1E41-BF98-1A43980D71D9}" type="slidenum">
              <a:rPr lang="de-DE" smtClean="0"/>
              <a:t>6</a:t>
            </a:fld>
            <a:endParaRPr lang="de-DE" dirty="0"/>
          </a:p>
        </p:txBody>
      </p:sp>
    </p:spTree>
    <p:extLst>
      <p:ext uri="{BB962C8B-B14F-4D97-AF65-F5344CB8AC3E}">
        <p14:creationId xmlns:p14="http://schemas.microsoft.com/office/powerpoint/2010/main" val="3204376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Eine weitere Pflicht für Unternehmen besteht in der Auskunft für die Datenerhebung, und zwar zum Zeitpunkt der Erhebung. Sie sind dazu verpflichtet, der betroffenen Person zum Zeitpunkt der Erhebung unter anderem mitzuteilen,</a:t>
            </a:r>
          </a:p>
          <a:p>
            <a:pPr marL="171450" indent="-171450">
              <a:buFont typeface="Arial" panose="020B0604020202020204" pitchFamily="34" charset="0"/>
              <a:buChar char="•"/>
            </a:pPr>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wer die Daten erhebt (und auch dessen Kontaktdaten mitzuteilen), </a:t>
            </a:r>
          </a:p>
          <a:p>
            <a:pPr marL="171450" lvl="0" indent="-171450">
              <a:buFont typeface="Symbol" pitchFamily="2" charset="2"/>
              <a:buChar char="-"/>
            </a:pPr>
            <a:r>
              <a:rPr lang="de-DE" sz="1200" kern="1200" dirty="0">
                <a:solidFill>
                  <a:schemeClr val="tx1"/>
                </a:solidFill>
                <a:effectLst/>
                <a:latin typeface="+mn-lt"/>
                <a:ea typeface="+mn-ea"/>
                <a:cs typeface="+mn-cs"/>
              </a:rPr>
              <a:t>für welche Zwecke die Daten genutzt werden,</a:t>
            </a:r>
          </a:p>
          <a:p>
            <a:pPr marL="171450" lvl="0" indent="-171450">
              <a:buFont typeface="Symbol" pitchFamily="2" charset="2"/>
              <a:buChar char="-"/>
            </a:pPr>
            <a:r>
              <a:rPr lang="de-DE" sz="1200" kern="1200" dirty="0">
                <a:solidFill>
                  <a:schemeClr val="tx1"/>
                </a:solidFill>
                <a:effectLst/>
                <a:latin typeface="+mn-lt"/>
                <a:ea typeface="+mn-ea"/>
                <a:cs typeface="+mn-cs"/>
              </a:rPr>
              <a:t>gegebenenfalls an wen die Daten weitergeleitet werden,</a:t>
            </a:r>
          </a:p>
          <a:p>
            <a:pPr marL="171450" lvl="0" indent="-171450">
              <a:buFont typeface="Symbol" pitchFamily="2" charset="2"/>
              <a:buChar char="-"/>
            </a:pPr>
            <a:r>
              <a:rPr lang="de-DE" sz="1200" kern="1200" dirty="0">
                <a:solidFill>
                  <a:schemeClr val="tx1"/>
                </a:solidFill>
                <a:effectLst/>
                <a:latin typeface="+mn-lt"/>
                <a:ea typeface="+mn-ea"/>
                <a:cs typeface="+mn-cs"/>
              </a:rPr>
              <a:t>wie lange die Daten gespeichert werden und</a:t>
            </a:r>
          </a:p>
          <a:p>
            <a:pPr marL="171450" lvl="0" indent="-171450">
              <a:buFont typeface="Symbol" pitchFamily="2" charset="2"/>
              <a:buChar char="-"/>
            </a:pPr>
            <a:r>
              <a:rPr lang="de-DE" sz="1200" kern="1200" dirty="0">
                <a:solidFill>
                  <a:schemeClr val="tx1"/>
                </a:solidFill>
                <a:effectLst/>
                <a:latin typeface="+mn-lt"/>
                <a:ea typeface="+mn-ea"/>
                <a:cs typeface="+mn-cs"/>
              </a:rPr>
              <a:t>welche Rechte die betroffene Person gegenüber dem Unternehmen hat.</a:t>
            </a:r>
          </a:p>
          <a:p>
            <a:endParaRPr lang="de-DE" dirty="0"/>
          </a:p>
        </p:txBody>
      </p:sp>
      <p:sp>
        <p:nvSpPr>
          <p:cNvPr id="4" name="Foliennummernplatzhalter 3"/>
          <p:cNvSpPr>
            <a:spLocks noGrp="1"/>
          </p:cNvSpPr>
          <p:nvPr>
            <p:ph type="sldNum" sz="quarter" idx="5"/>
          </p:nvPr>
        </p:nvSpPr>
        <p:spPr/>
        <p:txBody>
          <a:bodyPr/>
          <a:lstStyle/>
          <a:p>
            <a:fld id="{439CAB39-D49F-1E41-BF98-1A43980D71D9}" type="slidenum">
              <a:rPr lang="de-DE" smtClean="0"/>
              <a:t>7</a:t>
            </a:fld>
            <a:endParaRPr lang="de-DE" dirty="0"/>
          </a:p>
        </p:txBody>
      </p:sp>
    </p:spTree>
    <p:extLst>
      <p:ext uri="{BB962C8B-B14F-4D97-AF65-F5344CB8AC3E}">
        <p14:creationId xmlns:p14="http://schemas.microsoft.com/office/powerpoint/2010/main" val="94854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Weitere Pflichten von datenverarbeitenden Unternehmen: </a:t>
            </a:r>
          </a:p>
          <a:p>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kern="1200" dirty="0">
                <a:solidFill>
                  <a:schemeClr val="tx1"/>
                </a:solidFill>
                <a:effectLst/>
                <a:latin typeface="+mn-lt"/>
                <a:ea typeface="+mn-ea"/>
                <a:cs typeface="+mn-cs"/>
              </a:rPr>
              <a:t>Nutzungsbedingungen, Datenschutzerklärung etc. müssen vorliegen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in präziser, transparenter, verständlicher und leicht zugänglicher Form</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in klarer und einfacher Sprache</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in der jeweiligen Landessprache</a:t>
            </a:r>
          </a:p>
          <a:p>
            <a:pPr marL="171450" lvl="0" indent="-171450">
              <a:buFont typeface="Symbol" pitchFamily="2" charset="2"/>
              <a:buChar char="-"/>
            </a:pPr>
            <a:r>
              <a:rPr lang="de-DE" sz="1200" kern="1200" dirty="0">
                <a:solidFill>
                  <a:schemeClr val="tx1"/>
                </a:solidFill>
                <a:effectLst/>
                <a:latin typeface="+mn-lt"/>
                <a:ea typeface="+mn-ea"/>
                <a:cs typeface="+mn-cs"/>
              </a:rPr>
              <a:t>Unternehmen müssen ihre Datenverarbeitung dokumentieren und (auf Anfrage) transparent kommunizieren</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Informationspflicht, wenn die Daten genutzt werden, um automatisiert Profile von Menschen zu erstellen (Profiling)</a:t>
            </a:r>
          </a:p>
          <a:p>
            <a:pPr marL="171450" lvl="0" indent="-171450">
              <a:buFont typeface="Symbol" pitchFamily="2" charset="2"/>
              <a:buChar char="-"/>
            </a:pPr>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Datenschutzfreundliche Voreinstellungen bedeutet, dass Unternehmen Datenschutzeinstellungen so gestalten müssen, dass von vornherein (also standardmäßig) möglichst wenig Daten erhoben, gespeichert und geteilt werden. So soll auch Menschen, die sich mit Datenschutzeinstellungen nicht auskennen oder befassen, ein gewisser Datenschutz zukommen. Die DGSVO enthält keine konkreten Vorgaben für datenschutzfreundliche Voreinstellungen. Beispiele sind: Bei sozialen Netzwerken bedeutet das zum Beispiel, dass die Standardeinstellungen vorsehen, nur wenige Daten zu sammeln und nicht alle Daten öffentlich zu machen. Beim Download von Apps ist es oft so, dass man bestimmte Zugriffe erst aktiv erlauben muss, und nicht aktiv verbieten muss.</a:t>
            </a:r>
          </a:p>
          <a:p>
            <a:endParaRPr lang="de-DE" dirty="0"/>
          </a:p>
        </p:txBody>
      </p:sp>
      <p:sp>
        <p:nvSpPr>
          <p:cNvPr id="4" name="Foliennummernplatzhalter 3"/>
          <p:cNvSpPr>
            <a:spLocks noGrp="1"/>
          </p:cNvSpPr>
          <p:nvPr>
            <p:ph type="sldNum" sz="quarter" idx="5"/>
          </p:nvPr>
        </p:nvSpPr>
        <p:spPr/>
        <p:txBody>
          <a:bodyPr/>
          <a:lstStyle/>
          <a:p>
            <a:fld id="{439CAB39-D49F-1E41-BF98-1A43980D71D9}" type="slidenum">
              <a:rPr lang="de-DE" smtClean="0"/>
              <a:t>8</a:t>
            </a:fld>
            <a:endParaRPr lang="de-DE" dirty="0"/>
          </a:p>
        </p:txBody>
      </p:sp>
    </p:spTree>
    <p:extLst>
      <p:ext uri="{BB962C8B-B14F-4D97-AF65-F5344CB8AC3E}">
        <p14:creationId xmlns:p14="http://schemas.microsoft.com/office/powerpoint/2010/main" val="611936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Konsequenzen bei Verstößen	</a:t>
            </a:r>
          </a:p>
          <a:p>
            <a:r>
              <a:rPr lang="de-DE" sz="1200" kern="1200" dirty="0">
                <a:solidFill>
                  <a:schemeClr val="tx1"/>
                </a:solidFill>
                <a:effectLst/>
                <a:latin typeface="+mn-lt"/>
                <a:ea typeface="+mn-ea"/>
                <a:cs typeface="+mn-cs"/>
              </a:rPr>
              <a:t> </a:t>
            </a:r>
          </a:p>
          <a:p>
            <a:pPr lvl="0"/>
            <a:r>
              <a:rPr lang="de-DE" sz="1200" kern="1200" dirty="0">
                <a:solidFill>
                  <a:schemeClr val="tx1"/>
                </a:solidFill>
                <a:effectLst/>
                <a:latin typeface="+mn-lt"/>
                <a:ea typeface="+mn-ea"/>
                <a:cs typeface="+mn-cs"/>
              </a:rPr>
              <a:t>Bußgelder wurden mit der neuen DSGVO (Mai 2018) deutlich erhöht: </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bis zu €20.000.000 </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oder </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bis zu 4% des gesamten weltweiten Jahresumsatzes des betroffenen Unternehmens</a:t>
            </a:r>
          </a:p>
          <a:p>
            <a:endParaRPr lang="de-DE" dirty="0"/>
          </a:p>
        </p:txBody>
      </p:sp>
      <p:sp>
        <p:nvSpPr>
          <p:cNvPr id="4" name="Foliennummernplatzhalter 3"/>
          <p:cNvSpPr>
            <a:spLocks noGrp="1"/>
          </p:cNvSpPr>
          <p:nvPr>
            <p:ph type="sldNum" sz="quarter" idx="5"/>
          </p:nvPr>
        </p:nvSpPr>
        <p:spPr/>
        <p:txBody>
          <a:bodyPr/>
          <a:lstStyle/>
          <a:p>
            <a:fld id="{439CAB39-D49F-1E41-BF98-1A43980D71D9}" type="slidenum">
              <a:rPr lang="de-DE" smtClean="0"/>
              <a:t>9</a:t>
            </a:fld>
            <a:endParaRPr lang="de-DE" dirty="0"/>
          </a:p>
        </p:txBody>
      </p:sp>
    </p:spTree>
    <p:extLst>
      <p:ext uri="{BB962C8B-B14F-4D97-AF65-F5344CB8AC3E}">
        <p14:creationId xmlns:p14="http://schemas.microsoft.com/office/powerpoint/2010/main" val="98268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daslernbuero.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www.hs-niederrhein.de/fileadmin/dateien/Institute_und_Kompetenzzentren/SO.CON/Projekt_PDFs/191026_ProjektPDF_IDiT.pdf"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DCE3A-D887-1A4F-80DC-2F7EBAC4027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E5F4480-97F7-E148-9B67-F8C314F92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6675FE9-FA0C-6D4E-B83E-721D20B2EB14}"/>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2CA41134-17CB-F942-B73A-A56CB33D379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0B9D985B-E9BF-FC45-9B2F-DBFF96645627}"/>
              </a:ext>
            </a:extLst>
          </p:cNvPr>
          <p:cNvSpPr>
            <a:spLocks noGrp="1"/>
          </p:cNvSpPr>
          <p:nvPr>
            <p:ph type="sldNum" sz="quarter" idx="12"/>
          </p:nvPr>
        </p:nvSpPr>
        <p:spPr/>
        <p:txBody>
          <a:bodyPr/>
          <a:lstStyle/>
          <a:p>
            <a:fld id="{D896E284-B994-9645-AA02-000A5556E205}" type="slidenum">
              <a:rPr lang="de-DE" smtClean="0"/>
              <a:t>‹Nr.›</a:t>
            </a:fld>
            <a:endParaRPr lang="de-DE" dirty="0"/>
          </a:p>
        </p:txBody>
      </p:sp>
    </p:spTree>
    <p:extLst>
      <p:ext uri="{BB962C8B-B14F-4D97-AF65-F5344CB8AC3E}">
        <p14:creationId xmlns:p14="http://schemas.microsoft.com/office/powerpoint/2010/main" val="130484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85BE7-1ED2-A245-BDF0-EF076FF2CF2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846EF2A-0FEE-C947-A9FE-6452B76FB67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A67F082-EF41-A446-B9B6-A00BAF8D3C22}"/>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42659E85-D47E-9445-B6DB-EBB1BC86A4A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0492010E-51EE-8A4E-9383-78099C0A475A}"/>
              </a:ext>
            </a:extLst>
          </p:cNvPr>
          <p:cNvSpPr>
            <a:spLocks noGrp="1"/>
          </p:cNvSpPr>
          <p:nvPr>
            <p:ph type="sldNum" sz="quarter" idx="12"/>
          </p:nvPr>
        </p:nvSpPr>
        <p:spPr/>
        <p:txBody>
          <a:bodyPr/>
          <a:lstStyle/>
          <a:p>
            <a:fld id="{D896E284-B994-9645-AA02-000A5556E205}" type="slidenum">
              <a:rPr lang="de-DE" smtClean="0"/>
              <a:t>‹Nr.›</a:t>
            </a:fld>
            <a:endParaRPr lang="de-DE" dirty="0"/>
          </a:p>
        </p:txBody>
      </p:sp>
    </p:spTree>
    <p:extLst>
      <p:ext uri="{BB962C8B-B14F-4D97-AF65-F5344CB8AC3E}">
        <p14:creationId xmlns:p14="http://schemas.microsoft.com/office/powerpoint/2010/main" val="42625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2F843E6-2BD0-CA41-A95D-94187B88CE6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BCD2C90-EAE5-A940-A5FC-6D5920F094D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09F6BF4-6CB6-A741-BE46-DD91E7615E6B}"/>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60785685-9CE5-ED4D-92C3-798DE151389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6F68713-75A6-DD41-A9C1-59D75456075B}"/>
              </a:ext>
            </a:extLst>
          </p:cNvPr>
          <p:cNvSpPr>
            <a:spLocks noGrp="1"/>
          </p:cNvSpPr>
          <p:nvPr>
            <p:ph type="sldNum" sz="quarter" idx="12"/>
          </p:nvPr>
        </p:nvSpPr>
        <p:spPr/>
        <p:txBody>
          <a:bodyPr/>
          <a:lstStyle/>
          <a:p>
            <a:fld id="{D896E284-B994-9645-AA02-000A5556E205}" type="slidenum">
              <a:rPr lang="de-DE" smtClean="0"/>
              <a:t>‹Nr.›</a:t>
            </a:fld>
            <a:endParaRPr lang="de-DE" dirty="0"/>
          </a:p>
        </p:txBody>
      </p:sp>
    </p:spTree>
    <p:extLst>
      <p:ext uri="{BB962C8B-B14F-4D97-AF65-F5344CB8AC3E}">
        <p14:creationId xmlns:p14="http://schemas.microsoft.com/office/powerpoint/2010/main" val="4005313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_weiß">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62DB21-0113-C64E-86A3-748EE53C204C}"/>
              </a:ext>
            </a:extLst>
          </p:cNvPr>
          <p:cNvSpPr>
            <a:spLocks noGrp="1"/>
          </p:cNvSpPr>
          <p:nvPr>
            <p:ph type="ctrTitle" hasCustomPrompt="1"/>
          </p:nvPr>
        </p:nvSpPr>
        <p:spPr>
          <a:xfrm>
            <a:off x="627063" y="1414800"/>
            <a:ext cx="8207375" cy="3114000"/>
          </a:xfrm>
        </p:spPr>
        <p:txBody>
          <a:bodyPr lIns="0" tIns="0" bIns="0" anchor="b"/>
          <a:lstStyle>
            <a:lvl1pPr algn="l">
              <a:defRPr sz="4400">
                <a:solidFill>
                  <a:srgbClr val="741426"/>
                </a:solidFill>
              </a:defRPr>
            </a:lvl1pPr>
          </a:lstStyle>
          <a:p>
            <a:r>
              <a:rPr lang="de-DE" noProof="0"/>
              <a:t>Titel</a:t>
            </a:r>
          </a:p>
        </p:txBody>
      </p:sp>
      <p:sp>
        <p:nvSpPr>
          <p:cNvPr id="3" name="Subtitle">
            <a:extLst>
              <a:ext uri="{FF2B5EF4-FFF2-40B4-BE49-F238E27FC236}">
                <a16:creationId xmlns:a16="http://schemas.microsoft.com/office/drawing/2014/main" id="{F22DA875-D054-584D-945B-3FBA6BB8A42A}"/>
              </a:ext>
            </a:extLst>
          </p:cNvPr>
          <p:cNvSpPr>
            <a:spLocks noGrp="1"/>
          </p:cNvSpPr>
          <p:nvPr>
            <p:ph type="subTitle" idx="1" hasCustomPrompt="1"/>
          </p:nvPr>
        </p:nvSpPr>
        <p:spPr>
          <a:xfrm>
            <a:off x="627064" y="4528800"/>
            <a:ext cx="8208000"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Untertitel und Verfasser</a:t>
            </a:r>
          </a:p>
        </p:txBody>
      </p:sp>
      <p:pic>
        <p:nvPicPr>
          <p:cNvPr id="7" name="Grafik 6">
            <a:extLst>
              <a:ext uri="{FF2B5EF4-FFF2-40B4-BE49-F238E27FC236}">
                <a16:creationId xmlns:a16="http://schemas.microsoft.com/office/drawing/2014/main" id="{40E62736-26F5-D742-BD85-8D4D3BF2058C}"/>
              </a:ext>
            </a:extLst>
          </p:cNvPr>
          <p:cNvPicPr>
            <a:picLocks noChangeAspect="1"/>
          </p:cNvPicPr>
          <p:nvPr userDrawn="1"/>
        </p:nvPicPr>
        <p:blipFill>
          <a:blip r:embed="rId2"/>
          <a:srcRect/>
          <a:stretch/>
        </p:blipFill>
        <p:spPr>
          <a:xfrm>
            <a:off x="8483570" y="262089"/>
            <a:ext cx="3280487" cy="1083600"/>
          </a:xfrm>
          <a:prstGeom prst="rect">
            <a:avLst/>
          </a:prstGeom>
        </p:spPr>
      </p:pic>
      <p:sp>
        <p:nvSpPr>
          <p:cNvPr id="8" name="License statement">
            <a:extLst>
              <a:ext uri="{FF2B5EF4-FFF2-40B4-BE49-F238E27FC236}">
                <a16:creationId xmlns:a16="http://schemas.microsoft.com/office/drawing/2014/main" id="{5D9DC836-EBDE-8E4D-BAA8-5C27DBE5A9E7}"/>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dirty="0">
                <a:solidFill>
                  <a:srgbClr val="741426"/>
                </a:solidFill>
                <a:hlinkClick r:id="rId3">
                  <a:extLst>
                    <a:ext uri="{A12FA001-AC4F-418D-AE19-62706E023703}">
                      <ahyp:hlinkClr xmlns:ahyp="http://schemas.microsoft.com/office/drawing/2018/hyperlinkcolor" val="tx"/>
                    </a:ext>
                  </a:extLst>
                </a:hlinkClick>
              </a:rPr>
              <a:t>Website: Das Lernbüro</a:t>
            </a:r>
            <a:endParaRPr lang="de-DE" sz="1000" b="0" noProof="0" dirty="0">
              <a:solidFill>
                <a:srgbClr val="741426"/>
              </a:solidFill>
            </a:endParaRPr>
          </a:p>
        </p:txBody>
      </p:sp>
      <p:sp>
        <p:nvSpPr>
          <p:cNvPr id="9" name="Textfeld 8">
            <a:extLst>
              <a:ext uri="{FF2B5EF4-FFF2-40B4-BE49-F238E27FC236}">
                <a16:creationId xmlns:a16="http://schemas.microsoft.com/office/drawing/2014/main" id="{42A8F621-D59B-1941-806E-BB82D5173A6B}"/>
              </a:ext>
            </a:extLst>
          </p:cNvPr>
          <p:cNvSpPr txBox="1"/>
          <p:nvPr userDrawn="1"/>
        </p:nvSpPr>
        <p:spPr>
          <a:xfrm>
            <a:off x="835378" y="6581422"/>
            <a:ext cx="0" cy="0"/>
          </a:xfrm>
          <a:prstGeom prst="rect">
            <a:avLst/>
          </a:prstGeom>
          <a:noFill/>
        </p:spPr>
        <p:txBody>
          <a:bodyPr wrap="none" lIns="0" tIns="0" rIns="0" bIns="0" rtlCol="0" anchor="t">
            <a:noAutofit/>
          </a:bodyPr>
          <a:lstStyle/>
          <a:p>
            <a:pPr algn="l"/>
            <a:endParaRPr lang="de-DE" sz="1000" b="0" noProof="0" dirty="0">
              <a:solidFill>
                <a:schemeClr val="tx1"/>
              </a:solidFill>
              <a:hlinkClick r:id="rId4">
                <a:extLst>
                  <a:ext uri="{A12FA001-AC4F-418D-AE19-62706E023703}">
                    <ahyp:hlinkClr xmlns:ahyp="http://schemas.microsoft.com/office/drawing/2018/hyperlinkcolor" val="tx"/>
                  </a:ext>
                </a:extLst>
              </a:hlinkClick>
            </a:endParaRPr>
          </a:p>
        </p:txBody>
      </p:sp>
      <p:pic>
        <p:nvPicPr>
          <p:cNvPr id="11" name="Grafik 10">
            <a:extLst>
              <a:ext uri="{FF2B5EF4-FFF2-40B4-BE49-F238E27FC236}">
                <a16:creationId xmlns:a16="http://schemas.microsoft.com/office/drawing/2014/main" id="{F1E52219-C4DD-E744-B40B-3C98D1D66C33}"/>
              </a:ext>
            </a:extLst>
          </p:cNvPr>
          <p:cNvPicPr>
            <a:picLocks noChangeAspect="1"/>
          </p:cNvPicPr>
          <p:nvPr userDrawn="1"/>
        </p:nvPicPr>
        <p:blipFill>
          <a:blip r:embed="rId5"/>
          <a:srcRect/>
          <a:stretch/>
        </p:blipFill>
        <p:spPr>
          <a:xfrm>
            <a:off x="6331749" y="5684504"/>
            <a:ext cx="5255457" cy="1007896"/>
          </a:xfrm>
          <a:prstGeom prst="rect">
            <a:avLst/>
          </a:prstGeom>
        </p:spPr>
      </p:pic>
      <p:sp>
        <p:nvSpPr>
          <p:cNvPr id="12" name="Date">
            <a:extLst>
              <a:ext uri="{FF2B5EF4-FFF2-40B4-BE49-F238E27FC236}">
                <a16:creationId xmlns:a16="http://schemas.microsoft.com/office/drawing/2014/main" id="{C112D87A-A072-0547-8AFA-5F0F07988554}"/>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algn="l"/>
            <a:fld id="{9FF8C6EE-14AA-4795-80CA-14765B9F1F4F}" type="datetime1">
              <a:rPr lang="de-DE" sz="1000" smtClean="0"/>
              <a:pPr algn="l"/>
              <a:t>22.01.22</a:t>
            </a:fld>
            <a:endParaRPr lang="de-DE" sz="1000" b="0" noProof="0" dirty="0">
              <a:solidFill>
                <a:schemeClr val="tx1"/>
              </a:solidFill>
            </a:endParaRPr>
          </a:p>
        </p:txBody>
      </p:sp>
    </p:spTree>
    <p:extLst>
      <p:ext uri="{BB962C8B-B14F-4D97-AF65-F5344CB8AC3E}">
        <p14:creationId xmlns:p14="http://schemas.microsoft.com/office/powerpoint/2010/main" val="1331124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chlussseite">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0A9D60E6-EE7B-B944-A14E-234C2E90C708}"/>
              </a:ext>
            </a:extLst>
          </p:cNvPr>
          <p:cNvSpPr>
            <a:spLocks noGrp="1"/>
          </p:cNvSpPr>
          <p:nvPr>
            <p:ph type="title" hasCustomPrompt="1"/>
          </p:nvPr>
        </p:nvSpPr>
        <p:spPr>
          <a:xfrm>
            <a:off x="1" y="1"/>
            <a:ext cx="8142513" cy="1414800"/>
          </a:xfrm>
        </p:spPr>
        <p:txBody>
          <a:bodyPr/>
          <a:lstStyle>
            <a:lvl1pPr>
              <a:defRPr/>
            </a:lvl1pPr>
          </a:lstStyle>
          <a:p>
            <a:r>
              <a:rPr lang="de-DE" noProof="0"/>
              <a:t>Kontaktdaten &amp; Infos</a:t>
            </a:r>
          </a:p>
        </p:txBody>
      </p:sp>
      <p:sp>
        <p:nvSpPr>
          <p:cNvPr id="15" name="Copy">
            <a:extLst>
              <a:ext uri="{FF2B5EF4-FFF2-40B4-BE49-F238E27FC236}">
                <a16:creationId xmlns:a16="http://schemas.microsoft.com/office/drawing/2014/main" id="{8C20E364-1070-6247-94B1-F4AFCC1C27CE}"/>
              </a:ext>
            </a:extLst>
          </p:cNvPr>
          <p:cNvSpPr>
            <a:spLocks noGrp="1"/>
          </p:cNvSpPr>
          <p:nvPr>
            <p:ph idx="1" hasCustomPrompt="1"/>
          </p:nvPr>
        </p:nvSpPr>
        <p:spPr>
          <a:xfrm>
            <a:off x="623887" y="1584134"/>
            <a:ext cx="7518627" cy="3196209"/>
          </a:xfrm>
        </p:spPr>
        <p:txBody>
          <a:bodyPr lIns="0"/>
          <a:lstStyle>
            <a:lvl1pPr>
              <a:spcBef>
                <a:spcPts val="600"/>
              </a:spcBef>
              <a:defRPr baseline="0"/>
            </a:lvl1pPr>
            <a:lvl2pPr marL="0" indent="0">
              <a:spcBef>
                <a:spcPts val="600"/>
              </a:spcBef>
              <a:buNone/>
              <a:defRPr b="1"/>
            </a:lvl2pPr>
            <a:lvl3pPr marL="180000" indent="-180000">
              <a:spcBef>
                <a:spcPts val="600"/>
              </a:spcBef>
              <a:buFont typeface="Arial" panose="020B0604020202020204" pitchFamily="34" charset="0"/>
              <a:buChar char="•"/>
              <a:defRPr>
                <a:solidFill>
                  <a:schemeClr val="tx1"/>
                </a:solidFill>
              </a:defRPr>
            </a:lvl3pPr>
            <a:lvl4pPr marL="0" indent="0">
              <a:spcBef>
                <a:spcPts val="1800"/>
              </a:spcBef>
              <a:buNone/>
              <a:defRPr b="1">
                <a:solidFill>
                  <a:schemeClr val="accent2"/>
                </a:solidFill>
              </a:defRPr>
            </a:lvl4pPr>
            <a:lvl5pPr marL="216000">
              <a:defRPr>
                <a:solidFill>
                  <a:schemeClr val="tx1"/>
                </a:solidFill>
              </a:defRPr>
            </a:lvl5pPr>
          </a:lstStyle>
          <a:p>
            <a:pPr lvl="0"/>
            <a:r>
              <a:rPr lang="de-DE" noProof="0"/>
              <a:t>Das Lernbüro</a:t>
            </a:r>
          </a:p>
        </p:txBody>
      </p:sp>
      <p:pic>
        <p:nvPicPr>
          <p:cNvPr id="21" name="Grafik 20">
            <a:extLst>
              <a:ext uri="{FF2B5EF4-FFF2-40B4-BE49-F238E27FC236}">
                <a16:creationId xmlns:a16="http://schemas.microsoft.com/office/drawing/2014/main" id="{47AEA6DF-76D2-B54E-8AB4-C23C19E484ED}"/>
              </a:ext>
            </a:extLst>
          </p:cNvPr>
          <p:cNvPicPr>
            <a:picLocks noChangeAspect="1"/>
          </p:cNvPicPr>
          <p:nvPr userDrawn="1"/>
        </p:nvPicPr>
        <p:blipFill>
          <a:blip r:embed="rId2"/>
          <a:srcRect/>
          <a:stretch/>
        </p:blipFill>
        <p:spPr>
          <a:xfrm>
            <a:off x="8483570" y="262089"/>
            <a:ext cx="3280487" cy="1083600"/>
          </a:xfrm>
          <a:prstGeom prst="rect">
            <a:avLst/>
          </a:prstGeom>
        </p:spPr>
      </p:pic>
      <p:sp>
        <p:nvSpPr>
          <p:cNvPr id="11" name="Copy">
            <a:extLst>
              <a:ext uri="{FF2B5EF4-FFF2-40B4-BE49-F238E27FC236}">
                <a16:creationId xmlns:a16="http://schemas.microsoft.com/office/drawing/2014/main" id="{59C52B23-3B64-FB4F-9801-B29864AAB768}"/>
              </a:ext>
            </a:extLst>
          </p:cNvPr>
          <p:cNvSpPr>
            <a:spLocks noGrp="1"/>
          </p:cNvSpPr>
          <p:nvPr>
            <p:ph idx="10" hasCustomPrompt="1"/>
          </p:nvPr>
        </p:nvSpPr>
        <p:spPr>
          <a:xfrm>
            <a:off x="8607705" y="1584133"/>
            <a:ext cx="3156351" cy="3196209"/>
          </a:xfrm>
        </p:spPr>
        <p:txBody>
          <a:bodyPr lIns="0"/>
          <a:lstStyle>
            <a:lvl1pPr>
              <a:spcBef>
                <a:spcPts val="600"/>
              </a:spcBef>
              <a:defRPr sz="1200" baseline="0"/>
            </a:lvl1pPr>
            <a:lvl2pPr marL="0" indent="0">
              <a:spcBef>
                <a:spcPts val="600"/>
              </a:spcBef>
              <a:buNone/>
              <a:defRPr b="1"/>
            </a:lvl2pPr>
            <a:lvl3pPr marL="180000" indent="-180000">
              <a:spcBef>
                <a:spcPts val="600"/>
              </a:spcBef>
              <a:buFont typeface="Arial" panose="020B0604020202020204" pitchFamily="34" charset="0"/>
              <a:buChar char="•"/>
              <a:defRPr>
                <a:solidFill>
                  <a:schemeClr val="tx1"/>
                </a:solidFill>
              </a:defRPr>
            </a:lvl3pPr>
            <a:lvl4pPr marL="0" indent="0">
              <a:spcBef>
                <a:spcPts val="1800"/>
              </a:spcBef>
              <a:buNone/>
              <a:defRPr b="1">
                <a:solidFill>
                  <a:schemeClr val="accent2"/>
                </a:solidFill>
              </a:defRPr>
            </a:lvl4pPr>
            <a:lvl5pPr marL="216000">
              <a:defRPr>
                <a:solidFill>
                  <a:schemeClr val="tx1"/>
                </a:solidFill>
              </a:defRPr>
            </a:lvl5pPr>
          </a:lstStyle>
          <a:p>
            <a:pPr lvl="0"/>
            <a:r>
              <a:rPr lang="de-DE" noProof="0"/>
              <a:t>Impressum</a:t>
            </a:r>
          </a:p>
          <a:p>
            <a:pPr lvl="0"/>
            <a:r>
              <a:rPr lang="de-DE" noProof="0"/>
              <a:t>Quellenangabe / Bild Introseite:</a:t>
            </a:r>
          </a:p>
          <a:p>
            <a:pPr lvl="0"/>
            <a:r>
              <a:rPr lang="de-DE" noProof="0"/>
              <a:t>Hochschule Niederrhein/DAS LERNBÜRO/IDiT – stock.adobe.com</a:t>
            </a:r>
          </a:p>
        </p:txBody>
      </p:sp>
    </p:spTree>
    <p:extLst>
      <p:ext uri="{BB962C8B-B14F-4D97-AF65-F5344CB8AC3E}">
        <p14:creationId xmlns:p14="http://schemas.microsoft.com/office/powerpoint/2010/main" val="8444448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3A28E-F2A7-1541-82D5-B1013AB40E5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3325B9D-39DA-4440-9398-93083817611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3D8525E-14A6-2E4B-B8C5-C265EEB7C8EB}"/>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D1C96361-7653-7C4A-9EDB-7ACFBE5CA20E}"/>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2682440-31FE-EB4D-8BCD-B9791FF09EF5}"/>
              </a:ext>
            </a:extLst>
          </p:cNvPr>
          <p:cNvSpPr>
            <a:spLocks noGrp="1"/>
          </p:cNvSpPr>
          <p:nvPr>
            <p:ph type="sldNum" sz="quarter" idx="12"/>
          </p:nvPr>
        </p:nvSpPr>
        <p:spPr/>
        <p:txBody>
          <a:bodyPr/>
          <a:lstStyle/>
          <a:p>
            <a:fld id="{D896E284-B994-9645-AA02-000A5556E205}" type="slidenum">
              <a:rPr lang="de-DE" smtClean="0"/>
              <a:t>‹Nr.›</a:t>
            </a:fld>
            <a:endParaRPr lang="de-DE" dirty="0"/>
          </a:p>
        </p:txBody>
      </p:sp>
    </p:spTree>
    <p:extLst>
      <p:ext uri="{BB962C8B-B14F-4D97-AF65-F5344CB8AC3E}">
        <p14:creationId xmlns:p14="http://schemas.microsoft.com/office/powerpoint/2010/main" val="318041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221BF-D2B6-B342-9649-81388D60D40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D7EE0B3-614A-3645-96E0-E094E9427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3FC547B-EC0D-9548-BB06-A26D6F42AE1A}"/>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2E9522C1-B58B-034C-BE58-9CC20D2C6BC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50FB14F-C5B3-244A-BFC3-296D69E6AAEF}"/>
              </a:ext>
            </a:extLst>
          </p:cNvPr>
          <p:cNvSpPr>
            <a:spLocks noGrp="1"/>
          </p:cNvSpPr>
          <p:nvPr>
            <p:ph type="sldNum" sz="quarter" idx="12"/>
          </p:nvPr>
        </p:nvSpPr>
        <p:spPr/>
        <p:txBody>
          <a:bodyPr/>
          <a:lstStyle/>
          <a:p>
            <a:fld id="{D896E284-B994-9645-AA02-000A5556E205}" type="slidenum">
              <a:rPr lang="de-DE" smtClean="0"/>
              <a:t>‹Nr.›</a:t>
            </a:fld>
            <a:endParaRPr lang="de-DE" dirty="0"/>
          </a:p>
        </p:txBody>
      </p:sp>
    </p:spTree>
    <p:extLst>
      <p:ext uri="{BB962C8B-B14F-4D97-AF65-F5344CB8AC3E}">
        <p14:creationId xmlns:p14="http://schemas.microsoft.com/office/powerpoint/2010/main" val="26095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CDF70-7C84-CC48-88A3-271CD5CB8A3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51898F1-0440-6F48-B524-0FE0E85CD72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D88D4C4-3855-314A-AE0F-12CD2243EC0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FDE47CC-4CB2-7849-9A25-CB313A0C4B06}"/>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8B8990CC-463E-C54B-AC55-A09275968A71}"/>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1C585405-B7D6-EA4A-A2AB-0B8210D2AC10}"/>
              </a:ext>
            </a:extLst>
          </p:cNvPr>
          <p:cNvSpPr>
            <a:spLocks noGrp="1"/>
          </p:cNvSpPr>
          <p:nvPr>
            <p:ph type="sldNum" sz="quarter" idx="12"/>
          </p:nvPr>
        </p:nvSpPr>
        <p:spPr/>
        <p:txBody>
          <a:bodyPr/>
          <a:lstStyle/>
          <a:p>
            <a:fld id="{D896E284-B994-9645-AA02-000A5556E205}" type="slidenum">
              <a:rPr lang="de-DE" smtClean="0"/>
              <a:t>‹Nr.›</a:t>
            </a:fld>
            <a:endParaRPr lang="de-DE" dirty="0"/>
          </a:p>
        </p:txBody>
      </p:sp>
    </p:spTree>
    <p:extLst>
      <p:ext uri="{BB962C8B-B14F-4D97-AF65-F5344CB8AC3E}">
        <p14:creationId xmlns:p14="http://schemas.microsoft.com/office/powerpoint/2010/main" val="263837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58868-7BCF-AA4C-BA29-014ECEAD5A2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A7B0B67-A457-3541-92F3-1DD297D33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5E201F3-F76F-894A-9342-7D9C42627FF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2757794-E2F0-8346-982A-09D1EC63D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0A707AC-B88B-2E47-99B6-BBAA6D83385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1AAA6E3-FD5C-5441-A907-4CE48BA0C17A}"/>
              </a:ext>
            </a:extLst>
          </p:cNvPr>
          <p:cNvSpPr>
            <a:spLocks noGrp="1"/>
          </p:cNvSpPr>
          <p:nvPr>
            <p:ph type="dt" sz="half" idx="10"/>
          </p:nvPr>
        </p:nvSpPr>
        <p:spPr/>
        <p:txBody>
          <a:bodyPr/>
          <a:lstStyle/>
          <a:p>
            <a:endParaRPr lang="de-DE" dirty="0"/>
          </a:p>
        </p:txBody>
      </p:sp>
      <p:sp>
        <p:nvSpPr>
          <p:cNvPr id="8" name="Fußzeilenplatzhalter 7">
            <a:extLst>
              <a:ext uri="{FF2B5EF4-FFF2-40B4-BE49-F238E27FC236}">
                <a16:creationId xmlns:a16="http://schemas.microsoft.com/office/drawing/2014/main" id="{C29E053C-6D02-A449-BDE0-0E4078058352}"/>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329749A8-72F3-D542-80BB-147AC95C7EC3}"/>
              </a:ext>
            </a:extLst>
          </p:cNvPr>
          <p:cNvSpPr>
            <a:spLocks noGrp="1"/>
          </p:cNvSpPr>
          <p:nvPr>
            <p:ph type="sldNum" sz="quarter" idx="12"/>
          </p:nvPr>
        </p:nvSpPr>
        <p:spPr/>
        <p:txBody>
          <a:bodyPr/>
          <a:lstStyle/>
          <a:p>
            <a:fld id="{D896E284-B994-9645-AA02-000A5556E205}" type="slidenum">
              <a:rPr lang="de-DE" smtClean="0"/>
              <a:t>‹Nr.›</a:t>
            </a:fld>
            <a:endParaRPr lang="de-DE" dirty="0"/>
          </a:p>
        </p:txBody>
      </p:sp>
    </p:spTree>
    <p:extLst>
      <p:ext uri="{BB962C8B-B14F-4D97-AF65-F5344CB8AC3E}">
        <p14:creationId xmlns:p14="http://schemas.microsoft.com/office/powerpoint/2010/main" val="15962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66230-FC79-7145-A775-6A2FADB0BCF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906F7FF-44A5-474E-A9BC-FD65FF347347}"/>
              </a:ext>
            </a:extLst>
          </p:cNvPr>
          <p:cNvSpPr>
            <a:spLocks noGrp="1"/>
          </p:cNvSpPr>
          <p:nvPr>
            <p:ph type="dt" sz="half" idx="10"/>
          </p:nvPr>
        </p:nvSpPr>
        <p:spPr/>
        <p:txBody>
          <a:bodyPr/>
          <a:lstStyle/>
          <a:p>
            <a:endParaRPr lang="de-DE" dirty="0"/>
          </a:p>
        </p:txBody>
      </p:sp>
      <p:sp>
        <p:nvSpPr>
          <p:cNvPr id="4" name="Fußzeilenplatzhalter 3">
            <a:extLst>
              <a:ext uri="{FF2B5EF4-FFF2-40B4-BE49-F238E27FC236}">
                <a16:creationId xmlns:a16="http://schemas.microsoft.com/office/drawing/2014/main" id="{0DC8D281-D1F7-DF47-8EA8-F0964AC7D86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65ADF5B-9222-0A40-A6EF-3CF41F810297}"/>
              </a:ext>
            </a:extLst>
          </p:cNvPr>
          <p:cNvSpPr>
            <a:spLocks noGrp="1"/>
          </p:cNvSpPr>
          <p:nvPr>
            <p:ph type="sldNum" sz="quarter" idx="12"/>
          </p:nvPr>
        </p:nvSpPr>
        <p:spPr/>
        <p:txBody>
          <a:bodyPr/>
          <a:lstStyle/>
          <a:p>
            <a:fld id="{D896E284-B994-9645-AA02-000A5556E205}" type="slidenum">
              <a:rPr lang="de-DE" smtClean="0"/>
              <a:t>‹Nr.›</a:t>
            </a:fld>
            <a:endParaRPr lang="de-DE" dirty="0"/>
          </a:p>
        </p:txBody>
      </p:sp>
    </p:spTree>
    <p:extLst>
      <p:ext uri="{BB962C8B-B14F-4D97-AF65-F5344CB8AC3E}">
        <p14:creationId xmlns:p14="http://schemas.microsoft.com/office/powerpoint/2010/main" val="229287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141ACC0-2E46-3244-801C-151558D4BA62}"/>
              </a:ext>
            </a:extLst>
          </p:cNvPr>
          <p:cNvSpPr>
            <a:spLocks noGrp="1"/>
          </p:cNvSpPr>
          <p:nvPr>
            <p:ph type="dt" sz="half" idx="10"/>
          </p:nvPr>
        </p:nvSpPr>
        <p:spPr/>
        <p:txBody>
          <a:bodyPr/>
          <a:lstStyle/>
          <a:p>
            <a:endParaRPr lang="de-DE" dirty="0"/>
          </a:p>
        </p:txBody>
      </p:sp>
      <p:sp>
        <p:nvSpPr>
          <p:cNvPr id="3" name="Fußzeilenplatzhalter 2">
            <a:extLst>
              <a:ext uri="{FF2B5EF4-FFF2-40B4-BE49-F238E27FC236}">
                <a16:creationId xmlns:a16="http://schemas.microsoft.com/office/drawing/2014/main" id="{3DD99EFF-1BFE-624B-90F6-F596C8A790B2}"/>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4929A440-A94A-FF44-91CF-BCEDBEE4B3E2}"/>
              </a:ext>
            </a:extLst>
          </p:cNvPr>
          <p:cNvSpPr>
            <a:spLocks noGrp="1"/>
          </p:cNvSpPr>
          <p:nvPr>
            <p:ph type="sldNum" sz="quarter" idx="12"/>
          </p:nvPr>
        </p:nvSpPr>
        <p:spPr/>
        <p:txBody>
          <a:bodyPr/>
          <a:lstStyle/>
          <a:p>
            <a:fld id="{D896E284-B994-9645-AA02-000A5556E205}" type="slidenum">
              <a:rPr lang="de-DE" smtClean="0"/>
              <a:t>‹Nr.›</a:t>
            </a:fld>
            <a:endParaRPr lang="de-DE" dirty="0"/>
          </a:p>
        </p:txBody>
      </p:sp>
    </p:spTree>
    <p:extLst>
      <p:ext uri="{BB962C8B-B14F-4D97-AF65-F5344CB8AC3E}">
        <p14:creationId xmlns:p14="http://schemas.microsoft.com/office/powerpoint/2010/main" val="242807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F9F15-45DD-E540-9760-800AA2B724D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9CB9AAA-7145-854D-AA5A-24D8CF71C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B32BFEE-3CA3-954E-AE68-1CAA309DE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C717CD3-67A2-1947-954D-995AD60522F5}"/>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752DDBA2-0F7C-3941-88C6-D8FD6048307A}"/>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1B803932-25C3-6947-9E1E-2B3394A64FA7}"/>
              </a:ext>
            </a:extLst>
          </p:cNvPr>
          <p:cNvSpPr>
            <a:spLocks noGrp="1"/>
          </p:cNvSpPr>
          <p:nvPr>
            <p:ph type="sldNum" sz="quarter" idx="12"/>
          </p:nvPr>
        </p:nvSpPr>
        <p:spPr/>
        <p:txBody>
          <a:bodyPr/>
          <a:lstStyle/>
          <a:p>
            <a:fld id="{D896E284-B994-9645-AA02-000A5556E205}" type="slidenum">
              <a:rPr lang="de-DE" smtClean="0"/>
              <a:t>‹Nr.›</a:t>
            </a:fld>
            <a:endParaRPr lang="de-DE" dirty="0"/>
          </a:p>
        </p:txBody>
      </p:sp>
    </p:spTree>
    <p:extLst>
      <p:ext uri="{BB962C8B-B14F-4D97-AF65-F5344CB8AC3E}">
        <p14:creationId xmlns:p14="http://schemas.microsoft.com/office/powerpoint/2010/main" val="419227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5B541-19E9-F74E-8D51-CDD5DAC882F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1C9A012-BAA6-5540-A61E-792C380085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EC84D2C4-D853-9F4E-9D7C-283997386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0DE245-7979-5B43-B8B4-8D36752AC1D0}"/>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E6EE85CF-8313-C54A-8D2D-D57C55FDC190}"/>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E6A252E4-5405-584E-9BDD-59C56160751C}"/>
              </a:ext>
            </a:extLst>
          </p:cNvPr>
          <p:cNvSpPr>
            <a:spLocks noGrp="1"/>
          </p:cNvSpPr>
          <p:nvPr>
            <p:ph type="sldNum" sz="quarter" idx="12"/>
          </p:nvPr>
        </p:nvSpPr>
        <p:spPr/>
        <p:txBody>
          <a:bodyPr/>
          <a:lstStyle/>
          <a:p>
            <a:fld id="{D896E284-B994-9645-AA02-000A5556E205}" type="slidenum">
              <a:rPr lang="de-DE" smtClean="0"/>
              <a:t>‹Nr.›</a:t>
            </a:fld>
            <a:endParaRPr lang="de-DE" dirty="0"/>
          </a:p>
        </p:txBody>
      </p:sp>
    </p:spTree>
    <p:extLst>
      <p:ext uri="{BB962C8B-B14F-4D97-AF65-F5344CB8AC3E}">
        <p14:creationId xmlns:p14="http://schemas.microsoft.com/office/powerpoint/2010/main" val="54887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A226081-DE58-6742-9E3D-180B73840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FE75FE6-1A3F-D74D-9708-0107F1FC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339D9C4-8A45-9F46-A4A7-D20B1489B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ußzeilenplatzhalter 4">
            <a:extLst>
              <a:ext uri="{FF2B5EF4-FFF2-40B4-BE49-F238E27FC236}">
                <a16:creationId xmlns:a16="http://schemas.microsoft.com/office/drawing/2014/main" id="{E880BDD9-FD4E-4B4D-84D6-6E2A7CE86B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AD4EAC82-D56C-024F-B8EC-C9647476E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6E284-B994-9645-AA02-000A5556E205}" type="slidenum">
              <a:rPr lang="de-DE" smtClean="0"/>
              <a:t>‹Nr.›</a:t>
            </a:fld>
            <a:endParaRPr lang="de-DE" dirty="0"/>
          </a:p>
        </p:txBody>
      </p:sp>
    </p:spTree>
    <p:extLst>
      <p:ext uri="{BB962C8B-B14F-4D97-AF65-F5344CB8AC3E}">
        <p14:creationId xmlns:p14="http://schemas.microsoft.com/office/powerpoint/2010/main" val="155761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4.png"/><Relationship Id="rId7" Type="http://schemas.openxmlformats.org/officeDocument/2006/relationships/diagramQuickStyle" Target="../diagrams/quickStyle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5.sv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6.png"/><Relationship Id="rId7" Type="http://schemas.openxmlformats.org/officeDocument/2006/relationships/diagramQuickStyle" Target="../diagrams/quickStyle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7.svg"/><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8.png"/><Relationship Id="rId7" Type="http://schemas.openxmlformats.org/officeDocument/2006/relationships/diagramQuickStyle" Target="../diagrams/quickStyle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9.svg"/><Relationship Id="rId9" Type="http://schemas.microsoft.com/office/2007/relationships/diagramDrawing" Target="../diagrams/drawing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0.png"/><Relationship Id="rId7" Type="http://schemas.openxmlformats.org/officeDocument/2006/relationships/diagramQuickStyle" Target="../diagrams/quickStyle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1.svg"/><Relationship Id="rId9" Type="http://schemas.microsoft.com/office/2007/relationships/diagramDrawing" Target="../diagrams/drawing8.xml"/></Relationships>
</file>

<file path=ppt/slides/_rels/slide15.xml.rels><?xml version="1.0" encoding="UTF-8" standalone="yes"?>
<Relationships xmlns="http://schemas.openxmlformats.org/package/2006/relationships"><Relationship Id="rId3" Type="http://schemas.openxmlformats.org/officeDocument/2006/relationships/hyperlink" Target="https://deinedatendeinerechte.de/mache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8" Type="http://schemas.openxmlformats.org/officeDocument/2006/relationships/hyperlink" Target="https://deinedatendeinerechte.de/machen/" TargetMode="External"/><Relationship Id="rId3" Type="http://schemas.openxmlformats.org/officeDocument/2006/relationships/hyperlink" Target="https://pixabay.com/de/service/license/" TargetMode="External"/><Relationship Id="rId7" Type="http://schemas.openxmlformats.org/officeDocument/2006/relationships/hyperlink" Target="https://creativecommons.org/licenses/by/3.0/deed.d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eur-lex.europa.eu/legal-content/DE/TXT/PDF/?uri=CELEX:32016R0679/" TargetMode="External"/><Relationship Id="rId5" Type="http://schemas.openxmlformats.org/officeDocument/2006/relationships/hyperlink" Target="https://eur-lex.europa.eu/legal-content/DE/TXT/PDF/?uri=CELEX:32016R0679" TargetMode="External"/><Relationship Id="rId10" Type="http://schemas.openxmlformats.org/officeDocument/2006/relationships/hyperlink" Target="https://deinedatendeinerechte.de/" TargetMode="External"/><Relationship Id="rId4" Type="http://schemas.openxmlformats.org/officeDocument/2006/relationships/hyperlink" Target="https://pixabay.com/de/vectors/mann-mitarbeiter-rechner-monitor-5800290/" TargetMode="External"/><Relationship Id="rId9" Type="http://schemas.openxmlformats.org/officeDocument/2006/relationships/hyperlink" Target="https://www.klicksafe.d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daslernbuero.de/medienkompetenz/04" TargetMode="External"/><Relationship Id="rId7" Type="http://schemas.openxmlformats.org/officeDocument/2006/relationships/hyperlink" Target="https://support.microsoft.com/de-de/topic/einf&#252;gen-von-piktogrammen-in-microsoft-office-e2459f17-3996-4795-996e-b9a13486fa79"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creativecommons.org/licenses/by-sa/4.0/deed.de" TargetMode="External"/><Relationship Id="rId5" Type="http://schemas.openxmlformats.org/officeDocument/2006/relationships/hyperlink" Target="https://idit.online/" TargetMode="External"/><Relationship Id="rId10" Type="http://schemas.openxmlformats.org/officeDocument/2006/relationships/image" Target="../media/image49.png"/><Relationship Id="rId4" Type="http://schemas.openxmlformats.org/officeDocument/2006/relationships/hyperlink" Target="http://www.daslernbuero.de/medienkompetenz/04" TargetMode="External"/><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CC407-F8CF-674C-8FE2-478EE80D6522}"/>
              </a:ext>
            </a:extLst>
          </p:cNvPr>
          <p:cNvSpPr>
            <a:spLocks noGrp="1"/>
          </p:cNvSpPr>
          <p:nvPr>
            <p:ph type="ctrTitle"/>
          </p:nvPr>
        </p:nvSpPr>
        <p:spPr>
          <a:xfrm>
            <a:off x="627063" y="1414800"/>
            <a:ext cx="8983102" cy="3114000"/>
          </a:xfrm>
        </p:spPr>
        <p:txBody>
          <a:bodyPr/>
          <a:lstStyle/>
          <a:p>
            <a:br>
              <a:rPr lang="de-DE" dirty="0">
                <a:solidFill>
                  <a:schemeClr val="accent2">
                    <a:lumMod val="75000"/>
                  </a:schemeClr>
                </a:solidFill>
                <a:latin typeface="Arial" panose="020B0604020202020204" pitchFamily="34" charset="0"/>
                <a:cs typeface="Arial" panose="020B0604020202020204" pitchFamily="34" charset="0"/>
              </a:rPr>
            </a:br>
            <a:r>
              <a:rPr lang="de-DE" dirty="0">
                <a:solidFill>
                  <a:schemeClr val="accent2">
                    <a:lumMod val="75000"/>
                  </a:schemeClr>
                </a:solidFill>
                <a:latin typeface="Arial" panose="020B0604020202020204" pitchFamily="34" charset="0"/>
                <a:cs typeface="Arial" panose="020B0604020202020204" pitchFamily="34" charset="0"/>
              </a:rPr>
              <a:t>Die Datenschutz-Grundverordnung (DSGVO): Regelungen zum Datenschutz in der EU</a:t>
            </a:r>
          </a:p>
        </p:txBody>
      </p:sp>
      <p:sp>
        <p:nvSpPr>
          <p:cNvPr id="3" name="Untertitel 2">
            <a:extLst>
              <a:ext uri="{FF2B5EF4-FFF2-40B4-BE49-F238E27FC236}">
                <a16:creationId xmlns:a16="http://schemas.microsoft.com/office/drawing/2014/main" id="{488347E6-15CA-7F4E-B33D-1430B83E49DD}"/>
              </a:ext>
            </a:extLst>
          </p:cNvPr>
          <p:cNvSpPr>
            <a:spLocks noGrp="1"/>
          </p:cNvSpPr>
          <p:nvPr>
            <p:ph type="subTitle" idx="1"/>
          </p:nvPr>
        </p:nvSpPr>
        <p:spPr/>
        <p:txBody>
          <a:bodyPr/>
          <a:lstStyle/>
          <a:p>
            <a:r>
              <a:rPr lang="de-DE" sz="1400" dirty="0">
                <a:latin typeface="Arial" panose="020B0604020202020204" pitchFamily="34" charset="0"/>
                <a:cs typeface="Arial" panose="020B0604020202020204" pitchFamily="34" charset="0"/>
              </a:rPr>
              <a:t>Jule Murmann (TH Köln)</a:t>
            </a:r>
          </a:p>
        </p:txBody>
      </p:sp>
    </p:spTree>
    <p:extLst>
      <p:ext uri="{BB962C8B-B14F-4D97-AF65-F5344CB8AC3E}">
        <p14:creationId xmlns:p14="http://schemas.microsoft.com/office/powerpoint/2010/main" val="1284430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2CFA7BB-45F1-2C40-94D4-361E49430699}"/>
              </a:ext>
            </a:extLst>
          </p:cNvPr>
          <p:cNvSpPr>
            <a:spLocks noGrp="1"/>
          </p:cNvSpPr>
          <p:nvPr>
            <p:ph type="title"/>
          </p:nvPr>
        </p:nvSpPr>
        <p:spPr>
          <a:xfrm>
            <a:off x="838200" y="556995"/>
            <a:ext cx="10515600" cy="1133693"/>
          </a:xfrm>
        </p:spPr>
        <p:txBody>
          <a:bodyPr>
            <a:normAutofit/>
          </a:bodyPr>
          <a:lstStyle/>
          <a:p>
            <a:r>
              <a:rPr lang="de-DE" sz="5200" dirty="0"/>
              <a:t>Rechte der Nutzenden (Auswahl)</a:t>
            </a:r>
          </a:p>
        </p:txBody>
      </p:sp>
      <p:sp>
        <p:nvSpPr>
          <p:cNvPr id="45" name="Textfeld 44">
            <a:extLst>
              <a:ext uri="{FF2B5EF4-FFF2-40B4-BE49-F238E27FC236}">
                <a16:creationId xmlns:a16="http://schemas.microsoft.com/office/drawing/2014/main" id="{393E30D2-9905-3A4A-9C25-2F031F07B51A}"/>
              </a:ext>
            </a:extLst>
          </p:cNvPr>
          <p:cNvSpPr txBox="1"/>
          <p:nvPr/>
        </p:nvSpPr>
        <p:spPr>
          <a:xfrm>
            <a:off x="838200" y="6308209"/>
            <a:ext cx="2312096" cy="369332"/>
          </a:xfrm>
          <a:prstGeom prst="rect">
            <a:avLst/>
          </a:prstGeom>
          <a:noFill/>
        </p:spPr>
        <p:txBody>
          <a:bodyPr wrap="square" rtlCol="0">
            <a:spAutoFit/>
          </a:bodyPr>
          <a:lstStyle/>
          <a:p>
            <a:r>
              <a:rPr lang="de-DE" dirty="0">
                <a:solidFill>
                  <a:schemeClr val="bg1">
                    <a:lumMod val="50000"/>
                  </a:schemeClr>
                </a:solidFill>
              </a:rPr>
              <a:t>Quelle 2</a:t>
            </a:r>
          </a:p>
        </p:txBody>
      </p:sp>
      <p:sp>
        <p:nvSpPr>
          <p:cNvPr id="3" name="Foliennummernplatzhalter 2">
            <a:extLst>
              <a:ext uri="{FF2B5EF4-FFF2-40B4-BE49-F238E27FC236}">
                <a16:creationId xmlns:a16="http://schemas.microsoft.com/office/drawing/2014/main" id="{94DB33CC-FD15-564E-88E8-5C1527841020}"/>
              </a:ext>
            </a:extLst>
          </p:cNvPr>
          <p:cNvSpPr>
            <a:spLocks noGrp="1"/>
          </p:cNvSpPr>
          <p:nvPr>
            <p:ph type="sldNum" sz="quarter" idx="12"/>
          </p:nvPr>
        </p:nvSpPr>
        <p:spPr>
          <a:xfrm>
            <a:off x="8610600" y="6356350"/>
            <a:ext cx="2743200" cy="365125"/>
          </a:xfrm>
        </p:spPr>
        <p:txBody>
          <a:bodyPr>
            <a:normAutofit/>
          </a:bodyPr>
          <a:lstStyle/>
          <a:p>
            <a:pPr>
              <a:spcAft>
                <a:spcPts val="600"/>
              </a:spcAft>
            </a:pPr>
            <a:fld id="{D896E284-B994-9645-AA02-000A5556E205}" type="slidenum">
              <a:rPr lang="de-DE"/>
              <a:pPr>
                <a:spcAft>
                  <a:spcPts val="600"/>
                </a:spcAft>
              </a:pPr>
              <a:t>10</a:t>
            </a:fld>
            <a:endParaRPr lang="de-DE" dirty="0"/>
          </a:p>
        </p:txBody>
      </p:sp>
      <p:graphicFrame>
        <p:nvGraphicFramePr>
          <p:cNvPr id="14" name="Inhaltsplatzhalter 2" descr="Recht auf Auskunft.&#10;Recht auf Berichtigung.&#10;Recht auf „Vergessen-werden“.&#10;Recht auf Datenübertragbarkeit.&#10;">
            <a:extLst>
              <a:ext uri="{FF2B5EF4-FFF2-40B4-BE49-F238E27FC236}">
                <a16:creationId xmlns:a16="http://schemas.microsoft.com/office/drawing/2014/main" id="{518C325D-C9A9-41D2-9087-D3D56714BF06}"/>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8826145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038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D5B41-351C-AD4F-9AD5-4DC9797F60F8}"/>
              </a:ext>
            </a:extLst>
          </p:cNvPr>
          <p:cNvSpPr>
            <a:spLocks noGrp="1"/>
          </p:cNvSpPr>
          <p:nvPr>
            <p:ph type="title"/>
          </p:nvPr>
        </p:nvSpPr>
        <p:spPr>
          <a:xfrm>
            <a:off x="960100" y="978102"/>
            <a:ext cx="10588434" cy="1062644"/>
          </a:xfrm>
        </p:spPr>
        <p:txBody>
          <a:bodyPr anchor="b">
            <a:normAutofit/>
          </a:bodyPr>
          <a:lstStyle/>
          <a:p>
            <a:r>
              <a:rPr lang="de-DE" sz="4700" dirty="0"/>
              <a:t>Recht auf Auskunft</a:t>
            </a:r>
          </a:p>
        </p:txBody>
      </p:sp>
      <p:cxnSp>
        <p:nvCxnSpPr>
          <p:cNvPr id="29" name="Straight Connector 2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4" name="Grafik 23">
            <a:extLst>
              <a:ext uri="{FF2B5EF4-FFF2-40B4-BE49-F238E27FC236}">
                <a16:creationId xmlns:a16="http://schemas.microsoft.com/office/drawing/2014/main" id="{DB2A67FB-00AC-AB45-A0F5-ADDA1C21C9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graphicFrame>
        <p:nvGraphicFramePr>
          <p:cNvPr id="16" name="Inhaltsplatzhalter 2">
            <a:extLst>
              <a:ext uri="{FF2B5EF4-FFF2-40B4-BE49-F238E27FC236}">
                <a16:creationId xmlns:a16="http://schemas.microsoft.com/office/drawing/2014/main" id="{F729F829-D5CD-4600-AB19-781956543F7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2611051"/>
              </p:ext>
            </p:extLst>
          </p:nvPr>
        </p:nvGraphicFramePr>
        <p:xfrm>
          <a:off x="4955354" y="2682433"/>
          <a:ext cx="6282169" cy="32157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feld 7">
            <a:extLst>
              <a:ext uri="{FF2B5EF4-FFF2-40B4-BE49-F238E27FC236}">
                <a16:creationId xmlns:a16="http://schemas.microsoft.com/office/drawing/2014/main" id="{B4CA1AC1-F980-5942-B6E8-CC12DBE59572}"/>
              </a:ext>
            </a:extLst>
          </p:cNvPr>
          <p:cNvSpPr txBox="1"/>
          <p:nvPr/>
        </p:nvSpPr>
        <p:spPr>
          <a:xfrm>
            <a:off x="838200" y="6400412"/>
            <a:ext cx="2312096" cy="276999"/>
          </a:xfrm>
          <a:prstGeom prst="rect">
            <a:avLst/>
          </a:prstGeom>
          <a:noFill/>
        </p:spPr>
        <p:txBody>
          <a:bodyPr wrap="square" rtlCol="0">
            <a:spAutoFit/>
          </a:bodyPr>
          <a:lstStyle/>
          <a:p>
            <a:r>
              <a:rPr lang="de-DE" sz="1200" dirty="0">
                <a:solidFill>
                  <a:schemeClr val="bg1">
                    <a:lumMod val="50000"/>
                  </a:schemeClr>
                </a:solidFill>
              </a:rPr>
              <a:t>Quelle 2</a:t>
            </a:r>
          </a:p>
        </p:txBody>
      </p:sp>
      <p:sp>
        <p:nvSpPr>
          <p:cNvPr id="3" name="Foliennummernplatzhalter 2">
            <a:extLst>
              <a:ext uri="{FF2B5EF4-FFF2-40B4-BE49-F238E27FC236}">
                <a16:creationId xmlns:a16="http://schemas.microsoft.com/office/drawing/2014/main" id="{D8A2642F-5ED0-984F-9458-8AC855FBC9B6}"/>
              </a:ext>
            </a:extLst>
          </p:cNvPr>
          <p:cNvSpPr>
            <a:spLocks noGrp="1"/>
          </p:cNvSpPr>
          <p:nvPr>
            <p:ph type="sldNum" sz="quarter" idx="12"/>
          </p:nvPr>
        </p:nvSpPr>
        <p:spPr/>
        <p:txBody>
          <a:bodyPr/>
          <a:lstStyle/>
          <a:p>
            <a:fld id="{D896E284-B994-9645-AA02-000A5556E205}" type="slidenum">
              <a:rPr lang="de-DE" smtClean="0"/>
              <a:t>11</a:t>
            </a:fld>
            <a:endParaRPr lang="de-DE" dirty="0"/>
          </a:p>
        </p:txBody>
      </p:sp>
    </p:spTree>
    <p:extLst>
      <p:ext uri="{BB962C8B-B14F-4D97-AF65-F5344CB8AC3E}">
        <p14:creationId xmlns:p14="http://schemas.microsoft.com/office/powerpoint/2010/main" val="413359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D5B41-351C-AD4F-9AD5-4DC9797F60F8}"/>
              </a:ext>
            </a:extLst>
          </p:cNvPr>
          <p:cNvSpPr>
            <a:spLocks noGrp="1"/>
          </p:cNvSpPr>
          <p:nvPr>
            <p:ph type="title"/>
          </p:nvPr>
        </p:nvSpPr>
        <p:spPr>
          <a:xfrm>
            <a:off x="960100" y="978102"/>
            <a:ext cx="10588434" cy="1062644"/>
          </a:xfrm>
        </p:spPr>
        <p:txBody>
          <a:bodyPr anchor="b">
            <a:normAutofit/>
          </a:bodyPr>
          <a:lstStyle/>
          <a:p>
            <a:r>
              <a:rPr lang="de-DE" sz="4700" dirty="0"/>
              <a:t>Recht auf Berichtigung</a:t>
            </a:r>
          </a:p>
        </p:txBody>
      </p:sp>
      <p:cxnSp>
        <p:nvCxnSpPr>
          <p:cNvPr id="21" name="Straight Connector 2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FF61EB6E-C2C6-8C4A-B1D5-52D901D67AD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graphicFrame>
        <p:nvGraphicFramePr>
          <p:cNvPr id="16" name="Inhaltsplatzhalter 2">
            <a:extLst>
              <a:ext uri="{FF2B5EF4-FFF2-40B4-BE49-F238E27FC236}">
                <a16:creationId xmlns:a16="http://schemas.microsoft.com/office/drawing/2014/main" id="{F729F829-D5CD-4600-AB19-781956543F7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31463811"/>
              </p:ext>
            </p:extLst>
          </p:nvPr>
        </p:nvGraphicFramePr>
        <p:xfrm>
          <a:off x="4955354" y="2682433"/>
          <a:ext cx="6282169" cy="32157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feld 7">
            <a:extLst>
              <a:ext uri="{FF2B5EF4-FFF2-40B4-BE49-F238E27FC236}">
                <a16:creationId xmlns:a16="http://schemas.microsoft.com/office/drawing/2014/main" id="{802C96A7-C50B-CC4A-98D2-EE0089F6970E}"/>
              </a:ext>
            </a:extLst>
          </p:cNvPr>
          <p:cNvSpPr txBox="1"/>
          <p:nvPr/>
        </p:nvSpPr>
        <p:spPr>
          <a:xfrm>
            <a:off x="838200" y="6400412"/>
            <a:ext cx="2312096" cy="276999"/>
          </a:xfrm>
          <a:prstGeom prst="rect">
            <a:avLst/>
          </a:prstGeom>
          <a:noFill/>
        </p:spPr>
        <p:txBody>
          <a:bodyPr wrap="square" rtlCol="0">
            <a:spAutoFit/>
          </a:bodyPr>
          <a:lstStyle/>
          <a:p>
            <a:r>
              <a:rPr lang="de-DE" sz="1200" dirty="0">
                <a:solidFill>
                  <a:schemeClr val="bg1">
                    <a:lumMod val="50000"/>
                  </a:schemeClr>
                </a:solidFill>
              </a:rPr>
              <a:t>Quelle 2</a:t>
            </a:r>
          </a:p>
        </p:txBody>
      </p:sp>
      <p:sp>
        <p:nvSpPr>
          <p:cNvPr id="3" name="Foliennummernplatzhalter 2">
            <a:extLst>
              <a:ext uri="{FF2B5EF4-FFF2-40B4-BE49-F238E27FC236}">
                <a16:creationId xmlns:a16="http://schemas.microsoft.com/office/drawing/2014/main" id="{559B15F1-128A-614E-8185-7BFD481BE2DE}"/>
              </a:ext>
            </a:extLst>
          </p:cNvPr>
          <p:cNvSpPr>
            <a:spLocks noGrp="1"/>
          </p:cNvSpPr>
          <p:nvPr>
            <p:ph type="sldNum" sz="quarter" idx="12"/>
          </p:nvPr>
        </p:nvSpPr>
        <p:spPr/>
        <p:txBody>
          <a:bodyPr/>
          <a:lstStyle/>
          <a:p>
            <a:fld id="{D896E284-B994-9645-AA02-000A5556E205}" type="slidenum">
              <a:rPr lang="de-DE" smtClean="0"/>
              <a:t>12</a:t>
            </a:fld>
            <a:endParaRPr lang="de-DE" dirty="0"/>
          </a:p>
        </p:txBody>
      </p:sp>
    </p:spTree>
    <p:extLst>
      <p:ext uri="{BB962C8B-B14F-4D97-AF65-F5344CB8AC3E}">
        <p14:creationId xmlns:p14="http://schemas.microsoft.com/office/powerpoint/2010/main" val="3784808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D5B41-351C-AD4F-9AD5-4DC9797F60F8}"/>
              </a:ext>
            </a:extLst>
          </p:cNvPr>
          <p:cNvSpPr>
            <a:spLocks noGrp="1"/>
          </p:cNvSpPr>
          <p:nvPr>
            <p:ph type="title"/>
          </p:nvPr>
        </p:nvSpPr>
        <p:spPr>
          <a:xfrm>
            <a:off x="960100" y="978102"/>
            <a:ext cx="10816264" cy="1062644"/>
          </a:xfrm>
        </p:spPr>
        <p:txBody>
          <a:bodyPr anchor="b">
            <a:noAutofit/>
          </a:bodyPr>
          <a:lstStyle/>
          <a:p>
            <a:r>
              <a:rPr lang="de-DE" sz="4700" dirty="0"/>
              <a:t>Recht auf „Vergessen werden“ (Löschung)</a:t>
            </a:r>
          </a:p>
        </p:txBody>
      </p:sp>
      <p:cxnSp>
        <p:nvCxnSpPr>
          <p:cNvPr id="21" name="Straight Connector 2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FF61EB6E-C2C6-8C4A-B1D5-52D901D67AD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a:xfrm>
            <a:off x="1333206" y="2811104"/>
            <a:ext cx="2928114" cy="2928114"/>
          </a:xfrm>
          <a:prstGeom prst="rect">
            <a:avLst/>
          </a:prstGeom>
        </p:spPr>
      </p:pic>
      <p:graphicFrame>
        <p:nvGraphicFramePr>
          <p:cNvPr id="16" name="Inhaltsplatzhalter 2">
            <a:extLst>
              <a:ext uri="{FF2B5EF4-FFF2-40B4-BE49-F238E27FC236}">
                <a16:creationId xmlns:a16="http://schemas.microsoft.com/office/drawing/2014/main" id="{F729F829-D5CD-4600-AB19-781956543F7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36419159"/>
              </p:ext>
            </p:extLst>
          </p:nvPr>
        </p:nvGraphicFramePr>
        <p:xfrm>
          <a:off x="4955354" y="2682433"/>
          <a:ext cx="6282169" cy="32157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feld 7">
            <a:extLst>
              <a:ext uri="{FF2B5EF4-FFF2-40B4-BE49-F238E27FC236}">
                <a16:creationId xmlns:a16="http://schemas.microsoft.com/office/drawing/2014/main" id="{B6BEFBDE-DC49-9647-A623-B89181FFA599}"/>
              </a:ext>
            </a:extLst>
          </p:cNvPr>
          <p:cNvSpPr txBox="1"/>
          <p:nvPr/>
        </p:nvSpPr>
        <p:spPr>
          <a:xfrm>
            <a:off x="838200" y="6400412"/>
            <a:ext cx="2312096" cy="276999"/>
          </a:xfrm>
          <a:prstGeom prst="rect">
            <a:avLst/>
          </a:prstGeom>
          <a:noFill/>
        </p:spPr>
        <p:txBody>
          <a:bodyPr wrap="square" rtlCol="0">
            <a:spAutoFit/>
          </a:bodyPr>
          <a:lstStyle/>
          <a:p>
            <a:r>
              <a:rPr lang="de-DE" sz="1200" dirty="0">
                <a:solidFill>
                  <a:schemeClr val="bg1">
                    <a:lumMod val="50000"/>
                  </a:schemeClr>
                </a:solidFill>
              </a:rPr>
              <a:t>Quelle 2</a:t>
            </a:r>
          </a:p>
        </p:txBody>
      </p:sp>
      <p:sp>
        <p:nvSpPr>
          <p:cNvPr id="3" name="Foliennummernplatzhalter 2">
            <a:extLst>
              <a:ext uri="{FF2B5EF4-FFF2-40B4-BE49-F238E27FC236}">
                <a16:creationId xmlns:a16="http://schemas.microsoft.com/office/drawing/2014/main" id="{BA527C12-9413-304B-A1C5-141E6A0D7951}"/>
              </a:ext>
            </a:extLst>
          </p:cNvPr>
          <p:cNvSpPr>
            <a:spLocks noGrp="1"/>
          </p:cNvSpPr>
          <p:nvPr>
            <p:ph type="sldNum" sz="quarter" idx="12"/>
          </p:nvPr>
        </p:nvSpPr>
        <p:spPr/>
        <p:txBody>
          <a:bodyPr/>
          <a:lstStyle/>
          <a:p>
            <a:fld id="{D896E284-B994-9645-AA02-000A5556E205}" type="slidenum">
              <a:rPr lang="de-DE" smtClean="0"/>
              <a:t>13</a:t>
            </a:fld>
            <a:endParaRPr lang="de-DE" dirty="0"/>
          </a:p>
        </p:txBody>
      </p:sp>
    </p:spTree>
    <p:extLst>
      <p:ext uri="{BB962C8B-B14F-4D97-AF65-F5344CB8AC3E}">
        <p14:creationId xmlns:p14="http://schemas.microsoft.com/office/powerpoint/2010/main" val="1713068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D5B41-351C-AD4F-9AD5-4DC9797F60F8}"/>
              </a:ext>
            </a:extLst>
          </p:cNvPr>
          <p:cNvSpPr>
            <a:spLocks noGrp="1"/>
          </p:cNvSpPr>
          <p:nvPr>
            <p:ph type="title"/>
          </p:nvPr>
        </p:nvSpPr>
        <p:spPr>
          <a:xfrm>
            <a:off x="960100" y="978102"/>
            <a:ext cx="10588434" cy="1062644"/>
          </a:xfrm>
        </p:spPr>
        <p:txBody>
          <a:bodyPr anchor="b">
            <a:normAutofit/>
          </a:bodyPr>
          <a:lstStyle/>
          <a:p>
            <a:r>
              <a:rPr lang="de-DE" sz="4700" dirty="0"/>
              <a:t>Recht auf Datenübertragbarkeit</a:t>
            </a:r>
          </a:p>
        </p:txBody>
      </p:sp>
      <p:cxnSp>
        <p:nvCxnSpPr>
          <p:cNvPr id="21" name="Straight Connector 2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FF61EB6E-C2C6-8C4A-B1D5-52D901D67AD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a:xfrm>
            <a:off x="1333206" y="2811104"/>
            <a:ext cx="2928114" cy="2928114"/>
          </a:xfrm>
          <a:prstGeom prst="rect">
            <a:avLst/>
          </a:prstGeom>
        </p:spPr>
      </p:pic>
      <p:graphicFrame>
        <p:nvGraphicFramePr>
          <p:cNvPr id="16" name="Inhaltsplatzhalter 2">
            <a:extLst>
              <a:ext uri="{FF2B5EF4-FFF2-40B4-BE49-F238E27FC236}">
                <a16:creationId xmlns:a16="http://schemas.microsoft.com/office/drawing/2014/main" id="{F729F829-D5CD-4600-AB19-781956543F7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3797231"/>
              </p:ext>
            </p:extLst>
          </p:nvPr>
        </p:nvGraphicFramePr>
        <p:xfrm>
          <a:off x="4955354" y="2682433"/>
          <a:ext cx="6282169" cy="32157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feld 7">
            <a:extLst>
              <a:ext uri="{FF2B5EF4-FFF2-40B4-BE49-F238E27FC236}">
                <a16:creationId xmlns:a16="http://schemas.microsoft.com/office/drawing/2014/main" id="{9018D0E4-A9B9-494A-B221-F151BF3615DF}"/>
              </a:ext>
            </a:extLst>
          </p:cNvPr>
          <p:cNvSpPr txBox="1"/>
          <p:nvPr/>
        </p:nvSpPr>
        <p:spPr>
          <a:xfrm>
            <a:off x="838200" y="6400412"/>
            <a:ext cx="2312096" cy="276999"/>
          </a:xfrm>
          <a:prstGeom prst="rect">
            <a:avLst/>
          </a:prstGeom>
          <a:noFill/>
        </p:spPr>
        <p:txBody>
          <a:bodyPr wrap="square" rtlCol="0">
            <a:spAutoFit/>
          </a:bodyPr>
          <a:lstStyle/>
          <a:p>
            <a:r>
              <a:rPr lang="de-DE" sz="1200" dirty="0">
                <a:solidFill>
                  <a:schemeClr val="bg1">
                    <a:lumMod val="50000"/>
                  </a:schemeClr>
                </a:solidFill>
              </a:rPr>
              <a:t>Quelle 2</a:t>
            </a:r>
          </a:p>
        </p:txBody>
      </p:sp>
      <p:sp>
        <p:nvSpPr>
          <p:cNvPr id="3" name="Foliennummernplatzhalter 2">
            <a:extLst>
              <a:ext uri="{FF2B5EF4-FFF2-40B4-BE49-F238E27FC236}">
                <a16:creationId xmlns:a16="http://schemas.microsoft.com/office/drawing/2014/main" id="{7C3F31D7-F339-3345-AC6C-D888E29A10DD}"/>
              </a:ext>
            </a:extLst>
          </p:cNvPr>
          <p:cNvSpPr>
            <a:spLocks noGrp="1"/>
          </p:cNvSpPr>
          <p:nvPr>
            <p:ph type="sldNum" sz="quarter" idx="12"/>
          </p:nvPr>
        </p:nvSpPr>
        <p:spPr/>
        <p:txBody>
          <a:bodyPr/>
          <a:lstStyle/>
          <a:p>
            <a:fld id="{D896E284-B994-9645-AA02-000A5556E205}" type="slidenum">
              <a:rPr lang="de-DE" smtClean="0"/>
              <a:t>14</a:t>
            </a:fld>
            <a:endParaRPr lang="de-DE" dirty="0"/>
          </a:p>
        </p:txBody>
      </p:sp>
    </p:spTree>
    <p:extLst>
      <p:ext uri="{BB962C8B-B14F-4D97-AF65-F5344CB8AC3E}">
        <p14:creationId xmlns:p14="http://schemas.microsoft.com/office/powerpoint/2010/main" val="204374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C6DA1-6A41-FF47-A426-14F32C7DC002}"/>
              </a:ext>
            </a:extLst>
          </p:cNvPr>
          <p:cNvSpPr>
            <a:spLocks noGrp="1"/>
          </p:cNvSpPr>
          <p:nvPr>
            <p:ph type="title"/>
          </p:nvPr>
        </p:nvSpPr>
        <p:spPr/>
        <p:txBody>
          <a:bodyPr>
            <a:normAutofit/>
          </a:bodyPr>
          <a:lstStyle/>
          <a:p>
            <a:r>
              <a:rPr lang="de-DE" sz="4700" dirty="0"/>
              <a:t>Tipp: Musterschreiben online finden</a:t>
            </a:r>
          </a:p>
        </p:txBody>
      </p:sp>
      <p:sp>
        <p:nvSpPr>
          <p:cNvPr id="3" name="Inhaltsplatzhalter 2">
            <a:extLst>
              <a:ext uri="{FF2B5EF4-FFF2-40B4-BE49-F238E27FC236}">
                <a16:creationId xmlns:a16="http://schemas.microsoft.com/office/drawing/2014/main" id="{E20753F7-37BE-F048-9877-E0F33C3927B2}"/>
              </a:ext>
            </a:extLst>
          </p:cNvPr>
          <p:cNvSpPr>
            <a:spLocks noGrp="1"/>
          </p:cNvSpPr>
          <p:nvPr>
            <p:ph idx="1"/>
          </p:nvPr>
        </p:nvSpPr>
        <p:spPr/>
        <p:txBody>
          <a:bodyPr/>
          <a:lstStyle/>
          <a:p>
            <a:pPr marL="0" indent="0">
              <a:buNone/>
            </a:pPr>
            <a:r>
              <a:rPr lang="de-DE" dirty="0"/>
              <a:t>Zum Beispiel hier: </a:t>
            </a:r>
            <a:r>
              <a:rPr lang="de-DE" u="sng" dirty="0">
                <a:solidFill>
                  <a:srgbClr val="000000"/>
                </a:solidFill>
                <a:hlinkClick r:id="rId3"/>
              </a:rPr>
              <a:t>https://deinedatendeinerechte.de/machen/</a:t>
            </a:r>
            <a:endParaRPr lang="de-DE" u="sng" dirty="0">
              <a:solidFill>
                <a:srgbClr val="000000"/>
              </a:solidFill>
            </a:endParaRPr>
          </a:p>
          <a:p>
            <a:pPr marL="0" indent="0">
              <a:buNone/>
            </a:pPr>
            <a:endParaRPr lang="de-DE" dirty="0"/>
          </a:p>
        </p:txBody>
      </p:sp>
      <p:pic>
        <p:nvPicPr>
          <p:cNvPr id="5" name="Grafik 4">
            <a:extLst>
              <a:ext uri="{FF2B5EF4-FFF2-40B4-BE49-F238E27FC236}">
                <a16:creationId xmlns:a16="http://schemas.microsoft.com/office/drawing/2014/main" id="{2F4041A3-AF71-BB48-B6FA-9C4DDA3422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84528" y="2341169"/>
            <a:ext cx="6934210" cy="3570772"/>
          </a:xfrm>
          <a:prstGeom prst="rect">
            <a:avLst/>
          </a:prstGeom>
        </p:spPr>
      </p:pic>
      <p:sp>
        <p:nvSpPr>
          <p:cNvPr id="7" name="Textfeld 6">
            <a:extLst>
              <a:ext uri="{FF2B5EF4-FFF2-40B4-BE49-F238E27FC236}">
                <a16:creationId xmlns:a16="http://schemas.microsoft.com/office/drawing/2014/main" id="{9F135544-99C5-8A4B-BEC2-A13A4AC47EAE}"/>
              </a:ext>
            </a:extLst>
          </p:cNvPr>
          <p:cNvSpPr txBox="1"/>
          <p:nvPr/>
        </p:nvSpPr>
        <p:spPr>
          <a:xfrm>
            <a:off x="2084527" y="6068247"/>
            <a:ext cx="7335045" cy="369332"/>
          </a:xfrm>
          <a:prstGeom prst="rect">
            <a:avLst/>
          </a:prstGeom>
          <a:noFill/>
        </p:spPr>
        <p:txBody>
          <a:bodyPr wrap="square" rtlCol="0">
            <a:spAutoFit/>
          </a:bodyPr>
          <a:lstStyle/>
          <a:p>
            <a:r>
              <a:rPr lang="de-DE" dirty="0"/>
              <a:t>Screenshot: Webseite deinedatendeinerechte (Quelle 3)</a:t>
            </a:r>
          </a:p>
        </p:txBody>
      </p:sp>
      <p:sp>
        <p:nvSpPr>
          <p:cNvPr id="6" name="Foliennummernplatzhalter 5">
            <a:extLst>
              <a:ext uri="{FF2B5EF4-FFF2-40B4-BE49-F238E27FC236}">
                <a16:creationId xmlns:a16="http://schemas.microsoft.com/office/drawing/2014/main" id="{472D4D0E-6059-0A4B-81A0-2EBD27812E59}"/>
              </a:ext>
            </a:extLst>
          </p:cNvPr>
          <p:cNvSpPr>
            <a:spLocks noGrp="1"/>
          </p:cNvSpPr>
          <p:nvPr>
            <p:ph type="sldNum" sz="quarter" idx="12"/>
          </p:nvPr>
        </p:nvSpPr>
        <p:spPr/>
        <p:txBody>
          <a:bodyPr/>
          <a:lstStyle/>
          <a:p>
            <a:fld id="{D896E284-B994-9645-AA02-000A5556E205}" type="slidenum">
              <a:rPr lang="de-DE" smtClean="0"/>
              <a:t>15</a:t>
            </a:fld>
            <a:endParaRPr lang="de-DE" dirty="0"/>
          </a:p>
        </p:txBody>
      </p:sp>
    </p:spTree>
    <p:extLst>
      <p:ext uri="{BB962C8B-B14F-4D97-AF65-F5344CB8AC3E}">
        <p14:creationId xmlns:p14="http://schemas.microsoft.com/office/powerpoint/2010/main" val="87233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5954F66B-3BF3-4495-BAEE-BEB2B018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5D22344-0A96-3847-82FD-F35488A22C7B}"/>
              </a:ext>
            </a:extLst>
          </p:cNvPr>
          <p:cNvSpPr>
            <a:spLocks noGrp="1"/>
          </p:cNvSpPr>
          <p:nvPr>
            <p:ph type="title"/>
          </p:nvPr>
        </p:nvSpPr>
        <p:spPr>
          <a:xfrm>
            <a:off x="3975401" y="1076324"/>
            <a:ext cx="7594257" cy="1535051"/>
          </a:xfrm>
        </p:spPr>
        <p:txBody>
          <a:bodyPr anchor="b">
            <a:normAutofit/>
          </a:bodyPr>
          <a:lstStyle/>
          <a:p>
            <a:r>
              <a:rPr lang="de-DE" sz="5200" dirty="0"/>
              <a:t>Zusammenfassung DSGVO: Bürger:innen…</a:t>
            </a:r>
          </a:p>
        </p:txBody>
      </p:sp>
      <p:pic>
        <p:nvPicPr>
          <p:cNvPr id="7" name="Graphic 6">
            <a:extLst>
              <a:ext uri="{FF2B5EF4-FFF2-40B4-BE49-F238E27FC236}">
                <a16:creationId xmlns:a16="http://schemas.microsoft.com/office/drawing/2014/main" id="{0967A42C-15BE-4D5C-AB35-B49616BDBC4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144" y="646749"/>
            <a:ext cx="2428621" cy="2428621"/>
          </a:xfrm>
          <a:prstGeom prst="rect">
            <a:avLst/>
          </a:prstGeom>
        </p:spPr>
      </p:pic>
      <p:sp>
        <p:nvSpPr>
          <p:cNvPr id="27" name="Rectangle 11">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34618"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8"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924"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9" name="Inhaltsplatzhalter 2">
            <a:extLst>
              <a:ext uri="{FF2B5EF4-FFF2-40B4-BE49-F238E27FC236}">
                <a16:creationId xmlns:a16="http://schemas.microsoft.com/office/drawing/2014/main" id="{6497D43A-1E54-064F-B39D-FAEAF3870753}"/>
              </a:ext>
            </a:extLst>
          </p:cNvPr>
          <p:cNvSpPr>
            <a:spLocks noGrp="1"/>
          </p:cNvSpPr>
          <p:nvPr>
            <p:ph idx="1"/>
          </p:nvPr>
        </p:nvSpPr>
        <p:spPr>
          <a:xfrm>
            <a:off x="537424" y="3127637"/>
            <a:ext cx="11322569" cy="3563846"/>
          </a:xfrm>
        </p:spPr>
        <p:txBody>
          <a:bodyPr>
            <a:normAutofit fontScale="25000" lnSpcReduction="20000"/>
          </a:bodyPr>
          <a:lstStyle/>
          <a:p>
            <a:pPr marL="0" lvl="0" indent="0">
              <a:buNone/>
            </a:pPr>
            <a:r>
              <a:rPr lang="de-DE" sz="8000" dirty="0"/>
              <a:t>… erhalten ausführliche Informationen über die Datenschutzbedingungen der Anbieter</a:t>
            </a:r>
          </a:p>
          <a:p>
            <a:pPr marL="0" lvl="0" indent="0">
              <a:buNone/>
            </a:pPr>
            <a:r>
              <a:rPr lang="de-DE" sz="8000" dirty="0"/>
              <a:t>… müssen deutlicher auf ein Einwilligungserfordernis hingewiesen werden</a:t>
            </a:r>
          </a:p>
          <a:p>
            <a:pPr marL="0" lvl="0" indent="0">
              <a:buNone/>
            </a:pPr>
            <a:r>
              <a:rPr lang="de-DE" sz="8000" dirty="0"/>
              <a:t>… erhalten bessere Standard-Datenschutzeinstellungen</a:t>
            </a:r>
          </a:p>
          <a:p>
            <a:pPr marL="0" lvl="0" indent="0">
              <a:buNone/>
            </a:pPr>
            <a:r>
              <a:rPr lang="de-DE" sz="8000" dirty="0"/>
              <a:t>… können bei Unternehmen nachfragen</a:t>
            </a:r>
          </a:p>
          <a:p>
            <a:pPr marL="0" lvl="0" indent="0">
              <a:buNone/>
            </a:pPr>
            <a:r>
              <a:rPr lang="de-DE" sz="8000" dirty="0"/>
              <a:t>… können Probleme bei den Aufsichtsbehörden melden</a:t>
            </a:r>
          </a:p>
          <a:p>
            <a:pPr marL="0" lvl="0" indent="0">
              <a:buNone/>
            </a:pPr>
            <a:endParaRPr lang="de-DE" sz="8000" dirty="0"/>
          </a:p>
          <a:p>
            <a:pPr marL="0" lvl="0" indent="0">
              <a:lnSpc>
                <a:spcPct val="170000"/>
              </a:lnSpc>
              <a:buNone/>
            </a:pPr>
            <a:r>
              <a:rPr lang="de-DE" sz="8000" dirty="0"/>
              <a:t>	Da Aufsichtsbehörden und Datenschutzbeauftragte aber erst tätig werden, wenn sie von 	Verstößen erfahren, ist es wichtig, dass Bürger:innen ihre Rechte kennen und für den 	Datenschutz aktiv werden.</a:t>
            </a:r>
          </a:p>
          <a:p>
            <a:pPr marL="0" lvl="0" indent="0">
              <a:buNone/>
            </a:pPr>
            <a:endParaRPr lang="de-DE" sz="2400" dirty="0">
              <a:sym typeface="Wingdings" pitchFamily="2" charset="2"/>
            </a:endParaRPr>
          </a:p>
          <a:p>
            <a:pPr marL="0" lvl="0" indent="0">
              <a:buNone/>
            </a:pPr>
            <a:r>
              <a:rPr lang="de-DE" sz="2400" dirty="0">
                <a:sym typeface="Wingdings" pitchFamily="2" charset="2"/>
              </a:rPr>
              <a:t>	</a:t>
            </a:r>
            <a:endParaRPr lang="de-DE" sz="1700" dirty="0"/>
          </a:p>
        </p:txBody>
      </p:sp>
      <p:pic>
        <p:nvPicPr>
          <p:cNvPr id="4" name="Grafik 3">
            <a:extLst>
              <a:ext uri="{FF2B5EF4-FFF2-40B4-BE49-F238E27FC236}">
                <a16:creationId xmlns:a16="http://schemas.microsoft.com/office/drawing/2014/main" id="{14B830C7-7B8F-4845-980B-1810B8BC8F6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944" y="5472822"/>
            <a:ext cx="914400" cy="914400"/>
          </a:xfrm>
          <a:prstGeom prst="rect">
            <a:avLst/>
          </a:prstGeom>
        </p:spPr>
      </p:pic>
      <p:sp>
        <p:nvSpPr>
          <p:cNvPr id="3" name="Foliennummernplatzhalter 2">
            <a:extLst>
              <a:ext uri="{FF2B5EF4-FFF2-40B4-BE49-F238E27FC236}">
                <a16:creationId xmlns:a16="http://schemas.microsoft.com/office/drawing/2014/main" id="{1AEA9E33-C825-C346-9531-C253C387B6C2}"/>
              </a:ext>
            </a:extLst>
          </p:cNvPr>
          <p:cNvSpPr>
            <a:spLocks noGrp="1"/>
          </p:cNvSpPr>
          <p:nvPr>
            <p:ph type="sldNum" sz="quarter" idx="12"/>
          </p:nvPr>
        </p:nvSpPr>
        <p:spPr/>
        <p:txBody>
          <a:bodyPr/>
          <a:lstStyle/>
          <a:p>
            <a:fld id="{D896E284-B994-9645-AA02-000A5556E205}" type="slidenum">
              <a:rPr lang="de-DE" smtClean="0"/>
              <a:t>16</a:t>
            </a:fld>
            <a:endParaRPr lang="de-DE" dirty="0"/>
          </a:p>
        </p:txBody>
      </p:sp>
    </p:spTree>
    <p:extLst>
      <p:ext uri="{BB962C8B-B14F-4D97-AF65-F5344CB8AC3E}">
        <p14:creationId xmlns:p14="http://schemas.microsoft.com/office/powerpoint/2010/main" val="4176248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0D7ED-E235-9447-AF6A-4923E2D88D22}"/>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id="{53981E6F-FD7A-3245-8E29-F20B01292EDA}"/>
              </a:ext>
            </a:extLst>
          </p:cNvPr>
          <p:cNvSpPr>
            <a:spLocks noGrp="1"/>
          </p:cNvSpPr>
          <p:nvPr>
            <p:ph idx="1"/>
          </p:nvPr>
        </p:nvSpPr>
        <p:spPr/>
        <p:txBody>
          <a:bodyPr>
            <a:normAutofit/>
          </a:bodyPr>
          <a:lstStyle/>
          <a:p>
            <a:pPr marL="0" indent="0">
              <a:lnSpc>
                <a:spcPct val="100000"/>
              </a:lnSpc>
              <a:buNone/>
            </a:pPr>
            <a:r>
              <a:rPr lang="de-DE" sz="1600" dirty="0"/>
              <a:t>1 (Folie 2): Grafik: Illustration von mohamed_hassan. </a:t>
            </a:r>
            <a:r>
              <a:rPr lang="de-DE" sz="1600" dirty="0">
                <a:hlinkClick r:id="rId3">
                  <a:extLst>
                    <a:ext uri="{A12FA001-AC4F-418D-AE19-62706E023703}">
                      <ahyp:hlinkClr xmlns:ahyp="http://schemas.microsoft.com/office/drawing/2018/hyperlinkcolor" val="tx"/>
                    </a:ext>
                  </a:extLst>
                </a:hlinkClick>
              </a:rPr>
              <a:t>Pixabay-Lizenz</a:t>
            </a:r>
            <a:r>
              <a:rPr lang="de-DE" sz="1600" dirty="0"/>
              <a:t>. </a:t>
            </a:r>
            <a:r>
              <a:rPr lang="de-DE" sz="1600" dirty="0">
                <a:hlinkClick r:id="rId4">
                  <a:extLst>
                    <a:ext uri="{A12FA001-AC4F-418D-AE19-62706E023703}">
                      <ahyp:hlinkClr xmlns:ahyp="http://schemas.microsoft.com/office/drawing/2018/hyperlinkcolor" val="tx"/>
                    </a:ext>
                  </a:extLst>
                </a:hlinkClick>
              </a:rPr>
              <a:t>https://pixabay.com/de/vectors/mann-mitarbeiter-rechner-monitor-5800290/</a:t>
            </a:r>
            <a:endParaRPr lang="de-DE" sz="1600" dirty="0"/>
          </a:p>
          <a:p>
            <a:pPr marL="0" indent="0">
              <a:lnSpc>
                <a:spcPct val="100000"/>
              </a:lnSpc>
              <a:buNone/>
            </a:pPr>
            <a:r>
              <a:rPr lang="de-DE" sz="1600" dirty="0"/>
              <a:t>2 (Folie 5-14</a:t>
            </a:r>
            <a:r>
              <a:rPr lang="de-DE" sz="1600" dirty="0">
                <a:sym typeface="Wingdings" pitchFamily="2" charset="2"/>
              </a:rPr>
              <a:t>): </a:t>
            </a:r>
            <a:r>
              <a:rPr lang="de-DE" sz="1600" dirty="0"/>
              <a:t>Original-Text DSGVO: Europäische Union. 2016. „VERORDNUNG (EU) 2016/679 DES EUROPÄISCHEN PARLAMENTS UND DES RATES“. </a:t>
            </a:r>
            <a:r>
              <a:rPr lang="de-DE" sz="1600" dirty="0">
                <a:hlinkClick r:id="rId5">
                  <a:extLst>
                    <a:ext uri="{A12FA001-AC4F-418D-AE19-62706E023703}">
                      <ahyp:hlinkClr xmlns:ahyp="http://schemas.microsoft.com/office/drawing/2018/hyperlinkcolor" val="tx"/>
                    </a:ext>
                  </a:extLst>
                </a:hlinkClick>
              </a:rPr>
              <a:t>https://eur-lex.europa.eu/legal-content/DE/TXT/PDF/?uri=CELEX:32016R0679</a:t>
            </a:r>
            <a:r>
              <a:rPr lang="de-DE" sz="1600" dirty="0"/>
              <a:t>. Zugriff am 26. Juni 2020.</a:t>
            </a:r>
          </a:p>
          <a:p>
            <a:pPr marL="0" indent="0">
              <a:lnSpc>
                <a:spcPct val="100000"/>
              </a:lnSpc>
              <a:buNone/>
            </a:pPr>
            <a:r>
              <a:rPr lang="de-DE" sz="1600" dirty="0">
                <a:hlinkClick r:id="rId6">
                  <a:extLst>
                    <a:ext uri="{A12FA001-AC4F-418D-AE19-62706E023703}">
                      <ahyp:hlinkClr xmlns:ahyp="http://schemas.microsoft.com/office/drawing/2018/hyperlinkcolor" val="tx"/>
                    </a:ext>
                  </a:extLst>
                </a:hlinkClick>
              </a:rPr>
              <a:t>https://eur-lex.europa.eu/legal-content/DE/TXT/PDF/?uri=CELEX:32016R0679/</a:t>
            </a:r>
            <a:r>
              <a:rPr lang="de-DE" sz="1600" dirty="0"/>
              <a:t>):</a:t>
            </a:r>
          </a:p>
          <a:p>
            <a:pPr marL="0" indent="0">
              <a:lnSpc>
                <a:spcPct val="100000"/>
              </a:lnSpc>
              <a:buNone/>
            </a:pPr>
            <a:r>
              <a:rPr lang="de-DE" sz="1600" dirty="0"/>
              <a:t>3 (Folie 15): Screenshot: „Deine Daten deine Rechte“. Digitale Gesellschaft e. V. </a:t>
            </a:r>
            <a:r>
              <a:rPr lang="de-DE" sz="1600" dirty="0">
                <a:hlinkClick r:id="rId7">
                  <a:extLst>
                    <a:ext uri="{A12FA001-AC4F-418D-AE19-62706E023703}">
                      <ahyp:hlinkClr xmlns:ahyp="http://schemas.microsoft.com/office/drawing/2018/hyperlinkcolor" val="tx"/>
                    </a:ext>
                  </a:extLst>
                </a:hlinkClick>
              </a:rPr>
              <a:t>CC BY 3.0</a:t>
            </a:r>
            <a:r>
              <a:rPr lang="de-DE" sz="1600" dirty="0"/>
              <a:t>. </a:t>
            </a:r>
            <a:r>
              <a:rPr lang="de-DE" sz="1600" dirty="0">
                <a:hlinkClick r:id="rId8">
                  <a:extLst>
                    <a:ext uri="{A12FA001-AC4F-418D-AE19-62706E023703}">
                      <ahyp:hlinkClr xmlns:ahyp="http://schemas.microsoft.com/office/drawing/2018/hyperlinkcolor" val="tx"/>
                    </a:ext>
                  </a:extLst>
                </a:hlinkClick>
              </a:rPr>
              <a:t>https://deinedatendeinerechte.de/machen/</a:t>
            </a:r>
            <a:r>
              <a:rPr lang="de-DE" sz="1600" dirty="0"/>
              <a:t> </a:t>
            </a:r>
          </a:p>
          <a:p>
            <a:pPr marL="0" indent="0">
              <a:lnSpc>
                <a:spcPct val="100000"/>
              </a:lnSpc>
              <a:buNone/>
            </a:pPr>
            <a:r>
              <a:rPr lang="de-DE" sz="1600" dirty="0"/>
              <a:t>4 (Folie 9): „</a:t>
            </a:r>
            <a:r>
              <a:rPr lang="de-DE" sz="1600" dirty="0" err="1"/>
              <a:t>klicksafe</a:t>
            </a:r>
            <a:r>
              <a:rPr lang="de-DE" sz="1600" dirty="0"/>
              <a:t>“ von Initiative </a:t>
            </a:r>
            <a:r>
              <a:rPr lang="de-DE" sz="1600" dirty="0" err="1"/>
              <a:t>klicksafe</a:t>
            </a:r>
            <a:r>
              <a:rPr lang="de-DE" sz="1600" dirty="0"/>
              <a:t>. </a:t>
            </a:r>
            <a:r>
              <a:rPr lang="de-DE" sz="1600" dirty="0">
                <a:hlinkClick r:id="rId9">
                  <a:extLst>
                    <a:ext uri="{A12FA001-AC4F-418D-AE19-62706E023703}">
                      <ahyp:hlinkClr xmlns:ahyp="http://schemas.microsoft.com/office/drawing/2018/hyperlinkcolor" val="tx"/>
                    </a:ext>
                  </a:extLst>
                </a:hlinkClick>
              </a:rPr>
              <a:t>https://www.klicksafe.de</a:t>
            </a:r>
            <a:endParaRPr lang="de-DE" sz="1100" dirty="0"/>
          </a:p>
          <a:p>
            <a:pPr marL="0" indent="0">
              <a:lnSpc>
                <a:spcPct val="100000"/>
              </a:lnSpc>
              <a:buNone/>
            </a:pPr>
            <a:endParaRPr lang="de-DE" sz="1600" dirty="0"/>
          </a:p>
          <a:p>
            <a:pPr marL="0" indent="0">
              <a:lnSpc>
                <a:spcPct val="100000"/>
              </a:lnSpc>
              <a:buNone/>
            </a:pPr>
            <a:r>
              <a:rPr lang="de-DE" sz="1600" b="1" dirty="0"/>
              <a:t>Weitere Informationen: </a:t>
            </a:r>
          </a:p>
          <a:p>
            <a:pPr marL="0" indent="0">
              <a:buNone/>
            </a:pPr>
            <a:r>
              <a:rPr lang="de-DE" sz="1600" dirty="0"/>
              <a:t>„Deine Daten deine Rechte“. Digitale Gesellschaft e. V. </a:t>
            </a:r>
            <a:r>
              <a:rPr lang="de-DE" sz="1600" dirty="0">
                <a:hlinkClick r:id="rId7">
                  <a:extLst>
                    <a:ext uri="{A12FA001-AC4F-418D-AE19-62706E023703}">
                      <ahyp:hlinkClr xmlns:ahyp="http://schemas.microsoft.com/office/drawing/2018/hyperlinkcolor" val="tx"/>
                    </a:ext>
                  </a:extLst>
                </a:hlinkClick>
              </a:rPr>
              <a:t>CC BY 3.0</a:t>
            </a:r>
            <a:r>
              <a:rPr lang="de-DE" sz="1600" dirty="0"/>
              <a:t>. </a:t>
            </a:r>
            <a:r>
              <a:rPr lang="de-DE" sz="1600" dirty="0">
                <a:hlinkClick r:id="rId10">
                  <a:extLst>
                    <a:ext uri="{A12FA001-AC4F-418D-AE19-62706E023703}">
                      <ahyp:hlinkClr xmlns:ahyp="http://schemas.microsoft.com/office/drawing/2018/hyperlinkcolor" val="tx"/>
                    </a:ext>
                  </a:extLst>
                </a:hlinkClick>
              </a:rPr>
              <a:t>https://deinedatendeinerechte.de</a:t>
            </a:r>
            <a:r>
              <a:rPr lang="de-DE" sz="1600" dirty="0"/>
              <a:t>.</a:t>
            </a:r>
          </a:p>
          <a:p>
            <a:pPr marL="0" indent="0">
              <a:buNone/>
            </a:pPr>
            <a:r>
              <a:rPr lang="de-DE" sz="1600" dirty="0"/>
              <a:t>„klicksafe“ von Initiative klicksafe. </a:t>
            </a:r>
            <a:r>
              <a:rPr lang="de-DE" sz="1600" dirty="0">
                <a:hlinkClick r:id="rId9">
                  <a:extLst>
                    <a:ext uri="{A12FA001-AC4F-418D-AE19-62706E023703}">
                      <ahyp:hlinkClr xmlns:ahyp="http://schemas.microsoft.com/office/drawing/2018/hyperlinkcolor" val="tx"/>
                    </a:ext>
                  </a:extLst>
                </a:hlinkClick>
              </a:rPr>
              <a:t>https://www.klicksafe.de</a:t>
            </a:r>
            <a:endParaRPr lang="de-DE" sz="1100" dirty="0"/>
          </a:p>
          <a:p>
            <a:pPr marL="0" indent="0">
              <a:buNone/>
            </a:pPr>
            <a:endParaRPr lang="de-DE" sz="1100" dirty="0"/>
          </a:p>
          <a:p>
            <a:pPr marL="0" indent="0">
              <a:buNone/>
            </a:pPr>
            <a:endParaRPr lang="de-DE" sz="1600" dirty="0"/>
          </a:p>
        </p:txBody>
      </p:sp>
      <p:sp>
        <p:nvSpPr>
          <p:cNvPr id="4" name="Foliennummernplatzhalter 3">
            <a:extLst>
              <a:ext uri="{FF2B5EF4-FFF2-40B4-BE49-F238E27FC236}">
                <a16:creationId xmlns:a16="http://schemas.microsoft.com/office/drawing/2014/main" id="{CE94128F-7FB7-5647-A2D5-C63FF21081FB}"/>
              </a:ext>
            </a:extLst>
          </p:cNvPr>
          <p:cNvSpPr>
            <a:spLocks noGrp="1"/>
          </p:cNvSpPr>
          <p:nvPr>
            <p:ph type="sldNum" sz="quarter" idx="12"/>
          </p:nvPr>
        </p:nvSpPr>
        <p:spPr/>
        <p:txBody>
          <a:bodyPr/>
          <a:lstStyle/>
          <a:p>
            <a:fld id="{12A8CE37-2476-764A-82EC-CFC3D0F98483}" type="slidenum">
              <a:rPr lang="de-DE" smtClean="0"/>
              <a:t>17</a:t>
            </a:fld>
            <a:endParaRPr lang="de-DE" dirty="0"/>
          </a:p>
        </p:txBody>
      </p:sp>
    </p:spTree>
    <p:extLst>
      <p:ext uri="{BB962C8B-B14F-4D97-AF65-F5344CB8AC3E}">
        <p14:creationId xmlns:p14="http://schemas.microsoft.com/office/powerpoint/2010/main" val="2314049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9EF27-EDDE-2240-B8E5-9A7808BCA848}"/>
              </a:ext>
            </a:extLst>
          </p:cNvPr>
          <p:cNvSpPr>
            <a:spLocks noGrp="1"/>
          </p:cNvSpPr>
          <p:nvPr>
            <p:ph type="title"/>
          </p:nvPr>
        </p:nvSpPr>
        <p:spPr>
          <a:xfrm>
            <a:off x="838200" y="126125"/>
            <a:ext cx="8142513" cy="1414800"/>
          </a:xfrm>
        </p:spPr>
        <p:txBody>
          <a:bodyPr>
            <a:normAutofit/>
          </a:bodyPr>
          <a:lstStyle/>
          <a:p>
            <a:r>
              <a:rPr lang="de-DE" dirty="0">
                <a:latin typeface="Arial" panose="020B0604020202020204" pitchFamily="34" charset="0"/>
                <a:cs typeface="Arial" panose="020B0604020202020204" pitchFamily="34" charset="0"/>
              </a:rPr>
              <a:t>Lizenzhinweise</a:t>
            </a:r>
          </a:p>
        </p:txBody>
      </p:sp>
      <p:sp>
        <p:nvSpPr>
          <p:cNvPr id="9" name="Inhaltsplatzhalter 2">
            <a:extLst>
              <a:ext uri="{FF2B5EF4-FFF2-40B4-BE49-F238E27FC236}">
                <a16:creationId xmlns:a16="http://schemas.microsoft.com/office/drawing/2014/main" id="{C7184DF2-66B8-4764-8D19-5B7E90E1AF30}"/>
              </a:ext>
            </a:extLst>
          </p:cNvPr>
          <p:cNvSpPr>
            <a:spLocks noGrp="1"/>
          </p:cNvSpPr>
          <p:nvPr>
            <p:ph sz="half" idx="1"/>
          </p:nvPr>
        </p:nvSpPr>
        <p:spPr>
          <a:xfrm>
            <a:off x="838199" y="1962998"/>
            <a:ext cx="4988497" cy="2596645"/>
          </a:xfrm>
        </p:spPr>
        <p:txBody>
          <a:bodyPr>
            <a:normAutofit/>
          </a:bodyPr>
          <a:lstStyle/>
          <a:p>
            <a:r>
              <a:rPr lang="de-DE" sz="1400" dirty="0">
                <a:latin typeface="Arial" panose="020B0604020202020204" pitchFamily="34" charset="0"/>
                <a:cs typeface="Arial" panose="020B0604020202020204" pitchFamily="34" charset="0"/>
              </a:rPr>
              <a:t>Autorin: Jule Murmann für TH Köln.</a:t>
            </a:r>
          </a:p>
          <a:p>
            <a:r>
              <a:rPr lang="de-DE" sz="1400" dirty="0">
                <a:latin typeface="Arial" panose="020B0604020202020204" pitchFamily="34" charset="0"/>
                <a:cs typeface="Arial" panose="020B0604020202020204" pitchFamily="34" charset="0"/>
              </a:rPr>
              <a:t>Titel: Baukasten der Medienkompetenz | Modul 4: Schützen und sicher agieren | Lehrvortrag: Die Datenschutz-Grundverordnung (DSGVO): Regelungen zum Datenschutz in der EU. </a:t>
            </a:r>
          </a:p>
          <a:p>
            <a:r>
              <a:rPr lang="de-DE" sz="1400" dirty="0">
                <a:latin typeface="Arial" panose="020B0604020202020204" pitchFamily="34" charset="0"/>
                <a:cs typeface="Arial" panose="020B0604020202020204" pitchFamily="34" charset="0"/>
              </a:rPr>
              <a:t>Diese Datei und weitere Materialien des Themenbereichs finden Sie an </a:t>
            </a:r>
            <a:r>
              <a:rPr lang="de-DE" sz="14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dieser</a:t>
            </a:r>
            <a:r>
              <a:rPr lang="de-DE" sz="14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de-DE" sz="14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Stelle</a:t>
            </a:r>
            <a:r>
              <a:rPr lang="de-DE" sz="1400" dirty="0">
                <a:latin typeface="Arial" panose="020B0604020202020204" pitchFamily="34" charset="0"/>
                <a:cs typeface="Arial" panose="020B0604020202020204" pitchFamily="34" charset="0"/>
              </a:rPr>
              <a:t> auf der Lernplattform DAS LERNBÜRO. </a:t>
            </a:r>
          </a:p>
          <a:p>
            <a:r>
              <a:rPr lang="de-DE" sz="1400" dirty="0">
                <a:latin typeface="Arial" panose="020B0604020202020204" pitchFamily="34" charset="0"/>
                <a:cs typeface="Arial" panose="020B0604020202020204" pitchFamily="34" charset="0"/>
              </a:rPr>
              <a:t>Dieses Dokument entstand im Rahmen des Projekts IDiT. BMBF-Förderkennzeichen: 01PE18015. Auf der </a:t>
            </a:r>
            <a:r>
              <a:rPr lang="de-DE" sz="1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Projekt-Webseite idit.online</a:t>
            </a:r>
            <a:r>
              <a:rPr lang="de-DE" sz="1400" dirty="0">
                <a:latin typeface="Arial" panose="020B0604020202020204" pitchFamily="34" charset="0"/>
                <a:cs typeface="Arial" panose="020B0604020202020204" pitchFamily="34" charset="0"/>
              </a:rPr>
              <a:t> erfahren Sie mehr. </a:t>
            </a:r>
          </a:p>
          <a:p>
            <a:pPr marL="0" indent="0">
              <a:buNone/>
            </a:pPr>
            <a:endParaRPr lang="de-DE" sz="1600" dirty="0">
              <a:latin typeface="Arial" panose="020B0604020202020204" pitchFamily="34" charset="0"/>
              <a:cs typeface="Arial" panose="020B0604020202020204" pitchFamily="34" charset="0"/>
            </a:endParaRPr>
          </a:p>
        </p:txBody>
      </p:sp>
      <p:sp>
        <p:nvSpPr>
          <p:cNvPr id="10" name="Inhaltsplatzhalter 3">
            <a:extLst>
              <a:ext uri="{FF2B5EF4-FFF2-40B4-BE49-F238E27FC236}">
                <a16:creationId xmlns:a16="http://schemas.microsoft.com/office/drawing/2014/main" id="{58CAB2C9-6B90-417E-A251-7089E56D0603}"/>
              </a:ext>
            </a:extLst>
          </p:cNvPr>
          <p:cNvSpPr txBox="1">
            <a:spLocks/>
          </p:cNvSpPr>
          <p:nvPr/>
        </p:nvSpPr>
        <p:spPr>
          <a:xfrm>
            <a:off x="5826695" y="1962998"/>
            <a:ext cx="5657381" cy="27694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600" dirty="0">
              <a:cs typeface="Arial" panose="020B0604020202020204" pitchFamily="34" charset="0"/>
            </a:endParaRPr>
          </a:p>
          <a:p>
            <a:r>
              <a:rPr lang="de-DE" sz="1600" dirty="0">
                <a:cs typeface="Arial" panose="020B0604020202020204" pitchFamily="34" charset="0"/>
              </a:rPr>
              <a:t>		</a:t>
            </a:r>
            <a:r>
              <a:rPr lang="de-DE" sz="1100" dirty="0">
                <a:cs typeface="Arial" panose="020B0604020202020204" pitchFamily="34" charset="0"/>
              </a:rPr>
              <a:t>2021. Der Lizenzvertrag ist hier abrufbar: </a:t>
            </a:r>
            <a:r>
              <a:rPr lang="de-DE" sz="1100" dirty="0">
                <a:cs typeface="Arial" panose="020B0604020202020204" pitchFamily="34" charset="0"/>
                <a:hlinkClick r:id="rId6">
                  <a:extLst>
                    <a:ext uri="{A12FA001-AC4F-418D-AE19-62706E023703}">
                      <ahyp:hlinkClr xmlns:ahyp="http://schemas.microsoft.com/office/drawing/2018/hyperlinkcolor" val="tx"/>
                    </a:ext>
                  </a:extLst>
                </a:hlinkClick>
              </a:rPr>
              <a:t>creativecommons.org/licenses/by-sa/4.0/deed.de</a:t>
            </a:r>
            <a:r>
              <a:rPr lang="de-DE" sz="1100">
                <a:cs typeface="Arial" panose="020B0604020202020204" pitchFamily="34" charset="0"/>
              </a:rPr>
              <a:t>. </a:t>
            </a:r>
            <a:endParaRPr lang="de-DE" sz="1400" dirty="0">
              <a:cs typeface="Arial" panose="020B0604020202020204" pitchFamily="34" charset="0"/>
            </a:endParaRPr>
          </a:p>
          <a:p>
            <a:r>
              <a:rPr lang="de-DE" sz="1100" dirty="0">
                <a:cs typeface="Arial" panose="020B0604020202020204" pitchFamily="34" charset="0"/>
              </a:rPr>
              <a:t>Verwendung von Logos unter Markenrecht. Piktogramme: MS Office 365; lizenzfrei nutzbar mit </a:t>
            </a:r>
            <a:r>
              <a:rPr lang="de-DE" sz="1100" dirty="0">
                <a:cs typeface="Arial" panose="020B0604020202020204" pitchFamily="34" charset="0"/>
                <a:hlinkClick r:id="rId7">
                  <a:extLst>
                    <a:ext uri="{A12FA001-AC4F-418D-AE19-62706E023703}">
                      <ahyp:hlinkClr xmlns:ahyp="http://schemas.microsoft.com/office/drawing/2018/hyperlinkcolor" val="tx"/>
                    </a:ext>
                  </a:extLst>
                </a:hlinkClick>
              </a:rPr>
              <a:t>Genehmigung</a:t>
            </a:r>
            <a:r>
              <a:rPr lang="de-DE" sz="1100" dirty="0">
                <a:cs typeface="Arial" panose="020B0604020202020204" pitchFamily="34" charset="0"/>
              </a:rPr>
              <a:t> von Microsoft.</a:t>
            </a:r>
          </a:p>
          <a:p>
            <a:endParaRPr lang="de-DE" sz="1100" dirty="0">
              <a:cs typeface="Arial" panose="020B0604020202020204" pitchFamily="34" charset="0"/>
            </a:endParaRPr>
          </a:p>
          <a:p>
            <a:endParaRPr lang="de-DE" sz="1100" dirty="0">
              <a:cs typeface="Arial" panose="020B0604020202020204" pitchFamily="34" charset="0"/>
            </a:endParaRPr>
          </a:p>
          <a:p>
            <a:endParaRPr lang="de-DE" dirty="0"/>
          </a:p>
        </p:txBody>
      </p:sp>
      <p:pic>
        <p:nvPicPr>
          <p:cNvPr id="12" name="Grafik 11" descr="Logo zur CC BY-SA Lizenz&#10;&#10;https://creativecommons.org/licenses/by-sa/4.0/">
            <a:hlinkClick r:id="rId6" tooltip="Website creative commons Lizenz"/>
            <a:extLst>
              <a:ext uri="{FF2B5EF4-FFF2-40B4-BE49-F238E27FC236}">
                <a16:creationId xmlns:a16="http://schemas.microsoft.com/office/drawing/2014/main" id="{DE236F61-A570-4FA2-A897-57A86FD00F9B}"/>
              </a:ext>
            </a:extLst>
          </p:cNvPr>
          <p:cNvPicPr>
            <a:picLocks noChangeAspect="1"/>
          </p:cNvPicPr>
          <p:nvPr/>
        </p:nvPicPr>
        <p:blipFill>
          <a:blip r:embed="rId8"/>
          <a:stretch>
            <a:fillRect/>
          </a:stretch>
        </p:blipFill>
        <p:spPr>
          <a:xfrm>
            <a:off x="5887443" y="1962998"/>
            <a:ext cx="1766456" cy="607219"/>
          </a:xfrm>
          <a:prstGeom prst="rect">
            <a:avLst/>
          </a:prstGeom>
        </p:spPr>
      </p:pic>
      <p:pic>
        <p:nvPicPr>
          <p:cNvPr id="4" name="Grafik 3" descr="Logos der Verbundpartner des Projekts IDiT: BFW Köln, Technische Hochschule Köln, Hochschule Niederrhein">
            <a:extLst>
              <a:ext uri="{FF2B5EF4-FFF2-40B4-BE49-F238E27FC236}">
                <a16:creationId xmlns:a16="http://schemas.microsoft.com/office/drawing/2014/main" id="{236F6B58-55CB-304C-86FC-038D1B064274}"/>
              </a:ext>
            </a:extLst>
          </p:cNvPr>
          <p:cNvPicPr>
            <a:picLocks noChangeAspect="1"/>
          </p:cNvPicPr>
          <p:nvPr/>
        </p:nvPicPr>
        <p:blipFill>
          <a:blip r:embed="rId9"/>
          <a:stretch>
            <a:fillRect/>
          </a:stretch>
        </p:blipFill>
        <p:spPr>
          <a:xfrm>
            <a:off x="5887443" y="3225498"/>
            <a:ext cx="5183731" cy="851636"/>
          </a:xfrm>
          <a:prstGeom prst="rect">
            <a:avLst/>
          </a:prstGeom>
        </p:spPr>
      </p:pic>
      <p:pic>
        <p:nvPicPr>
          <p:cNvPr id="19" name="Grafik 18" descr="Logos der Geldgeber: Bundesministerium für Bildung und Forschung, Europäischer Sozialfonds, Europäische Union und Slogan: Zusammen, Zukunft, Gestalten.">
            <a:extLst>
              <a:ext uri="{FF2B5EF4-FFF2-40B4-BE49-F238E27FC236}">
                <a16:creationId xmlns:a16="http://schemas.microsoft.com/office/drawing/2014/main" id="{EE2D00EC-AEAB-A54B-AAEF-26A81BD50672}"/>
              </a:ext>
            </a:extLst>
          </p:cNvPr>
          <p:cNvPicPr>
            <a:picLocks noChangeAspect="1"/>
          </p:cNvPicPr>
          <p:nvPr/>
        </p:nvPicPr>
        <p:blipFill>
          <a:blip r:embed="rId10"/>
          <a:stretch>
            <a:fillRect/>
          </a:stretch>
        </p:blipFill>
        <p:spPr>
          <a:xfrm>
            <a:off x="777452" y="4732415"/>
            <a:ext cx="10576348" cy="2031365"/>
          </a:xfrm>
          <a:prstGeom prst="rect">
            <a:avLst/>
          </a:prstGeom>
        </p:spPr>
      </p:pic>
    </p:spTree>
    <p:extLst>
      <p:ext uri="{BB962C8B-B14F-4D97-AF65-F5344CB8AC3E}">
        <p14:creationId xmlns:p14="http://schemas.microsoft.com/office/powerpoint/2010/main" val="35493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8D787-1FEF-8949-9EAE-A4B9440D33CE}"/>
              </a:ext>
            </a:extLst>
          </p:cNvPr>
          <p:cNvSpPr>
            <a:spLocks noGrp="1"/>
          </p:cNvSpPr>
          <p:nvPr>
            <p:ph type="title"/>
          </p:nvPr>
        </p:nvSpPr>
        <p:spPr>
          <a:xfrm>
            <a:off x="4965430" y="629268"/>
            <a:ext cx="6586491" cy="1286160"/>
          </a:xfrm>
        </p:spPr>
        <p:txBody>
          <a:bodyPr anchor="b">
            <a:normAutofit/>
          </a:bodyPr>
          <a:lstStyle/>
          <a:p>
            <a:r>
              <a:rPr lang="de-DE" sz="4100" dirty="0"/>
              <a:t>DSGVO und Datenschutz im Büroalltag</a:t>
            </a:r>
          </a:p>
        </p:txBody>
      </p:sp>
      <p:pic>
        <p:nvPicPr>
          <p:cNvPr id="7" name="Grafik 6">
            <a:extLst>
              <a:ext uri="{FF2B5EF4-FFF2-40B4-BE49-F238E27FC236}">
                <a16:creationId xmlns:a16="http://schemas.microsoft.com/office/drawing/2014/main" id="{C45B1230-463E-7742-B514-6FFB3957AC05}"/>
              </a:ext>
              <a:ext uri="{C183D7F6-B498-43B3-948B-1728B52AA6E4}">
                <adec:decorative xmlns:adec="http://schemas.microsoft.com/office/drawing/2017/decorative" val="1"/>
              </a:ext>
            </a:extLst>
          </p:cNvPr>
          <p:cNvPicPr>
            <a:picLocks noChangeAspect="1"/>
          </p:cNvPicPr>
          <p:nvPr/>
        </p:nvPicPr>
        <p:blipFill rotWithShape="1">
          <a:blip r:embed="rId3"/>
          <a:srcRect l="29732" r="28529" b="-1"/>
          <a:stretch/>
        </p:blipFill>
        <p:spPr>
          <a:xfrm>
            <a:off x="20" y="10"/>
            <a:ext cx="4635571" cy="6857990"/>
          </a:xfrm>
          <a:prstGeom prst="rect">
            <a:avLst/>
          </a:prstGeom>
          <a:effectLst/>
        </p:spPr>
      </p:pic>
      <p:sp>
        <p:nvSpPr>
          <p:cNvPr id="8" name="Textfeld 7">
            <a:extLst>
              <a:ext uri="{FF2B5EF4-FFF2-40B4-BE49-F238E27FC236}">
                <a16:creationId xmlns:a16="http://schemas.microsoft.com/office/drawing/2014/main" id="{45E73EF8-6933-6A46-8CCC-011038F0E42A}"/>
              </a:ext>
            </a:extLst>
          </p:cNvPr>
          <p:cNvSpPr txBox="1"/>
          <p:nvPr/>
        </p:nvSpPr>
        <p:spPr>
          <a:xfrm>
            <a:off x="0" y="6538912"/>
            <a:ext cx="3701034" cy="276999"/>
          </a:xfrm>
          <a:prstGeom prst="rect">
            <a:avLst/>
          </a:prstGeom>
          <a:noFill/>
        </p:spPr>
        <p:txBody>
          <a:bodyPr wrap="square" rtlCol="0">
            <a:spAutoFit/>
          </a:bodyPr>
          <a:lstStyle/>
          <a:p>
            <a:r>
              <a:rPr lang="de-DE" sz="1200" dirty="0"/>
              <a:t>Symbolbild: Büroalltag (Quelle 1)</a:t>
            </a:r>
          </a:p>
        </p:txBody>
      </p:sp>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9F02"/>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85DEB7A9-7C9B-6E4B-AC19-D0FE480ABCE7}"/>
              </a:ext>
            </a:extLst>
          </p:cNvPr>
          <p:cNvSpPr>
            <a:spLocks noGrp="1"/>
          </p:cNvSpPr>
          <p:nvPr>
            <p:ph idx="1"/>
          </p:nvPr>
        </p:nvSpPr>
        <p:spPr>
          <a:xfrm>
            <a:off x="4965431" y="2314807"/>
            <a:ext cx="6586489" cy="4543193"/>
          </a:xfrm>
        </p:spPr>
        <p:txBody>
          <a:bodyPr>
            <a:normAutofit lnSpcReduction="10000"/>
          </a:bodyPr>
          <a:lstStyle/>
          <a:p>
            <a:pPr marL="0" indent="0">
              <a:buNone/>
            </a:pPr>
            <a:r>
              <a:rPr lang="de-DE" sz="2000" dirty="0"/>
              <a:t>Assistenz und Sekretariat: Häufige Anfragen zu Daten, diverse Kommunikationsmittel. </a:t>
            </a:r>
          </a:p>
          <a:p>
            <a:pPr marL="0" indent="0">
              <a:buNone/>
            </a:pPr>
            <a:r>
              <a:rPr lang="de-DE" sz="2000" dirty="0"/>
              <a:t>Problematisch können werden:</a:t>
            </a:r>
          </a:p>
          <a:p>
            <a:pPr lvl="0">
              <a:buFont typeface="Symbol" pitchFamily="2" charset="2"/>
              <a:buChar char="-"/>
            </a:pPr>
            <a:r>
              <a:rPr lang="de-DE" sz="2000" dirty="0"/>
              <a:t>unzulässige Datenweitergabe, die durch digitale Medien teilweise unbemerkt passieren können</a:t>
            </a:r>
          </a:p>
          <a:p>
            <a:pPr lvl="0">
              <a:buFont typeface="Symbol" pitchFamily="2" charset="2"/>
              <a:buChar char="-"/>
            </a:pPr>
            <a:r>
              <a:rPr lang="de-DE" sz="2000" dirty="0"/>
              <a:t>Zustimmung zu AGBs, die aber durch Ihre berufliche Tätigkeit nicht erlaubt sind</a:t>
            </a:r>
          </a:p>
          <a:p>
            <a:pPr lvl="0">
              <a:buFont typeface="Symbol" pitchFamily="2" charset="2"/>
              <a:buChar char="-"/>
            </a:pPr>
            <a:r>
              <a:rPr lang="de-DE" sz="2000" dirty="0"/>
              <a:t>Weitergabe von sensiblen Unternehmensdaten (z. B. Adressbücher), Kundendaten, Informationen über Kunden (z. B. bei Nutzung von WhatsApp)</a:t>
            </a:r>
          </a:p>
          <a:p>
            <a:pPr lvl="0">
              <a:buFont typeface="Symbol" pitchFamily="2" charset="2"/>
              <a:buChar char="-"/>
            </a:pPr>
            <a:r>
              <a:rPr lang="de-DE" sz="2000" dirty="0"/>
              <a:t>Übermittlung von betriebsinternen Informationen bei kostenlosen digitalen Tools, wie etwa digitalen Tools zur automatischen Übersetzung (GoogleTranslator) oder zur Terminplanung (Doodle)</a:t>
            </a:r>
          </a:p>
          <a:p>
            <a:endParaRPr lang="de-DE" sz="1700" dirty="0"/>
          </a:p>
        </p:txBody>
      </p:sp>
      <p:sp>
        <p:nvSpPr>
          <p:cNvPr id="4" name="Foliennummernplatzhalter 3">
            <a:extLst>
              <a:ext uri="{FF2B5EF4-FFF2-40B4-BE49-F238E27FC236}">
                <a16:creationId xmlns:a16="http://schemas.microsoft.com/office/drawing/2014/main" id="{A02A4E53-38DF-5940-BDF5-3B89468C0CA1}"/>
              </a:ext>
            </a:extLst>
          </p:cNvPr>
          <p:cNvSpPr>
            <a:spLocks noGrp="1"/>
          </p:cNvSpPr>
          <p:nvPr>
            <p:ph type="sldNum" sz="quarter" idx="12"/>
          </p:nvPr>
        </p:nvSpPr>
        <p:spPr/>
        <p:txBody>
          <a:bodyPr/>
          <a:lstStyle/>
          <a:p>
            <a:fld id="{D896E284-B994-9645-AA02-000A5556E205}" type="slidenum">
              <a:rPr lang="de-DE" smtClean="0"/>
              <a:t>2</a:t>
            </a:fld>
            <a:endParaRPr lang="de-DE" dirty="0"/>
          </a:p>
        </p:txBody>
      </p:sp>
    </p:spTree>
    <p:extLst>
      <p:ext uri="{BB962C8B-B14F-4D97-AF65-F5344CB8AC3E}">
        <p14:creationId xmlns:p14="http://schemas.microsoft.com/office/powerpoint/2010/main" val="408470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1D071-4E65-6E42-BFB2-A35FC54E6037}"/>
              </a:ext>
              <a:ext uri="{C183D7F6-B498-43B3-948B-1728B52AA6E4}">
                <adec:decorative xmlns:adec="http://schemas.microsoft.com/office/drawing/2017/decorative" val="0"/>
              </a:ext>
            </a:extLst>
          </p:cNvPr>
          <p:cNvSpPr>
            <a:spLocks noGrp="1"/>
          </p:cNvSpPr>
          <p:nvPr>
            <p:ph type="title"/>
          </p:nvPr>
        </p:nvSpPr>
        <p:spPr>
          <a:xfrm>
            <a:off x="361535" y="588456"/>
            <a:ext cx="11468929" cy="1325563"/>
          </a:xfrm>
        </p:spPr>
        <p:txBody>
          <a:bodyPr/>
          <a:lstStyle/>
          <a:p>
            <a:r>
              <a:rPr lang="de-DE" dirty="0"/>
              <a:t>EU-Datenschutz-Grundverordnung (DSGVO)</a:t>
            </a:r>
          </a:p>
        </p:txBody>
      </p:sp>
      <p:grpSp>
        <p:nvGrpSpPr>
          <p:cNvPr id="8" name="Gruppieren 7" descr="Die Folie zeigt mit Hilfe von Pictogrammen die Gründe für die Einführung der DSGVO auf:&#10;&#10;Durch Internetnutzung fallen personenbezogene Daten an, die durch Unternehmen gespeichert und ggf. ausgewertet werden können. Um das Rechtsverhältnis zwischen den Internetnutzer:innen und den Unternehmen zu regen, wurde die DSGVO eingeführt. Diese sichert den Bürger:innen die Hoheit über die eigenen Daten, indem sie einheitliche Regelungen der Datenverarbeitung in der EU schafft und Rechte und Pflichten für beide Seiten festlegt. ">
            <a:extLst>
              <a:ext uri="{FF2B5EF4-FFF2-40B4-BE49-F238E27FC236}">
                <a16:creationId xmlns:a16="http://schemas.microsoft.com/office/drawing/2014/main" id="{EB902FA7-D166-BF4B-90CA-EF428D4747A3}"/>
              </a:ext>
              <a:ext uri="{C183D7F6-B498-43B3-948B-1728B52AA6E4}">
                <adec:decorative xmlns:adec="http://schemas.microsoft.com/office/drawing/2017/decorative" val="0"/>
              </a:ext>
            </a:extLst>
          </p:cNvPr>
          <p:cNvGrpSpPr/>
          <p:nvPr/>
        </p:nvGrpSpPr>
        <p:grpSpPr>
          <a:xfrm>
            <a:off x="115747" y="2155742"/>
            <a:ext cx="12076253" cy="4945608"/>
            <a:chOff x="115747" y="2155742"/>
            <a:chExt cx="12076253" cy="4945608"/>
          </a:xfrm>
        </p:grpSpPr>
        <p:sp>
          <p:nvSpPr>
            <p:cNvPr id="12" name="Freihandform 11">
              <a:extLst>
                <a:ext uri="{FF2B5EF4-FFF2-40B4-BE49-F238E27FC236}">
                  <a16:creationId xmlns:a16="http://schemas.microsoft.com/office/drawing/2014/main" id="{7305AEBD-1BB5-9943-AC16-BDCF6A3E33E4}"/>
                </a:ext>
                <a:ext uri="{C183D7F6-B498-43B3-948B-1728B52AA6E4}">
                  <adec:decorative xmlns:adec="http://schemas.microsoft.com/office/drawing/2017/decorative" val="1"/>
                </a:ext>
              </a:extLst>
            </p:cNvPr>
            <p:cNvSpPr/>
            <p:nvPr/>
          </p:nvSpPr>
          <p:spPr>
            <a:xfrm>
              <a:off x="115862" y="3645478"/>
              <a:ext cx="1689100" cy="597827"/>
            </a:xfrm>
            <a:custGeom>
              <a:avLst/>
              <a:gdLst>
                <a:gd name="connsiteX0" fmla="*/ 0 w 1689100"/>
                <a:gd name="connsiteY0" fmla="*/ 0 h 597827"/>
                <a:gd name="connsiteX1" fmla="*/ 1689100 w 1689100"/>
                <a:gd name="connsiteY1" fmla="*/ 0 h 597827"/>
                <a:gd name="connsiteX2" fmla="*/ 1689100 w 1689100"/>
                <a:gd name="connsiteY2" fmla="*/ 597827 h 597827"/>
                <a:gd name="connsiteX3" fmla="*/ 0 w 1689100"/>
                <a:gd name="connsiteY3" fmla="*/ 597827 h 597827"/>
                <a:gd name="connsiteX4" fmla="*/ 0 w 1689100"/>
                <a:gd name="connsiteY4" fmla="*/ 0 h 597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597827">
                  <a:moveTo>
                    <a:pt x="0" y="0"/>
                  </a:moveTo>
                  <a:lnTo>
                    <a:pt x="1689100" y="0"/>
                  </a:lnTo>
                  <a:lnTo>
                    <a:pt x="1689100" y="597827"/>
                  </a:lnTo>
                  <a:lnTo>
                    <a:pt x="0" y="597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Internetnutzung</a:t>
              </a:r>
            </a:p>
          </p:txBody>
        </p:sp>
        <p:sp>
          <p:nvSpPr>
            <p:cNvPr id="10" name="Rechteck 9">
              <a:extLst>
                <a:ext uri="{FF2B5EF4-FFF2-40B4-BE49-F238E27FC236}">
                  <a16:creationId xmlns:a16="http://schemas.microsoft.com/office/drawing/2014/main" id="{D275F39A-A5AD-2A41-85F1-B3119E65C51D}"/>
                </a:ext>
              </a:extLst>
            </p:cNvPr>
            <p:cNvSpPr/>
            <p:nvPr/>
          </p:nvSpPr>
          <p:spPr>
            <a:xfrm>
              <a:off x="115747" y="2155742"/>
              <a:ext cx="12076253" cy="4945608"/>
            </a:xfrm>
            <a:prstGeom prst="rect">
              <a:avLst/>
            </a:prstGeom>
            <a:noFill/>
          </p:spPr>
        </p:sp>
        <p:sp>
          <p:nvSpPr>
            <p:cNvPr id="36" name="Eingebuchteter Richtungspfeil 35">
              <a:extLst>
                <a:ext uri="{FF2B5EF4-FFF2-40B4-BE49-F238E27FC236}">
                  <a16:creationId xmlns:a16="http://schemas.microsoft.com/office/drawing/2014/main" id="{B3CD288A-261C-4747-AD19-C539212CB7F4}"/>
                </a:ext>
              </a:extLst>
            </p:cNvPr>
            <p:cNvSpPr/>
            <p:nvPr/>
          </p:nvSpPr>
          <p:spPr>
            <a:xfrm>
              <a:off x="1804962" y="3555255"/>
              <a:ext cx="403231" cy="769812"/>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7" name="Freihandform 36">
              <a:extLst>
                <a:ext uri="{FF2B5EF4-FFF2-40B4-BE49-F238E27FC236}">
                  <a16:creationId xmlns:a16="http://schemas.microsoft.com/office/drawing/2014/main" id="{B8E57EF2-BD48-294D-9125-5ECEF9E4E57B}"/>
                </a:ext>
              </a:extLst>
            </p:cNvPr>
            <p:cNvSpPr/>
            <p:nvPr/>
          </p:nvSpPr>
          <p:spPr>
            <a:xfrm>
              <a:off x="2223568" y="3244385"/>
              <a:ext cx="1908115" cy="1414193"/>
            </a:xfrm>
            <a:custGeom>
              <a:avLst/>
              <a:gdLst>
                <a:gd name="connsiteX0" fmla="*/ 0 w 1908115"/>
                <a:gd name="connsiteY0" fmla="*/ 0 h 1414193"/>
                <a:gd name="connsiteX1" fmla="*/ 1908115 w 1908115"/>
                <a:gd name="connsiteY1" fmla="*/ 0 h 1414193"/>
                <a:gd name="connsiteX2" fmla="*/ 1908115 w 1908115"/>
                <a:gd name="connsiteY2" fmla="*/ 1414193 h 1414193"/>
                <a:gd name="connsiteX3" fmla="*/ 0 w 1908115"/>
                <a:gd name="connsiteY3" fmla="*/ 1414193 h 1414193"/>
                <a:gd name="connsiteX4" fmla="*/ 0 w 1908115"/>
                <a:gd name="connsiteY4" fmla="*/ 0 h 141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115" h="1414193">
                  <a:moveTo>
                    <a:pt x="0" y="0"/>
                  </a:moveTo>
                  <a:lnTo>
                    <a:pt x="1908115" y="0"/>
                  </a:lnTo>
                  <a:lnTo>
                    <a:pt x="1908115" y="1414193"/>
                  </a:lnTo>
                  <a:lnTo>
                    <a:pt x="0" y="14141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Anfallen personen-bezogener Daten</a:t>
              </a:r>
            </a:p>
          </p:txBody>
        </p:sp>
        <p:sp>
          <p:nvSpPr>
            <p:cNvPr id="38" name="Eingebuchteter Richtungspfeil 37">
              <a:extLst>
                <a:ext uri="{FF2B5EF4-FFF2-40B4-BE49-F238E27FC236}">
                  <a16:creationId xmlns:a16="http://schemas.microsoft.com/office/drawing/2014/main" id="{33F1083B-D3D4-364F-9859-9035643835C6}"/>
                </a:ext>
              </a:extLst>
            </p:cNvPr>
            <p:cNvSpPr/>
            <p:nvPr/>
          </p:nvSpPr>
          <p:spPr>
            <a:xfrm>
              <a:off x="4161004" y="3564800"/>
              <a:ext cx="403231" cy="769812"/>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Freihandform 38">
              <a:extLst>
                <a:ext uri="{FF2B5EF4-FFF2-40B4-BE49-F238E27FC236}">
                  <a16:creationId xmlns:a16="http://schemas.microsoft.com/office/drawing/2014/main" id="{CD72FCDF-6A48-A94B-86B6-8BB6CDB15452}"/>
                </a:ext>
              </a:extLst>
            </p:cNvPr>
            <p:cNvSpPr/>
            <p:nvPr/>
          </p:nvSpPr>
          <p:spPr>
            <a:xfrm>
              <a:off x="4636254" y="3379273"/>
              <a:ext cx="1867063" cy="1353848"/>
            </a:xfrm>
            <a:custGeom>
              <a:avLst/>
              <a:gdLst>
                <a:gd name="connsiteX0" fmla="*/ 0 w 1867063"/>
                <a:gd name="connsiteY0" fmla="*/ 0 h 1353848"/>
                <a:gd name="connsiteX1" fmla="*/ 1867063 w 1867063"/>
                <a:gd name="connsiteY1" fmla="*/ 0 h 1353848"/>
                <a:gd name="connsiteX2" fmla="*/ 1867063 w 1867063"/>
                <a:gd name="connsiteY2" fmla="*/ 1353848 h 1353848"/>
                <a:gd name="connsiteX3" fmla="*/ 0 w 1867063"/>
                <a:gd name="connsiteY3" fmla="*/ 1353848 h 1353848"/>
                <a:gd name="connsiteX4" fmla="*/ 0 w 1867063"/>
                <a:gd name="connsiteY4" fmla="*/ 0 h 1353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063" h="1353848">
                  <a:moveTo>
                    <a:pt x="0" y="0"/>
                  </a:moveTo>
                  <a:lnTo>
                    <a:pt x="1867063" y="0"/>
                  </a:lnTo>
                  <a:lnTo>
                    <a:pt x="1867063" y="1353848"/>
                  </a:lnTo>
                  <a:lnTo>
                    <a:pt x="0" y="13538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Speicherung durch Unternehmen, ggf. Auswertung</a:t>
              </a:r>
            </a:p>
          </p:txBody>
        </p:sp>
        <p:sp>
          <p:nvSpPr>
            <p:cNvPr id="40" name="Eingebuchteter Richtungspfeil 39">
              <a:extLst>
                <a:ext uri="{FF2B5EF4-FFF2-40B4-BE49-F238E27FC236}">
                  <a16:creationId xmlns:a16="http://schemas.microsoft.com/office/drawing/2014/main" id="{564E085F-2712-7644-9F0C-2F3A1EE20E07}"/>
                </a:ext>
              </a:extLst>
            </p:cNvPr>
            <p:cNvSpPr/>
            <p:nvPr/>
          </p:nvSpPr>
          <p:spPr>
            <a:xfrm>
              <a:off x="6598176" y="3569212"/>
              <a:ext cx="403231" cy="769812"/>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1" name="Freihandform 40">
              <a:extLst>
                <a:ext uri="{FF2B5EF4-FFF2-40B4-BE49-F238E27FC236}">
                  <a16:creationId xmlns:a16="http://schemas.microsoft.com/office/drawing/2014/main" id="{DE5B3FE3-DD98-FF47-BAA6-ABAF50B52372}"/>
                </a:ext>
              </a:extLst>
            </p:cNvPr>
            <p:cNvSpPr/>
            <p:nvPr/>
          </p:nvSpPr>
          <p:spPr>
            <a:xfrm>
              <a:off x="7079964" y="3385932"/>
              <a:ext cx="2000888" cy="1234274"/>
            </a:xfrm>
            <a:custGeom>
              <a:avLst/>
              <a:gdLst>
                <a:gd name="connsiteX0" fmla="*/ 0 w 2000888"/>
                <a:gd name="connsiteY0" fmla="*/ 0 h 1234274"/>
                <a:gd name="connsiteX1" fmla="*/ 2000888 w 2000888"/>
                <a:gd name="connsiteY1" fmla="*/ 0 h 1234274"/>
                <a:gd name="connsiteX2" fmla="*/ 2000888 w 2000888"/>
                <a:gd name="connsiteY2" fmla="*/ 1234274 h 1234274"/>
                <a:gd name="connsiteX3" fmla="*/ 0 w 2000888"/>
                <a:gd name="connsiteY3" fmla="*/ 1234274 h 1234274"/>
                <a:gd name="connsiteX4" fmla="*/ 0 w 2000888"/>
                <a:gd name="connsiteY4" fmla="*/ 0 h 1234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888" h="1234274">
                  <a:moveTo>
                    <a:pt x="0" y="0"/>
                  </a:moveTo>
                  <a:lnTo>
                    <a:pt x="2000888" y="0"/>
                  </a:lnTo>
                  <a:lnTo>
                    <a:pt x="2000888" y="1234274"/>
                  </a:lnTo>
                  <a:lnTo>
                    <a:pt x="0" y="12342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Rechtsverhältnis zwischen Person und Unternehmen</a:t>
              </a:r>
            </a:p>
          </p:txBody>
        </p:sp>
        <p:sp>
          <p:nvSpPr>
            <p:cNvPr id="42" name="Eingebuchteter Richtungspfeil 41">
              <a:extLst>
                <a:ext uri="{FF2B5EF4-FFF2-40B4-BE49-F238E27FC236}">
                  <a16:creationId xmlns:a16="http://schemas.microsoft.com/office/drawing/2014/main" id="{7DFB8F5C-FF96-C342-BF8D-F475F380D08E}"/>
                </a:ext>
              </a:extLst>
            </p:cNvPr>
            <p:cNvSpPr/>
            <p:nvPr/>
          </p:nvSpPr>
          <p:spPr>
            <a:xfrm>
              <a:off x="9150366" y="3579173"/>
              <a:ext cx="403231" cy="769812"/>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3" name="Freihandform 42">
              <a:extLst>
                <a:ext uri="{FF2B5EF4-FFF2-40B4-BE49-F238E27FC236}">
                  <a16:creationId xmlns:a16="http://schemas.microsoft.com/office/drawing/2014/main" id="{F9964261-447D-1A42-8764-74AD3FDB373E}"/>
                </a:ext>
              </a:extLst>
            </p:cNvPr>
            <p:cNvSpPr/>
            <p:nvPr/>
          </p:nvSpPr>
          <p:spPr>
            <a:xfrm>
              <a:off x="10006323" y="3371975"/>
              <a:ext cx="1347478" cy="1373195"/>
            </a:xfrm>
            <a:custGeom>
              <a:avLst/>
              <a:gdLst>
                <a:gd name="connsiteX0" fmla="*/ 0 w 1373195"/>
                <a:gd name="connsiteY0" fmla="*/ 686598 h 1373195"/>
                <a:gd name="connsiteX1" fmla="*/ 686598 w 1373195"/>
                <a:gd name="connsiteY1" fmla="*/ 0 h 1373195"/>
                <a:gd name="connsiteX2" fmla="*/ 1373196 w 1373195"/>
                <a:gd name="connsiteY2" fmla="*/ 686598 h 1373195"/>
                <a:gd name="connsiteX3" fmla="*/ 686598 w 1373195"/>
                <a:gd name="connsiteY3" fmla="*/ 1373196 h 1373195"/>
                <a:gd name="connsiteX4" fmla="*/ 0 w 1373195"/>
                <a:gd name="connsiteY4" fmla="*/ 686598 h 1373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195" h="1373195">
                  <a:moveTo>
                    <a:pt x="0" y="686598"/>
                  </a:moveTo>
                  <a:cubicBezTo>
                    <a:pt x="0" y="307400"/>
                    <a:pt x="307400" y="0"/>
                    <a:pt x="686598" y="0"/>
                  </a:cubicBezTo>
                  <a:cubicBezTo>
                    <a:pt x="1065796" y="0"/>
                    <a:pt x="1373196" y="307400"/>
                    <a:pt x="1373196" y="686598"/>
                  </a:cubicBezTo>
                  <a:cubicBezTo>
                    <a:pt x="1373196" y="1065796"/>
                    <a:pt x="1065796" y="1373196"/>
                    <a:pt x="686598" y="1373196"/>
                  </a:cubicBezTo>
                  <a:cubicBezTo>
                    <a:pt x="307400" y="1373196"/>
                    <a:pt x="0" y="1065796"/>
                    <a:pt x="0" y="68659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100" tIns="201100" rIns="201100" bIns="201100" numCol="1" spcCol="1270" anchor="ctr" anchorCtr="0">
              <a:noAutofit/>
            </a:bodyPr>
            <a:lstStyle/>
            <a:p>
              <a:pPr marL="0" lvl="0" indent="0" algn="ctr" defTabSz="1066800">
                <a:lnSpc>
                  <a:spcPct val="90000"/>
                </a:lnSpc>
                <a:spcBef>
                  <a:spcPct val="0"/>
                </a:spcBef>
                <a:spcAft>
                  <a:spcPct val="35000"/>
                </a:spcAft>
                <a:buNone/>
              </a:pPr>
              <a:r>
                <a:rPr lang="de-DE" sz="2000" kern="1200" dirty="0">
                  <a:solidFill>
                    <a:schemeClr val="tx1"/>
                  </a:solidFill>
                </a:rPr>
                <a:t>DSGVO</a:t>
              </a:r>
            </a:p>
          </p:txBody>
        </p:sp>
        <p:sp>
          <p:nvSpPr>
            <p:cNvPr id="44" name="Freihandform 43">
              <a:extLst>
                <a:ext uri="{FF2B5EF4-FFF2-40B4-BE49-F238E27FC236}">
                  <a16:creationId xmlns:a16="http://schemas.microsoft.com/office/drawing/2014/main" id="{2971F2F3-D3E9-BA47-83AA-E1CA740F7017}"/>
                </a:ext>
              </a:extLst>
            </p:cNvPr>
            <p:cNvSpPr/>
            <p:nvPr/>
          </p:nvSpPr>
          <p:spPr>
            <a:xfrm>
              <a:off x="8874059" y="4956699"/>
              <a:ext cx="3208645" cy="1857606"/>
            </a:xfrm>
            <a:custGeom>
              <a:avLst/>
              <a:gdLst>
                <a:gd name="connsiteX0" fmla="*/ 0 w 2997929"/>
                <a:gd name="connsiteY0" fmla="*/ 0 h 1857606"/>
                <a:gd name="connsiteX1" fmla="*/ 2997929 w 2997929"/>
                <a:gd name="connsiteY1" fmla="*/ 0 h 1857606"/>
                <a:gd name="connsiteX2" fmla="*/ 2997929 w 2997929"/>
                <a:gd name="connsiteY2" fmla="*/ 1857606 h 1857606"/>
                <a:gd name="connsiteX3" fmla="*/ 0 w 2997929"/>
                <a:gd name="connsiteY3" fmla="*/ 1857606 h 1857606"/>
                <a:gd name="connsiteX4" fmla="*/ 0 w 2997929"/>
                <a:gd name="connsiteY4" fmla="*/ 0 h 1857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929" h="1857606">
                  <a:moveTo>
                    <a:pt x="0" y="0"/>
                  </a:moveTo>
                  <a:lnTo>
                    <a:pt x="2997929" y="0"/>
                  </a:lnTo>
                  <a:lnTo>
                    <a:pt x="2997929" y="1857606"/>
                  </a:lnTo>
                  <a:lnTo>
                    <a:pt x="0" y="18576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ct val="15000"/>
                </a:spcAft>
                <a:buFont typeface="Wingdings" pitchFamily="2" charset="2"/>
                <a:buChar char="ü"/>
              </a:pPr>
              <a:r>
                <a:rPr lang="de-DE" sz="1800" kern="1200" dirty="0"/>
                <a:t>Garantie für Bürger:innen: Hoheit über eigene Daten</a:t>
              </a:r>
            </a:p>
            <a:p>
              <a:pPr marL="171450" lvl="1" indent="-171450" algn="l" defTabSz="800100">
                <a:lnSpc>
                  <a:spcPct val="90000"/>
                </a:lnSpc>
                <a:spcBef>
                  <a:spcPct val="0"/>
                </a:spcBef>
                <a:spcAft>
                  <a:spcPct val="15000"/>
                </a:spcAft>
                <a:buFont typeface="Wingdings" pitchFamily="2" charset="2"/>
                <a:buChar char="ü"/>
              </a:pPr>
              <a:r>
                <a:rPr lang="de-DE" sz="1800" kern="1200" dirty="0"/>
                <a:t>Einheitliche Regelung der Datenverarbeitung in der EU</a:t>
              </a:r>
            </a:p>
            <a:p>
              <a:pPr marL="171450" lvl="1" indent="-171450" algn="l" defTabSz="800100">
                <a:lnSpc>
                  <a:spcPct val="90000"/>
                </a:lnSpc>
                <a:spcBef>
                  <a:spcPct val="0"/>
                </a:spcBef>
                <a:spcAft>
                  <a:spcPct val="15000"/>
                </a:spcAft>
                <a:buFont typeface="Wingdings" pitchFamily="2" charset="2"/>
                <a:buChar char="ü"/>
              </a:pPr>
              <a:r>
                <a:rPr lang="de-DE" sz="1800" kern="1200" dirty="0"/>
                <a:t>Rechte und Pflichten für beide Seiten</a:t>
              </a:r>
            </a:p>
          </p:txBody>
        </p:sp>
      </p:grpSp>
      <p:pic>
        <p:nvPicPr>
          <p:cNvPr id="6" name="Grafik 5">
            <a:extLst>
              <a:ext uri="{FF2B5EF4-FFF2-40B4-BE49-F238E27FC236}">
                <a16:creationId xmlns:a16="http://schemas.microsoft.com/office/drawing/2014/main" id="{9D997108-7E92-7848-923D-9C84F846FFC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3927" y="2243656"/>
            <a:ext cx="792000" cy="792000"/>
          </a:xfrm>
          <a:prstGeom prst="rect">
            <a:avLst/>
          </a:prstGeom>
        </p:spPr>
      </p:pic>
      <p:pic>
        <p:nvPicPr>
          <p:cNvPr id="7" name="Grafik 6">
            <a:extLst>
              <a:ext uri="{FF2B5EF4-FFF2-40B4-BE49-F238E27FC236}">
                <a16:creationId xmlns:a16="http://schemas.microsoft.com/office/drawing/2014/main" id="{42106672-FDC9-1F4F-8C51-73D0CDE965F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0264" y="2279656"/>
            <a:ext cx="720000" cy="720000"/>
          </a:xfrm>
          <a:prstGeom prst="rect">
            <a:avLst/>
          </a:prstGeom>
        </p:spPr>
      </p:pic>
      <p:sp>
        <p:nvSpPr>
          <p:cNvPr id="9" name="Rechteck 8">
            <a:extLst>
              <a:ext uri="{FF2B5EF4-FFF2-40B4-BE49-F238E27FC236}">
                <a16:creationId xmlns:a16="http://schemas.microsoft.com/office/drawing/2014/main" id="{456066C2-8979-1843-BE0B-1E8F0003ED35}"/>
              </a:ext>
              <a:ext uri="{C183D7F6-B498-43B3-948B-1728B52AA6E4}">
                <adec:decorative xmlns:adec="http://schemas.microsoft.com/office/drawing/2017/decorative" val="1"/>
              </a:ext>
            </a:extLst>
          </p:cNvPr>
          <p:cNvSpPr/>
          <p:nvPr/>
        </p:nvSpPr>
        <p:spPr>
          <a:xfrm>
            <a:off x="2543333" y="2155742"/>
            <a:ext cx="1127157" cy="1119222"/>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de-DE" dirty="0"/>
          </a:p>
        </p:txBody>
      </p:sp>
      <p:pic>
        <p:nvPicPr>
          <p:cNvPr id="11" name="Grafik 10">
            <a:extLst>
              <a:ext uri="{FF2B5EF4-FFF2-40B4-BE49-F238E27FC236}">
                <a16:creationId xmlns:a16="http://schemas.microsoft.com/office/drawing/2014/main" id="{7E54571C-C804-1A49-8BBB-B6B3FA26D469}"/>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52737" y="2224665"/>
            <a:ext cx="1021355" cy="1021355"/>
          </a:xfrm>
          <a:prstGeom prst="rect">
            <a:avLst/>
          </a:prstGeom>
        </p:spPr>
      </p:pic>
      <p:pic>
        <p:nvPicPr>
          <p:cNvPr id="13" name="Grafik 12">
            <a:extLst>
              <a:ext uri="{FF2B5EF4-FFF2-40B4-BE49-F238E27FC236}">
                <a16:creationId xmlns:a16="http://schemas.microsoft.com/office/drawing/2014/main" id="{24795B24-7527-8D41-8821-B3307B378B79}"/>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63371" y="2278143"/>
            <a:ext cx="914400" cy="914400"/>
          </a:xfrm>
          <a:prstGeom prst="rect">
            <a:avLst/>
          </a:prstGeom>
        </p:spPr>
      </p:pic>
      <p:pic>
        <p:nvPicPr>
          <p:cNvPr id="17" name="Grafik 16">
            <a:extLst>
              <a:ext uri="{FF2B5EF4-FFF2-40B4-BE49-F238E27FC236}">
                <a16:creationId xmlns:a16="http://schemas.microsoft.com/office/drawing/2014/main" id="{CEA30731-A976-974E-AB06-90E73D5EE4A0}"/>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90244" y="2155742"/>
            <a:ext cx="967829" cy="967829"/>
          </a:xfrm>
          <a:prstGeom prst="rect">
            <a:avLst/>
          </a:prstGeom>
        </p:spPr>
      </p:pic>
      <p:pic>
        <p:nvPicPr>
          <p:cNvPr id="19" name="Grafik 18">
            <a:extLst>
              <a:ext uri="{FF2B5EF4-FFF2-40B4-BE49-F238E27FC236}">
                <a16:creationId xmlns:a16="http://schemas.microsoft.com/office/drawing/2014/main" id="{4659C52F-2E78-EB42-9AF6-3D957FEAA610}"/>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077140" y="2250512"/>
            <a:ext cx="873060" cy="873060"/>
          </a:xfrm>
          <a:prstGeom prst="rect">
            <a:avLst/>
          </a:prstGeom>
        </p:spPr>
      </p:pic>
      <p:pic>
        <p:nvPicPr>
          <p:cNvPr id="21" name="Grafik 20">
            <a:extLst>
              <a:ext uri="{FF2B5EF4-FFF2-40B4-BE49-F238E27FC236}">
                <a16:creationId xmlns:a16="http://schemas.microsoft.com/office/drawing/2014/main" id="{6AB6201F-B4A7-8C4A-9667-B29F264A7A85}"/>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001000" y="2250512"/>
            <a:ext cx="873060" cy="873060"/>
          </a:xfrm>
          <a:prstGeom prst="rect">
            <a:avLst/>
          </a:prstGeom>
        </p:spPr>
      </p:pic>
      <p:pic>
        <p:nvPicPr>
          <p:cNvPr id="23" name="Grafik 22">
            <a:extLst>
              <a:ext uri="{FF2B5EF4-FFF2-40B4-BE49-F238E27FC236}">
                <a16:creationId xmlns:a16="http://schemas.microsoft.com/office/drawing/2014/main" id="{0C628BD0-16E2-3945-A102-28EFD9B45A34}"/>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87521" y="2604109"/>
            <a:ext cx="325357" cy="325357"/>
          </a:xfrm>
          <a:prstGeom prst="rect">
            <a:avLst/>
          </a:prstGeom>
        </p:spPr>
      </p:pic>
      <p:sp>
        <p:nvSpPr>
          <p:cNvPr id="3" name="Foliennummernplatzhalter 2">
            <a:extLst>
              <a:ext uri="{FF2B5EF4-FFF2-40B4-BE49-F238E27FC236}">
                <a16:creationId xmlns:a16="http://schemas.microsoft.com/office/drawing/2014/main" id="{2271D130-B7FE-2D42-90C4-02EAA6593A77}"/>
              </a:ext>
              <a:ext uri="{C183D7F6-B498-43B3-948B-1728B52AA6E4}">
                <adec:decorative xmlns:adec="http://schemas.microsoft.com/office/drawing/2017/decorative" val="0"/>
              </a:ext>
            </a:extLst>
          </p:cNvPr>
          <p:cNvSpPr>
            <a:spLocks noGrp="1"/>
          </p:cNvSpPr>
          <p:nvPr>
            <p:ph type="sldNum" sz="quarter" idx="12"/>
          </p:nvPr>
        </p:nvSpPr>
        <p:spPr/>
        <p:txBody>
          <a:bodyPr/>
          <a:lstStyle/>
          <a:p>
            <a:fld id="{EFDFE86E-4456-2D41-A9F3-16B43092C962}" type="slidenum">
              <a:rPr lang="de-DE" smtClean="0"/>
              <a:t>3</a:t>
            </a:fld>
            <a:endParaRPr lang="de-DE" dirty="0"/>
          </a:p>
        </p:txBody>
      </p:sp>
    </p:spTree>
    <p:extLst>
      <p:ext uri="{BB962C8B-B14F-4D97-AF65-F5344CB8AC3E}">
        <p14:creationId xmlns:p14="http://schemas.microsoft.com/office/powerpoint/2010/main" val="358524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0844F60-CAEC-B741-A338-BAA23152E1EB}"/>
              </a:ext>
            </a:extLst>
          </p:cNvPr>
          <p:cNvSpPr>
            <a:spLocks noGrp="1"/>
          </p:cNvSpPr>
          <p:nvPr>
            <p:ph type="title"/>
          </p:nvPr>
        </p:nvSpPr>
        <p:spPr>
          <a:xfrm>
            <a:off x="838200" y="556995"/>
            <a:ext cx="10515600" cy="1133693"/>
          </a:xfrm>
        </p:spPr>
        <p:txBody>
          <a:bodyPr>
            <a:normAutofit fontScale="90000"/>
          </a:bodyPr>
          <a:lstStyle/>
          <a:p>
            <a:r>
              <a:rPr lang="de-DE" sz="5200" dirty="0"/>
              <a:t>DSGVO: Einheitlicher Rechtsrahmen</a:t>
            </a:r>
          </a:p>
        </p:txBody>
      </p:sp>
      <p:graphicFrame>
        <p:nvGraphicFramePr>
          <p:cNvPr id="5" name="Inhaltsplatzhalter 2">
            <a:extLst>
              <a:ext uri="{FF2B5EF4-FFF2-40B4-BE49-F238E27FC236}">
                <a16:creationId xmlns:a16="http://schemas.microsoft.com/office/drawing/2014/main" id="{48A475D4-C0F1-44B2-9424-F69C6078D20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177244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102DA010-14F7-114E-B825-AE2195C88DC5}"/>
              </a:ext>
            </a:extLst>
          </p:cNvPr>
          <p:cNvSpPr>
            <a:spLocks noGrp="1"/>
          </p:cNvSpPr>
          <p:nvPr>
            <p:ph type="sldNum" sz="quarter" idx="12"/>
          </p:nvPr>
        </p:nvSpPr>
        <p:spPr/>
        <p:txBody>
          <a:bodyPr/>
          <a:lstStyle/>
          <a:p>
            <a:fld id="{D896E284-B994-9645-AA02-000A5556E205}" type="slidenum">
              <a:rPr lang="de-DE" smtClean="0"/>
              <a:t>4</a:t>
            </a:fld>
            <a:endParaRPr lang="de-DE" dirty="0"/>
          </a:p>
        </p:txBody>
      </p:sp>
    </p:spTree>
    <p:extLst>
      <p:ext uri="{BB962C8B-B14F-4D97-AF65-F5344CB8AC3E}">
        <p14:creationId xmlns:p14="http://schemas.microsoft.com/office/powerpoint/2010/main" val="2559371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CEBC9-EAB3-764C-9A14-CE86D284A9D7}"/>
              </a:ext>
            </a:extLst>
          </p:cNvPr>
          <p:cNvSpPr>
            <a:spLocks noGrp="1"/>
          </p:cNvSpPr>
          <p:nvPr>
            <p:ph type="title"/>
          </p:nvPr>
        </p:nvSpPr>
        <p:spPr>
          <a:xfrm>
            <a:off x="838200" y="365125"/>
            <a:ext cx="10515600" cy="1325563"/>
          </a:xfrm>
        </p:spPr>
        <p:txBody>
          <a:bodyPr>
            <a:normAutofit/>
          </a:bodyPr>
          <a:lstStyle/>
          <a:p>
            <a:r>
              <a:rPr lang="de-DE" sz="4700" dirty="0"/>
              <a:t>DSGVO: Grundsätze (Artikel 5)</a:t>
            </a:r>
          </a:p>
        </p:txBody>
      </p:sp>
      <p:graphicFrame>
        <p:nvGraphicFramePr>
          <p:cNvPr id="16" name="Inhaltsplatzhalter 2" descr="Folgende Grundsätze gelten für die DSGVO:&#10;Rechtmäßigkeit, Verarbeitung nach Treu und Glauben, Transparenz.&#10;Zweckbindung.&#10;Datenminimierung.&#10;Richtigkeit.&#10;Speicherbegrenzung.&#10;Integrität und Vertraulichkeit.">
            <a:extLst>
              <a:ext uri="{FF2B5EF4-FFF2-40B4-BE49-F238E27FC236}">
                <a16:creationId xmlns:a16="http://schemas.microsoft.com/office/drawing/2014/main" id="{872E89C1-7B7E-47D5-8C77-30EC76DF7C61}"/>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14995296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a:extLst>
              <a:ext uri="{FF2B5EF4-FFF2-40B4-BE49-F238E27FC236}">
                <a16:creationId xmlns:a16="http://schemas.microsoft.com/office/drawing/2014/main" id="{EA92AA47-65D2-A74C-B2CD-2017CF6FD0F8}"/>
              </a:ext>
            </a:extLst>
          </p:cNvPr>
          <p:cNvSpPr txBox="1"/>
          <p:nvPr/>
        </p:nvSpPr>
        <p:spPr>
          <a:xfrm>
            <a:off x="838200" y="6400412"/>
            <a:ext cx="2312096" cy="276999"/>
          </a:xfrm>
          <a:prstGeom prst="rect">
            <a:avLst/>
          </a:prstGeom>
          <a:noFill/>
        </p:spPr>
        <p:txBody>
          <a:bodyPr wrap="square" rtlCol="0">
            <a:spAutoFit/>
          </a:bodyPr>
          <a:lstStyle/>
          <a:p>
            <a:r>
              <a:rPr lang="de-DE" sz="1200" dirty="0">
                <a:solidFill>
                  <a:schemeClr val="bg1">
                    <a:lumMod val="50000"/>
                  </a:schemeClr>
                </a:solidFill>
              </a:rPr>
              <a:t>Quelle 2</a:t>
            </a:r>
          </a:p>
        </p:txBody>
      </p:sp>
      <p:sp>
        <p:nvSpPr>
          <p:cNvPr id="3" name="Foliennummernplatzhalter 2">
            <a:extLst>
              <a:ext uri="{FF2B5EF4-FFF2-40B4-BE49-F238E27FC236}">
                <a16:creationId xmlns:a16="http://schemas.microsoft.com/office/drawing/2014/main" id="{54A306D4-7095-F249-8A90-4EA67AA60762}"/>
              </a:ext>
            </a:extLst>
          </p:cNvPr>
          <p:cNvSpPr>
            <a:spLocks noGrp="1"/>
          </p:cNvSpPr>
          <p:nvPr>
            <p:ph type="sldNum" sz="quarter" idx="12"/>
          </p:nvPr>
        </p:nvSpPr>
        <p:spPr/>
        <p:txBody>
          <a:bodyPr/>
          <a:lstStyle/>
          <a:p>
            <a:fld id="{D896E284-B994-9645-AA02-000A5556E205}" type="slidenum">
              <a:rPr lang="de-DE" smtClean="0">
                <a:solidFill>
                  <a:schemeClr val="bg1">
                    <a:lumMod val="50000"/>
                  </a:schemeClr>
                </a:solidFill>
              </a:rPr>
              <a:t>5</a:t>
            </a:fld>
            <a:endParaRPr lang="de-DE" dirty="0">
              <a:solidFill>
                <a:schemeClr val="bg1">
                  <a:lumMod val="50000"/>
                </a:schemeClr>
              </a:solidFill>
            </a:endParaRPr>
          </a:p>
        </p:txBody>
      </p:sp>
    </p:spTree>
    <p:extLst>
      <p:ext uri="{BB962C8B-B14F-4D97-AF65-F5344CB8AC3E}">
        <p14:creationId xmlns:p14="http://schemas.microsoft.com/office/powerpoint/2010/main" val="105663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8">
            <a:extLst>
              <a:ext uri="{FF2B5EF4-FFF2-40B4-BE49-F238E27FC236}">
                <a16:creationId xmlns:a16="http://schemas.microsoft.com/office/drawing/2014/main" id="{A7738A08-3D27-8E4D-B902-5D75B0C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0">
            <a:extLst>
              <a:ext uri="{FF2B5EF4-FFF2-40B4-BE49-F238E27FC236}">
                <a16:creationId xmlns:a16="http://schemas.microsoft.com/office/drawing/2014/main" id="{E40431E8-9778-3348-ABE4-1B76A8BE4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02">
            <a:extLst>
              <a:ext uri="{FF2B5EF4-FFF2-40B4-BE49-F238E27FC236}">
                <a16:creationId xmlns:a16="http://schemas.microsoft.com/office/drawing/2014/main" id="{AE68469B-1322-FE4B-8F36-0ECFDC4BE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7F5448C-A6B3-5745-AB95-C6DBEA293D71}"/>
              </a:ext>
            </a:extLst>
          </p:cNvPr>
          <p:cNvSpPr>
            <a:spLocks noGrp="1"/>
          </p:cNvSpPr>
          <p:nvPr>
            <p:ph type="title"/>
          </p:nvPr>
        </p:nvSpPr>
        <p:spPr>
          <a:xfrm>
            <a:off x="1115568" y="548640"/>
            <a:ext cx="10168128" cy="1179576"/>
          </a:xfrm>
        </p:spPr>
        <p:txBody>
          <a:bodyPr>
            <a:noAutofit/>
          </a:bodyPr>
          <a:lstStyle/>
          <a:p>
            <a:r>
              <a:rPr lang="de-DE" sz="4700" dirty="0"/>
              <a:t>Pflichten von Unternehmen: </a:t>
            </a:r>
            <a:br>
              <a:rPr lang="de-DE" sz="4700" dirty="0"/>
            </a:br>
            <a:r>
              <a:rPr lang="de-DE" sz="4700" dirty="0"/>
              <a:t>Einwilligung der Nutzenden einholen</a:t>
            </a:r>
            <a:endParaRPr lang="de-DE" sz="4700" b="1" dirty="0"/>
          </a:p>
        </p:txBody>
      </p:sp>
      <p:sp>
        <p:nvSpPr>
          <p:cNvPr id="105" name="Rectangle 10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2ECF7812-EA62-2C4A-9AC1-7E56E9325C3B}"/>
              </a:ext>
            </a:extLst>
          </p:cNvPr>
          <p:cNvSpPr>
            <a:spLocks noGrp="1"/>
          </p:cNvSpPr>
          <p:nvPr>
            <p:ph idx="1"/>
          </p:nvPr>
        </p:nvSpPr>
        <p:spPr>
          <a:xfrm>
            <a:off x="1115568" y="2481943"/>
            <a:ext cx="10168128" cy="3695020"/>
          </a:xfrm>
        </p:spPr>
        <p:txBody>
          <a:bodyPr>
            <a:noAutofit/>
          </a:bodyPr>
          <a:lstStyle/>
          <a:p>
            <a:pPr lvl="0"/>
            <a:r>
              <a:rPr lang="de-DE" sz="2400" dirty="0"/>
              <a:t>Speicherung und Verarbeitung von Daten ist grundsätzlich verboten.</a:t>
            </a:r>
            <a:endParaRPr lang="en-US" sz="2400" dirty="0"/>
          </a:p>
          <a:p>
            <a:pPr lvl="0"/>
            <a:r>
              <a:rPr lang="de-DE" sz="2400" dirty="0"/>
              <a:t>Daher: Unternehmen müssen Einwilligung der Nutzenden einholen. </a:t>
            </a:r>
            <a:endParaRPr lang="en-US" sz="2400" dirty="0"/>
          </a:p>
          <a:p>
            <a:pPr lvl="0"/>
            <a:r>
              <a:rPr lang="de-DE" sz="2400" dirty="0"/>
              <a:t>Einwilligung = freiwillig, unmissverständlich, auf informierter Grundlage.</a:t>
            </a:r>
            <a:endParaRPr lang="en-US" sz="2400" dirty="0"/>
          </a:p>
          <a:p>
            <a:pPr lvl="0"/>
            <a:r>
              <a:rPr lang="de-DE" sz="2400" dirty="0"/>
              <a:t>Stillschweigende Einwilligungserklärungen nicht rechtmäßig. </a:t>
            </a:r>
            <a:endParaRPr lang="en-US" sz="2400" dirty="0"/>
          </a:p>
          <a:p>
            <a:pPr lvl="0"/>
            <a:r>
              <a:rPr lang="de-DE" sz="2400" dirty="0"/>
              <a:t>Keine Einwilligung nötig beim Vorliegen eines Erlaubnistatbestandes: z. B. Vertragserfüllung, lebenswichtige oder öffentliche Interessen.</a:t>
            </a:r>
            <a:endParaRPr lang="en-US" sz="2400" dirty="0"/>
          </a:p>
          <a:p>
            <a:pPr marL="0" lvl="0" indent="0">
              <a:buNone/>
            </a:pPr>
            <a:endParaRPr lang="de-DE" sz="2400" dirty="0"/>
          </a:p>
          <a:p>
            <a:pPr marL="0" indent="0">
              <a:buNone/>
            </a:pPr>
            <a:endParaRPr lang="de-DE" sz="2400" dirty="0"/>
          </a:p>
        </p:txBody>
      </p:sp>
      <p:sp>
        <p:nvSpPr>
          <p:cNvPr id="13" name="Textfeld 12">
            <a:extLst>
              <a:ext uri="{FF2B5EF4-FFF2-40B4-BE49-F238E27FC236}">
                <a16:creationId xmlns:a16="http://schemas.microsoft.com/office/drawing/2014/main" id="{017EC1E5-3945-8849-A7CA-DD5734B12E55}"/>
              </a:ext>
            </a:extLst>
          </p:cNvPr>
          <p:cNvSpPr txBox="1"/>
          <p:nvPr/>
        </p:nvSpPr>
        <p:spPr>
          <a:xfrm>
            <a:off x="838200" y="6400412"/>
            <a:ext cx="2312096" cy="276999"/>
          </a:xfrm>
          <a:prstGeom prst="rect">
            <a:avLst/>
          </a:prstGeom>
          <a:noFill/>
        </p:spPr>
        <p:txBody>
          <a:bodyPr wrap="square" rtlCol="0">
            <a:spAutoFit/>
          </a:bodyPr>
          <a:lstStyle/>
          <a:p>
            <a:r>
              <a:rPr lang="de-DE" sz="1200" dirty="0">
                <a:solidFill>
                  <a:schemeClr val="bg1">
                    <a:lumMod val="50000"/>
                  </a:schemeClr>
                </a:solidFill>
              </a:rPr>
              <a:t>Quelle 2</a:t>
            </a:r>
          </a:p>
        </p:txBody>
      </p:sp>
      <p:sp>
        <p:nvSpPr>
          <p:cNvPr id="5" name="Foliennummernplatzhalter 4">
            <a:extLst>
              <a:ext uri="{FF2B5EF4-FFF2-40B4-BE49-F238E27FC236}">
                <a16:creationId xmlns:a16="http://schemas.microsoft.com/office/drawing/2014/main" id="{B90213B6-7085-2B48-9199-3CB841963658}"/>
              </a:ext>
            </a:extLst>
          </p:cNvPr>
          <p:cNvSpPr>
            <a:spLocks noGrp="1"/>
          </p:cNvSpPr>
          <p:nvPr>
            <p:ph type="sldNum" sz="quarter" idx="12"/>
          </p:nvPr>
        </p:nvSpPr>
        <p:spPr>
          <a:xfrm>
            <a:off x="8540496" y="6356350"/>
            <a:ext cx="2743200" cy="365125"/>
          </a:xfrm>
        </p:spPr>
        <p:txBody>
          <a:bodyPr>
            <a:normAutofit/>
          </a:bodyPr>
          <a:lstStyle/>
          <a:p>
            <a:pPr>
              <a:spcAft>
                <a:spcPts val="600"/>
              </a:spcAft>
            </a:pPr>
            <a:fld id="{D896E284-B994-9645-AA02-000A5556E205}" type="slidenum">
              <a:rPr lang="de-DE">
                <a:solidFill>
                  <a:schemeClr val="tx1">
                    <a:lumMod val="50000"/>
                    <a:lumOff val="50000"/>
                  </a:schemeClr>
                </a:solidFill>
              </a:rPr>
              <a:pPr>
                <a:spcAft>
                  <a:spcPts val="600"/>
                </a:spcAft>
              </a:pPr>
              <a:t>6</a:t>
            </a:fld>
            <a:endParaRPr lang="de-DE" dirty="0">
              <a:solidFill>
                <a:schemeClr val="tx1">
                  <a:lumMod val="50000"/>
                  <a:lumOff val="50000"/>
                </a:schemeClr>
              </a:solidFill>
            </a:endParaRPr>
          </a:p>
        </p:txBody>
      </p:sp>
    </p:spTree>
    <p:extLst>
      <p:ext uri="{BB962C8B-B14F-4D97-AF65-F5344CB8AC3E}">
        <p14:creationId xmlns:p14="http://schemas.microsoft.com/office/powerpoint/2010/main" val="255726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1" name="Rectangle 10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3" name="Rectangle 10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7F5448C-A6B3-5745-AB95-C6DBEA293D71}"/>
              </a:ext>
            </a:extLst>
          </p:cNvPr>
          <p:cNvSpPr>
            <a:spLocks noGrp="1"/>
          </p:cNvSpPr>
          <p:nvPr>
            <p:ph type="title"/>
          </p:nvPr>
        </p:nvSpPr>
        <p:spPr>
          <a:xfrm>
            <a:off x="1115568" y="548640"/>
            <a:ext cx="10168128" cy="1179576"/>
          </a:xfrm>
        </p:spPr>
        <p:txBody>
          <a:bodyPr>
            <a:noAutofit/>
          </a:bodyPr>
          <a:lstStyle/>
          <a:p>
            <a:r>
              <a:rPr lang="de-DE" sz="4700" dirty="0"/>
              <a:t>Pflichten von Unternehmen: </a:t>
            </a:r>
            <a:br>
              <a:rPr lang="de-DE" sz="4700" dirty="0"/>
            </a:br>
            <a:r>
              <a:rPr lang="de-DE" sz="4700" dirty="0"/>
              <a:t>Auskunft über Datenerhebung</a:t>
            </a:r>
          </a:p>
        </p:txBody>
      </p:sp>
      <p:sp>
        <p:nvSpPr>
          <p:cNvPr id="105" name="Rectangle 10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2ECF7812-EA62-2C4A-9AC1-7E56E9325C3B}"/>
              </a:ext>
            </a:extLst>
          </p:cNvPr>
          <p:cNvSpPr>
            <a:spLocks noGrp="1"/>
          </p:cNvSpPr>
          <p:nvPr>
            <p:ph idx="1"/>
          </p:nvPr>
        </p:nvSpPr>
        <p:spPr>
          <a:xfrm>
            <a:off x="1115568" y="2481943"/>
            <a:ext cx="10168128" cy="3695020"/>
          </a:xfrm>
        </p:spPr>
        <p:txBody>
          <a:bodyPr>
            <a:normAutofit/>
          </a:bodyPr>
          <a:lstStyle/>
          <a:p>
            <a:pPr marL="0" lvl="0" indent="0">
              <a:buNone/>
            </a:pPr>
            <a:r>
              <a:rPr lang="de-DE" sz="2400" dirty="0"/>
              <a:t>Datenverarbeitende Unternehmen haben die Pflicht, der betroffenen Person zeitgleich zur Erhebung unter anderem mitzuteilen:</a:t>
            </a:r>
          </a:p>
          <a:p>
            <a:pPr lvl="0"/>
            <a:r>
              <a:rPr lang="de-DE" sz="2400" dirty="0"/>
              <a:t>wer die Daten erhebt,</a:t>
            </a:r>
          </a:p>
          <a:p>
            <a:pPr lvl="0"/>
            <a:r>
              <a:rPr lang="de-DE" sz="2400" dirty="0"/>
              <a:t>für welche Zwecke die Daten erhoben und genutzt werden,</a:t>
            </a:r>
          </a:p>
          <a:p>
            <a:pPr lvl="0"/>
            <a:r>
              <a:rPr lang="de-DE" sz="2400" dirty="0"/>
              <a:t>an wen die Daten ggf. weitergeleitet werden,</a:t>
            </a:r>
          </a:p>
          <a:p>
            <a:pPr lvl="0"/>
            <a:r>
              <a:rPr lang="de-DE" sz="2400" dirty="0"/>
              <a:t>wie lange die Daten gespeichert werden,</a:t>
            </a:r>
          </a:p>
          <a:p>
            <a:pPr lvl="0"/>
            <a:r>
              <a:rPr lang="de-DE" sz="2400" dirty="0"/>
              <a:t>welche Rechte die betroffene Person gegenüber dem Unternehmen hat.</a:t>
            </a:r>
          </a:p>
          <a:p>
            <a:pPr marL="0" lvl="0" indent="0">
              <a:buNone/>
            </a:pPr>
            <a:endParaRPr lang="de-DE" sz="2400" dirty="0"/>
          </a:p>
          <a:p>
            <a:pPr marL="0" lvl="0" indent="0">
              <a:buNone/>
            </a:pPr>
            <a:endParaRPr lang="de-DE" sz="2400" dirty="0"/>
          </a:p>
          <a:p>
            <a:pPr marL="0" lvl="0" indent="0">
              <a:buNone/>
            </a:pPr>
            <a:endParaRPr lang="de-DE" sz="2400" dirty="0"/>
          </a:p>
          <a:p>
            <a:pPr marL="0" indent="0">
              <a:buNone/>
            </a:pPr>
            <a:endParaRPr lang="de-DE" sz="2400" dirty="0"/>
          </a:p>
        </p:txBody>
      </p:sp>
      <p:sp>
        <p:nvSpPr>
          <p:cNvPr id="10" name="Textfeld 9">
            <a:extLst>
              <a:ext uri="{FF2B5EF4-FFF2-40B4-BE49-F238E27FC236}">
                <a16:creationId xmlns:a16="http://schemas.microsoft.com/office/drawing/2014/main" id="{1DA7E69B-7BEA-B74C-B975-29291FD47225}"/>
              </a:ext>
            </a:extLst>
          </p:cNvPr>
          <p:cNvSpPr txBox="1"/>
          <p:nvPr/>
        </p:nvSpPr>
        <p:spPr>
          <a:xfrm>
            <a:off x="838200" y="6400412"/>
            <a:ext cx="2312096" cy="276999"/>
          </a:xfrm>
          <a:prstGeom prst="rect">
            <a:avLst/>
          </a:prstGeom>
          <a:noFill/>
        </p:spPr>
        <p:txBody>
          <a:bodyPr wrap="square" rtlCol="0">
            <a:spAutoFit/>
          </a:bodyPr>
          <a:lstStyle/>
          <a:p>
            <a:r>
              <a:rPr lang="de-DE" sz="1200" dirty="0">
                <a:solidFill>
                  <a:schemeClr val="bg1">
                    <a:lumMod val="50000"/>
                  </a:schemeClr>
                </a:solidFill>
              </a:rPr>
              <a:t>Quelle 2</a:t>
            </a:r>
          </a:p>
        </p:txBody>
      </p:sp>
      <p:sp>
        <p:nvSpPr>
          <p:cNvPr id="5" name="Foliennummernplatzhalter 4">
            <a:extLst>
              <a:ext uri="{FF2B5EF4-FFF2-40B4-BE49-F238E27FC236}">
                <a16:creationId xmlns:a16="http://schemas.microsoft.com/office/drawing/2014/main" id="{B90213B6-7085-2B48-9199-3CB841963658}"/>
              </a:ext>
            </a:extLst>
          </p:cNvPr>
          <p:cNvSpPr>
            <a:spLocks noGrp="1"/>
          </p:cNvSpPr>
          <p:nvPr>
            <p:ph type="sldNum" sz="quarter" idx="12"/>
          </p:nvPr>
        </p:nvSpPr>
        <p:spPr>
          <a:xfrm>
            <a:off x="8540496" y="6356350"/>
            <a:ext cx="2743200" cy="365125"/>
          </a:xfrm>
        </p:spPr>
        <p:txBody>
          <a:bodyPr>
            <a:normAutofit/>
          </a:bodyPr>
          <a:lstStyle/>
          <a:p>
            <a:pPr>
              <a:spcAft>
                <a:spcPts val="600"/>
              </a:spcAft>
            </a:pPr>
            <a:fld id="{D896E284-B994-9645-AA02-000A5556E205}" type="slidenum">
              <a:rPr lang="de-DE">
                <a:solidFill>
                  <a:schemeClr val="tx1">
                    <a:lumMod val="50000"/>
                    <a:lumOff val="50000"/>
                  </a:schemeClr>
                </a:solidFill>
              </a:rPr>
              <a:pPr>
                <a:spcAft>
                  <a:spcPts val="600"/>
                </a:spcAft>
              </a:pPr>
              <a:t>7</a:t>
            </a:fld>
            <a:endParaRPr lang="de-DE" dirty="0">
              <a:solidFill>
                <a:schemeClr val="tx1">
                  <a:lumMod val="50000"/>
                  <a:lumOff val="50000"/>
                </a:schemeClr>
              </a:solidFill>
            </a:endParaRPr>
          </a:p>
        </p:txBody>
      </p:sp>
    </p:spTree>
    <p:extLst>
      <p:ext uri="{BB962C8B-B14F-4D97-AF65-F5344CB8AC3E}">
        <p14:creationId xmlns:p14="http://schemas.microsoft.com/office/powerpoint/2010/main" val="1842731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7" name="Rectangle 4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9" name="Rectangle 4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1553187-F29C-B749-A3F6-DCC3AFD33590}"/>
              </a:ext>
            </a:extLst>
          </p:cNvPr>
          <p:cNvSpPr>
            <a:spLocks noGrp="1"/>
          </p:cNvSpPr>
          <p:nvPr>
            <p:ph type="title"/>
          </p:nvPr>
        </p:nvSpPr>
        <p:spPr>
          <a:xfrm>
            <a:off x="1115568" y="548640"/>
            <a:ext cx="10168128" cy="1179576"/>
          </a:xfrm>
        </p:spPr>
        <p:txBody>
          <a:bodyPr>
            <a:normAutofit/>
          </a:bodyPr>
          <a:lstStyle/>
          <a:p>
            <a:r>
              <a:rPr lang="de-DE" sz="4700" dirty="0"/>
              <a:t>Weitere Pflichten von Unternehmen</a:t>
            </a:r>
          </a:p>
        </p:txBody>
      </p:sp>
      <p:sp>
        <p:nvSpPr>
          <p:cNvPr id="51" name="Rectangle 5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0" name="Inhaltsplatzhalter 2">
            <a:extLst>
              <a:ext uri="{FF2B5EF4-FFF2-40B4-BE49-F238E27FC236}">
                <a16:creationId xmlns:a16="http://schemas.microsoft.com/office/drawing/2014/main" id="{63CA644A-7E34-1748-A32C-F0C5F32441FC}"/>
              </a:ext>
            </a:extLst>
          </p:cNvPr>
          <p:cNvSpPr>
            <a:spLocks noGrp="1"/>
          </p:cNvSpPr>
          <p:nvPr>
            <p:ph idx="1"/>
          </p:nvPr>
        </p:nvSpPr>
        <p:spPr>
          <a:xfrm>
            <a:off x="1115568" y="2276856"/>
            <a:ext cx="10168128" cy="3695020"/>
          </a:xfrm>
        </p:spPr>
        <p:txBody>
          <a:bodyPr>
            <a:noAutofit/>
          </a:bodyPr>
          <a:lstStyle/>
          <a:p>
            <a:r>
              <a:rPr lang="de-DE" sz="2400" dirty="0"/>
              <a:t>Nutzungsbedingungen, Datenschutzerklärung etc.:</a:t>
            </a:r>
          </a:p>
          <a:p>
            <a:pPr lvl="1"/>
            <a:r>
              <a:rPr lang="de-DE" dirty="0"/>
              <a:t>in präziser, transparenter, verständlicher und leicht zugänglicher Form</a:t>
            </a:r>
          </a:p>
          <a:p>
            <a:pPr lvl="1"/>
            <a:r>
              <a:rPr lang="de-DE" dirty="0"/>
              <a:t>in klarer und einfacher Sprache</a:t>
            </a:r>
          </a:p>
          <a:p>
            <a:pPr lvl="1"/>
            <a:r>
              <a:rPr lang="de-DE" dirty="0"/>
              <a:t>in der jeweiligen Landessprache</a:t>
            </a:r>
          </a:p>
          <a:p>
            <a:r>
              <a:rPr lang="de-DE" sz="2400" dirty="0"/>
              <a:t>Dokumentation der Datenverarbeitung, transparente Kommunikation (auf Anfrage)</a:t>
            </a:r>
          </a:p>
          <a:p>
            <a:pPr lvl="0"/>
            <a:r>
              <a:rPr lang="de-DE" sz="2400" dirty="0"/>
              <a:t>Informationspflicht, wenn die Daten genutzt werden, um automatisiert Profile von Menschen zu erstellen (Profiling)</a:t>
            </a:r>
          </a:p>
          <a:p>
            <a:r>
              <a:rPr lang="de-DE" sz="2400" dirty="0"/>
              <a:t>Datenschutzfreundliche Voreinstellungen </a:t>
            </a:r>
          </a:p>
          <a:p>
            <a:pPr lvl="0"/>
            <a:endParaRPr lang="de-DE" sz="2400" dirty="0"/>
          </a:p>
          <a:p>
            <a:endParaRPr lang="de-DE" sz="2400" dirty="0"/>
          </a:p>
        </p:txBody>
      </p:sp>
      <p:sp>
        <p:nvSpPr>
          <p:cNvPr id="11" name="Textfeld 10">
            <a:extLst>
              <a:ext uri="{FF2B5EF4-FFF2-40B4-BE49-F238E27FC236}">
                <a16:creationId xmlns:a16="http://schemas.microsoft.com/office/drawing/2014/main" id="{0C1955C3-62F7-EB41-81D4-BC237E1F3F1C}"/>
              </a:ext>
            </a:extLst>
          </p:cNvPr>
          <p:cNvSpPr txBox="1"/>
          <p:nvPr/>
        </p:nvSpPr>
        <p:spPr>
          <a:xfrm>
            <a:off x="838200" y="6400412"/>
            <a:ext cx="2312096" cy="276999"/>
          </a:xfrm>
          <a:prstGeom prst="rect">
            <a:avLst/>
          </a:prstGeom>
          <a:noFill/>
        </p:spPr>
        <p:txBody>
          <a:bodyPr wrap="square" rtlCol="0">
            <a:spAutoFit/>
          </a:bodyPr>
          <a:lstStyle/>
          <a:p>
            <a:r>
              <a:rPr lang="de-DE" sz="1200" dirty="0">
                <a:solidFill>
                  <a:schemeClr val="bg1">
                    <a:lumMod val="50000"/>
                  </a:schemeClr>
                </a:solidFill>
              </a:rPr>
              <a:t>Quelle 2</a:t>
            </a:r>
          </a:p>
        </p:txBody>
      </p:sp>
      <p:sp>
        <p:nvSpPr>
          <p:cNvPr id="3" name="Foliennummernplatzhalter 2">
            <a:extLst>
              <a:ext uri="{FF2B5EF4-FFF2-40B4-BE49-F238E27FC236}">
                <a16:creationId xmlns:a16="http://schemas.microsoft.com/office/drawing/2014/main" id="{F10AA8E2-DB4D-E846-8D37-DD93B62A4A70}"/>
              </a:ext>
            </a:extLst>
          </p:cNvPr>
          <p:cNvSpPr>
            <a:spLocks noGrp="1"/>
          </p:cNvSpPr>
          <p:nvPr>
            <p:ph type="sldNum" sz="quarter" idx="12"/>
          </p:nvPr>
        </p:nvSpPr>
        <p:spPr>
          <a:xfrm>
            <a:off x="8540496" y="6356350"/>
            <a:ext cx="2743200" cy="365125"/>
          </a:xfrm>
        </p:spPr>
        <p:txBody>
          <a:bodyPr>
            <a:normAutofit/>
          </a:bodyPr>
          <a:lstStyle/>
          <a:p>
            <a:pPr>
              <a:spcAft>
                <a:spcPts val="600"/>
              </a:spcAft>
            </a:pPr>
            <a:fld id="{D896E284-B994-9645-AA02-000A5556E205}" type="slidenum">
              <a:rPr lang="de-DE">
                <a:solidFill>
                  <a:schemeClr val="tx1">
                    <a:lumMod val="50000"/>
                    <a:lumOff val="50000"/>
                  </a:schemeClr>
                </a:solidFill>
              </a:rPr>
              <a:pPr>
                <a:spcAft>
                  <a:spcPts val="600"/>
                </a:spcAft>
              </a:pPr>
              <a:t>8</a:t>
            </a:fld>
            <a:endParaRPr lang="de-DE" dirty="0">
              <a:solidFill>
                <a:schemeClr val="tx1">
                  <a:lumMod val="50000"/>
                  <a:lumOff val="50000"/>
                </a:schemeClr>
              </a:solidFill>
            </a:endParaRPr>
          </a:p>
        </p:txBody>
      </p:sp>
    </p:spTree>
    <p:extLst>
      <p:ext uri="{BB962C8B-B14F-4D97-AF65-F5344CB8AC3E}">
        <p14:creationId xmlns:p14="http://schemas.microsoft.com/office/powerpoint/2010/main" val="218829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A6A0B-1332-5F41-B8CB-3EC8E0AE61F2}"/>
              </a:ext>
            </a:extLst>
          </p:cNvPr>
          <p:cNvSpPr>
            <a:spLocks noGrp="1"/>
          </p:cNvSpPr>
          <p:nvPr>
            <p:ph type="title"/>
          </p:nvPr>
        </p:nvSpPr>
        <p:spPr>
          <a:xfrm>
            <a:off x="838200" y="365125"/>
            <a:ext cx="10515600" cy="1325563"/>
          </a:xfrm>
        </p:spPr>
        <p:txBody>
          <a:bodyPr>
            <a:normAutofit/>
          </a:bodyPr>
          <a:lstStyle/>
          <a:p>
            <a:r>
              <a:rPr lang="de-DE" sz="4700" dirty="0"/>
              <a:t>Konsequenzen bei Verstößen 	</a:t>
            </a:r>
          </a:p>
        </p:txBody>
      </p:sp>
      <p:sp>
        <p:nvSpPr>
          <p:cNvPr id="3" name="Inhaltsplatzhalter 2">
            <a:extLst>
              <a:ext uri="{FF2B5EF4-FFF2-40B4-BE49-F238E27FC236}">
                <a16:creationId xmlns:a16="http://schemas.microsoft.com/office/drawing/2014/main" id="{07BBC3EA-A7B7-2746-B0E3-AC3D5F7C35BA}"/>
              </a:ext>
            </a:extLst>
          </p:cNvPr>
          <p:cNvSpPr>
            <a:spLocks noGrp="1"/>
          </p:cNvSpPr>
          <p:nvPr>
            <p:ph idx="1"/>
          </p:nvPr>
        </p:nvSpPr>
        <p:spPr/>
        <p:txBody>
          <a:bodyPr/>
          <a:lstStyle/>
          <a:p>
            <a:pPr marL="0" indent="0">
              <a:buNone/>
            </a:pPr>
            <a:r>
              <a:rPr lang="de-DE" dirty="0"/>
              <a:t>Bußgelder in Höhe von bis zu…</a:t>
            </a:r>
          </a:p>
        </p:txBody>
      </p:sp>
      <p:graphicFrame>
        <p:nvGraphicFramePr>
          <p:cNvPr id="6" name="Diagramm 5" descr="20.000.000 Euro oder 4% des Jahresumsatzes des Unternehmens.">
            <a:extLst>
              <a:ext uri="{FF2B5EF4-FFF2-40B4-BE49-F238E27FC236}">
                <a16:creationId xmlns:a16="http://schemas.microsoft.com/office/drawing/2014/main" id="{DAF9CD29-8D1A-154F-9530-D17AC7700CB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7712237"/>
              </p:ext>
            </p:extLst>
          </p:nvPr>
        </p:nvGraphicFramePr>
        <p:xfrm>
          <a:off x="838200" y="2518347"/>
          <a:ext cx="9443802" cy="3485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a:extLst>
              <a:ext uri="{FF2B5EF4-FFF2-40B4-BE49-F238E27FC236}">
                <a16:creationId xmlns:a16="http://schemas.microsoft.com/office/drawing/2014/main" id="{BA229305-02AF-2745-AFA0-D3B4E6E9A80A}"/>
              </a:ext>
            </a:extLst>
          </p:cNvPr>
          <p:cNvSpPr txBox="1"/>
          <p:nvPr/>
        </p:nvSpPr>
        <p:spPr>
          <a:xfrm>
            <a:off x="838200" y="6400412"/>
            <a:ext cx="2312096" cy="276999"/>
          </a:xfrm>
          <a:prstGeom prst="rect">
            <a:avLst/>
          </a:prstGeom>
          <a:noFill/>
        </p:spPr>
        <p:txBody>
          <a:bodyPr wrap="square" rtlCol="0">
            <a:spAutoFit/>
          </a:bodyPr>
          <a:lstStyle/>
          <a:p>
            <a:r>
              <a:rPr lang="de-DE" sz="1200" dirty="0">
                <a:solidFill>
                  <a:schemeClr val="bg1">
                    <a:lumMod val="50000"/>
                  </a:schemeClr>
                </a:solidFill>
              </a:rPr>
              <a:t>Quelle 4</a:t>
            </a:r>
          </a:p>
        </p:txBody>
      </p:sp>
      <p:sp>
        <p:nvSpPr>
          <p:cNvPr id="4" name="Foliennummernplatzhalter 3">
            <a:extLst>
              <a:ext uri="{FF2B5EF4-FFF2-40B4-BE49-F238E27FC236}">
                <a16:creationId xmlns:a16="http://schemas.microsoft.com/office/drawing/2014/main" id="{2D69F740-A799-9E4F-9B4B-87CBC9D1F8EF}"/>
              </a:ext>
            </a:extLst>
          </p:cNvPr>
          <p:cNvSpPr>
            <a:spLocks noGrp="1"/>
          </p:cNvSpPr>
          <p:nvPr>
            <p:ph type="sldNum" sz="quarter" idx="12"/>
          </p:nvPr>
        </p:nvSpPr>
        <p:spPr/>
        <p:txBody>
          <a:bodyPr/>
          <a:lstStyle/>
          <a:p>
            <a:fld id="{D896E284-B994-9645-AA02-000A5556E205}" type="slidenum">
              <a:rPr lang="de-DE" smtClean="0"/>
              <a:t>9</a:t>
            </a:fld>
            <a:endParaRPr lang="de-DE" dirty="0"/>
          </a:p>
        </p:txBody>
      </p:sp>
    </p:spTree>
    <p:extLst>
      <p:ext uri="{BB962C8B-B14F-4D97-AF65-F5344CB8AC3E}">
        <p14:creationId xmlns:p14="http://schemas.microsoft.com/office/powerpoint/2010/main" val="4289826840"/>
      </p:ext>
    </p:extLst>
  </p:cSld>
  <p:clrMapOvr>
    <a:masterClrMapping/>
  </p:clrMapOvr>
</p:sld>
</file>

<file path=ppt/theme/theme1.xml><?xml version="1.0" encoding="utf-8"?>
<a:theme xmlns:a="http://schemas.openxmlformats.org/drawingml/2006/main" name="Office">
  <a:themeElements>
    <a:clrScheme name="IDIT">
      <a:dk1>
        <a:sysClr val="windowText" lastClr="000000"/>
      </a:dk1>
      <a:lt1>
        <a:sysClr val="window" lastClr="FFFFFF"/>
      </a:lt1>
      <a:dk2>
        <a:srgbClr val="009499"/>
      </a:dk2>
      <a:lt2>
        <a:srgbClr val="9BC22B"/>
      </a:lt2>
      <a:accent1>
        <a:srgbClr val="07A1E2"/>
      </a:accent1>
      <a:accent2>
        <a:srgbClr val="DC3555"/>
      </a:accent2>
      <a:accent3>
        <a:srgbClr val="EF8A26"/>
      </a:accent3>
      <a:accent4>
        <a:srgbClr val="BF4191"/>
      </a:accent4>
      <a:accent5>
        <a:srgbClr val="4C4596"/>
      </a:accent5>
      <a:accent6>
        <a:srgbClr val="FFDA29"/>
      </a:accent6>
      <a:hlink>
        <a:srgbClr val="00B0F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nditionsVersion xmlns="f43f2404-62f9-4650-bc39-1360eaa0bd60" xsi:nil="true"/>
    <Renditions xmlns="f43f2404-62f9-4650-bc39-1360eaa0bd60" xsi:nil="true"/>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Worddokument" ma:contentTypeID="0x01010034B2F247D5AFCB4D8F3019A0BC752918005F51EB7F687B464685A2D2472B37B5FE" ma:contentTypeVersion="18" ma:contentTypeDescription="Leeres Worddokument" ma:contentTypeScope="" ma:versionID="564d128a69d957c2e9ddf25f05ba2f73">
  <xsd:schema xmlns:xsd="http://www.w3.org/2001/XMLSchema" xmlns:xs="http://www.w3.org/2001/XMLSchema" xmlns:p="http://schemas.microsoft.com/office/2006/metadata/properties" xmlns:ns2="f43f2404-62f9-4650-bc39-1360eaa0bd60" xmlns:ns3="http://schemas.microsoft.com/sharepoint/v4" targetNamespace="http://schemas.microsoft.com/office/2006/metadata/properties" ma:root="true" ma:fieldsID="884a374e3953375919705e04a86cc65a" ns2:_="" ns3:_="">
    <xsd:import namespace="f43f2404-62f9-4650-bc39-1360eaa0bd60"/>
    <xsd:import namespace="http://schemas.microsoft.com/sharepoint/v4"/>
    <xsd:element name="properties">
      <xsd:complexType>
        <xsd:sequence>
          <xsd:element name="documentManagement">
            <xsd:complexType>
              <xsd:all>
                <xsd:element ref="ns2:Renditions" minOccurs="0"/>
                <xsd:element ref="ns2:RenditionsVersion"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f2404-62f9-4650-bc39-1360eaa0bd60" elementFormDefault="qualified">
    <xsd:import namespace="http://schemas.microsoft.com/office/2006/documentManagement/types"/>
    <xsd:import namespace="http://schemas.microsoft.com/office/infopath/2007/PartnerControls"/>
    <xsd:element name="Renditions" ma:index="8" nillable="true" ma:displayName="Renditions" ma:decimals="0" ma:hidden="true" ma:internalName="Renditions">
      <xsd:simpleType>
        <xsd:restriction base="dms:Number"/>
      </xsd:simpleType>
    </xsd:element>
    <xsd:element name="RenditionsVersion" ma:index="9" nillable="true" ma:displayName="RenditionsVersion" ma:decimals="0" ma:hidden="true" ma:internalName="RenditionsVersion">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664189-0C5E-438C-A194-A7A859BD1DD7}">
  <ds:schemaRefs>
    <ds:schemaRef ds:uri="http://schemas.microsoft.com/office/2006/metadata/properties"/>
    <ds:schemaRef ds:uri="http://schemas.microsoft.com/office/infopath/2007/PartnerControls"/>
    <ds:schemaRef ds:uri="f43f2404-62f9-4650-bc39-1360eaa0bd60"/>
    <ds:schemaRef ds:uri="http://schemas.microsoft.com/sharepoint/v4"/>
  </ds:schemaRefs>
</ds:datastoreItem>
</file>

<file path=customXml/itemProps2.xml><?xml version="1.0" encoding="utf-8"?>
<ds:datastoreItem xmlns:ds="http://schemas.openxmlformats.org/officeDocument/2006/customXml" ds:itemID="{4C9320EA-A792-4A4F-83CA-6C28320360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f2404-62f9-4650-bc39-1360eaa0bd6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8145D7-5EA9-4D18-B78F-546F523E94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3238</Words>
  <Application>Microsoft Macintosh PowerPoint</Application>
  <PresentationFormat>Breitbild</PresentationFormat>
  <Paragraphs>287</Paragraphs>
  <Slides>18</Slides>
  <Notes>18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Symbol</vt:lpstr>
      <vt:lpstr>Wingdings</vt:lpstr>
      <vt:lpstr>Office</vt:lpstr>
      <vt:lpstr> Die Datenschutz-Grundverordnung (DSGVO): Regelungen zum Datenschutz in der EU</vt:lpstr>
      <vt:lpstr>DSGVO und Datenschutz im Büroalltag</vt:lpstr>
      <vt:lpstr>EU-Datenschutz-Grundverordnung (DSGVO)</vt:lpstr>
      <vt:lpstr>DSGVO: Einheitlicher Rechtsrahmen</vt:lpstr>
      <vt:lpstr>DSGVO: Grundsätze (Artikel 5)</vt:lpstr>
      <vt:lpstr>Pflichten von Unternehmen:  Einwilligung der Nutzenden einholen</vt:lpstr>
      <vt:lpstr>Pflichten von Unternehmen:  Auskunft über Datenerhebung</vt:lpstr>
      <vt:lpstr>Weitere Pflichten von Unternehmen</vt:lpstr>
      <vt:lpstr>Konsequenzen bei Verstößen  </vt:lpstr>
      <vt:lpstr>Rechte der Nutzenden (Auswahl)</vt:lpstr>
      <vt:lpstr>Recht auf Auskunft</vt:lpstr>
      <vt:lpstr>Recht auf Berichtigung</vt:lpstr>
      <vt:lpstr>Recht auf „Vergessen werden“ (Löschung)</vt:lpstr>
      <vt:lpstr>Recht auf Datenübertragbarkeit</vt:lpstr>
      <vt:lpstr>Tipp: Musterschreiben online finden</vt:lpstr>
      <vt:lpstr>Zusammenfassung DSGVO: Bürger:innen…</vt:lpstr>
      <vt:lpstr>Quellen</vt:lpstr>
      <vt:lpstr>Lizenzhinweise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DSGVO: Regelungen zum Datenschutz in der EU</dc:title>
  <dc:creator>Matthias Murmann</dc:creator>
  <cp:lastModifiedBy>Jule Murmann</cp:lastModifiedBy>
  <cp:revision>121</cp:revision>
  <dcterms:created xsi:type="dcterms:W3CDTF">2020-11-26T10:50:55Z</dcterms:created>
  <dcterms:modified xsi:type="dcterms:W3CDTF">2022-01-22T10:51:57Z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0x01010034B2F247D5AFCB4D8F3019A0BC752918005F51EB7F687B464685A2D2472B37B5FE</vt:lpwstr>
  </property>
</Properties>
</file>