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367" r:id="rId2"/>
    <p:sldId id="259" r:id="rId3"/>
    <p:sldId id="260" r:id="rId4"/>
    <p:sldId id="261" r:id="rId5"/>
    <p:sldId id="265" r:id="rId6"/>
    <p:sldId id="380" r:id="rId7"/>
    <p:sldId id="38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e Murmann" initials="JM" lastIdx="1" clrIdx="0">
    <p:extLst>
      <p:ext uri="{19B8F6BF-5375-455C-9EA6-DF929625EA0E}">
        <p15:presenceInfo xmlns:p15="http://schemas.microsoft.com/office/powerpoint/2012/main" userId="Jule Murman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889"/>
    <p:restoredTop sz="85442"/>
  </p:normalViewPr>
  <p:slideViewPr>
    <p:cSldViewPr snapToGrid="0" snapToObjects="1">
      <p:cViewPr varScale="1">
        <p:scale>
          <a:sx n="95" d="100"/>
          <a:sy n="95" d="100"/>
        </p:scale>
        <p:origin x="208" y="4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mikama.at/aktuelles/tagesschau-sechs-monate" TargetMode="External"/><Relationship Id="rId2" Type="http://schemas.openxmlformats.org/officeDocument/2006/relationships/hyperlink" Target="https://www.funk.net/channel/rayk-anders-884/die-notre-dame-luege-jetzt-kommt-alles-raus-1605980" TargetMode="External"/><Relationship Id="rId1" Type="http://schemas.openxmlformats.org/officeDocument/2006/relationships/hyperlink" Target="https://correctiv.org/faktencheck/2020/10/14/manipulativ-gewaehltes-bild-suggeriert-dass-die-corona-regeln-beim-festakt-zur-einheitsfeier-nicht-befolgt-wurden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mikama.at/aktuelles/tagesschau-sechs-monate" TargetMode="External"/><Relationship Id="rId2" Type="http://schemas.openxmlformats.org/officeDocument/2006/relationships/hyperlink" Target="https://www.funk.net/channel/rayk-anders-884/die-notre-dame-luege-jetzt-kommt-alles-raus-1605980" TargetMode="External"/><Relationship Id="rId1" Type="http://schemas.openxmlformats.org/officeDocument/2006/relationships/hyperlink" Target="https://correctiv.org/faktencheck/2020/10/14/manipulativ-gewaehltes-bild-suggeriert-dass-die-corona-regeln-beim-festakt-zur-einheitsfeier-nicht-befolgt-wurden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3FA292-7B30-4D25-A59C-DA25065E5E2C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de-DE"/>
        </a:p>
      </dgm:t>
    </dgm:pt>
    <dgm:pt modelId="{D6602EDF-70D0-4242-A6F2-54F0D61526D2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de-DE" dirty="0"/>
            <a:t>Falsche Interpretation (</a:t>
          </a:r>
          <a:r>
            <a:rPr lang="de-DE" dirty="0" err="1"/>
            <a:t>misinterpreted</a:t>
          </a:r>
          <a:r>
            <a:rPr lang="de-DE" dirty="0"/>
            <a:t> </a:t>
          </a:r>
          <a:r>
            <a:rPr lang="de-DE" dirty="0" err="1"/>
            <a:t>content</a:t>
          </a:r>
          <a:r>
            <a:rPr lang="de-DE" dirty="0"/>
            <a:t>)</a:t>
          </a:r>
        </a:p>
      </dgm:t>
      <dgm:extLst>
        <a:ext uri="{E40237B7-FDA0-4F09-8148-C483321AD2D9}">
          <dgm14:cNvPr xmlns:dgm14="http://schemas.microsoft.com/office/drawing/2010/diagram" id="0" name="" descr="•Falsche Interpretation (misinterpreted content): Wahre Informationen werden bewusst vom tatsächlichen Kontext losgelöst verbreitet oder bewusst falsch interpretiert&#10;•Manipulation (manipulated content): Ursprünglich wahre Informationen (bspw. Bilder) werden manipuliert, Bsp. Notre-Dame-Video (Tonspur hinzugefügt)&#10;•Erfindung (fabricated content): Völlig frei erfundene Inhalte &#10;"/>
        </a:ext>
      </dgm:extLst>
    </dgm:pt>
    <dgm:pt modelId="{91F231DA-74A9-4F98-81E4-7ED7224AA837}" type="parTrans" cxnId="{FD3B1053-6348-4176-9FFB-1F9EDB996421}">
      <dgm:prSet/>
      <dgm:spPr/>
      <dgm:t>
        <a:bodyPr/>
        <a:lstStyle/>
        <a:p>
          <a:endParaRPr lang="de-DE" sz="2000"/>
        </a:p>
      </dgm:t>
    </dgm:pt>
    <dgm:pt modelId="{B7D5AD40-5EC4-4A9E-BE3A-87CB012850C5}" type="sibTrans" cxnId="{FD3B1053-6348-4176-9FFB-1F9EDB996421}">
      <dgm:prSet/>
      <dgm:spPr/>
      <dgm:t>
        <a:bodyPr/>
        <a:lstStyle/>
        <a:p>
          <a:endParaRPr lang="de-DE"/>
        </a:p>
      </dgm:t>
    </dgm:pt>
    <dgm:pt modelId="{DFB0FAD3-4D0B-44E7-9343-D918EF5D6DF0}">
      <dgm:prSet phldrT="[Text]"/>
      <dgm:spPr/>
      <dgm:t>
        <a:bodyPr/>
        <a:lstStyle/>
        <a:p>
          <a:r>
            <a:rPr lang="de-DE"/>
            <a:t>Wahre Informationen werden bewusst vom tatsächlichen Kontext losgelöst verbreitet oder bewusst falsch interpretiert </a:t>
          </a:r>
          <a:r>
            <a:rPr lang="de-DE">
              <a:sym typeface="Wingdings" pitchFamily="2" charset="2"/>
            </a:rPr>
            <a:t> </a:t>
          </a:r>
          <a:r>
            <a:rPr lang="de-DE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Link zu einem Beispiel</a:t>
          </a:r>
          <a:r>
            <a:rPr lang="de-DE"/>
            <a:t> </a:t>
          </a:r>
          <a:endParaRPr lang="de-DE" dirty="0"/>
        </a:p>
      </dgm:t>
      <dgm:extLst>
        <a:ext uri="{E40237B7-FDA0-4F09-8148-C483321AD2D9}">
          <dgm14:cNvPr xmlns:dgm14="http://schemas.microsoft.com/office/drawing/2010/diagram" id="0" name="" descr="•Falsche Interpretation (misinterpreted content): Wahre Informationen werden bewusst vom tatsächlichen Kontext losgelöst verbreitet oder bewusst falsch interpretiert&#10;•Manipulation (manipulated content): Ursprünglich wahre Informationen (bspw. Bilder) werden manipuliert à wie im Notre-Dame-Video (Tonspur hinzugefügt)&#10;•Erfindung (fabricated content): Völlig frei erfundene Inhalte &#10;"/>
        </a:ext>
      </dgm:extLst>
    </dgm:pt>
    <dgm:pt modelId="{6BE95373-C830-497B-91AC-B1A0D5149350}" type="parTrans" cxnId="{0B45DB4D-CB44-4112-A061-5206245A2008}">
      <dgm:prSet/>
      <dgm:spPr/>
      <dgm:t>
        <a:bodyPr/>
        <a:lstStyle/>
        <a:p>
          <a:endParaRPr lang="de-DE" sz="2000"/>
        </a:p>
      </dgm:t>
    </dgm:pt>
    <dgm:pt modelId="{BC2FDC51-AC2E-468C-94D1-67A94C3D3E04}" type="sibTrans" cxnId="{0B45DB4D-CB44-4112-A061-5206245A2008}">
      <dgm:prSet/>
      <dgm:spPr/>
      <dgm:t>
        <a:bodyPr/>
        <a:lstStyle/>
        <a:p>
          <a:endParaRPr lang="de-DE"/>
        </a:p>
      </dgm:t>
    </dgm:pt>
    <dgm:pt modelId="{04223036-469C-48BC-BD65-4E4848E97A78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de-DE"/>
            <a:t>Manipulation (m</a:t>
          </a:r>
          <a:r>
            <a:rPr lang="en-US" noProof="0"/>
            <a:t>anipulated</a:t>
          </a:r>
          <a:r>
            <a:rPr lang="de-DE"/>
            <a:t> content)</a:t>
          </a:r>
        </a:p>
      </dgm:t>
      <dgm:extLst>
        <a:ext uri="{E40237B7-FDA0-4F09-8148-C483321AD2D9}">
          <dgm14:cNvPr xmlns:dgm14="http://schemas.microsoft.com/office/drawing/2010/diagram" id="0" name="" descr="•Falsche Interpretation (misinterpreted content): Wahre Informationen werden bewusst vom tatsächlichen Kontext losgelöst verbreitet oder bewusst falsch interpretiert&#10;•Manipulation (manipulated content): Ursprünglich wahre Informationen (bspw. Bilder) werden manipuliert à wie im Notre-Dame-Video (Tonspur hinzugefügt)&#10;•Erfindung (fabricated content): Völlig frei erfundene Inhalte &#10;"/>
        </a:ext>
      </dgm:extLst>
    </dgm:pt>
    <dgm:pt modelId="{E6C6E6E5-3E29-4E9A-A26A-DD4BA1CE40D0}" type="parTrans" cxnId="{62E7A9BD-BCDA-44BF-AA65-6B022673BA4C}">
      <dgm:prSet/>
      <dgm:spPr/>
      <dgm:t>
        <a:bodyPr/>
        <a:lstStyle/>
        <a:p>
          <a:endParaRPr lang="de-DE" sz="2000"/>
        </a:p>
      </dgm:t>
    </dgm:pt>
    <dgm:pt modelId="{2AC57379-41FC-49F8-8389-66D71589BC38}" type="sibTrans" cxnId="{62E7A9BD-BCDA-44BF-AA65-6B022673BA4C}">
      <dgm:prSet/>
      <dgm:spPr/>
      <dgm:t>
        <a:bodyPr/>
        <a:lstStyle/>
        <a:p>
          <a:endParaRPr lang="de-DE"/>
        </a:p>
      </dgm:t>
    </dgm:pt>
    <dgm:pt modelId="{2C8562B0-FDFB-456D-9AF9-924EE3F5DF64}">
      <dgm:prSet phldrT="[Text]"/>
      <dgm:spPr/>
      <dgm:t>
        <a:bodyPr/>
        <a:lstStyle/>
        <a:p>
          <a:r>
            <a:rPr lang="de-DE"/>
            <a:t>Ursprünglich wahre Informationen (bspw. Bilder) werden manipuliert </a:t>
          </a:r>
          <a:r>
            <a:rPr lang="de-DE">
              <a:sym typeface="Wingdings" pitchFamily="2" charset="2"/>
            </a:rPr>
            <a:t> Beispiel </a:t>
          </a:r>
          <a:r>
            <a:rPr lang="de-DE">
              <a:sym typeface="Wingdings" pitchFamily="2" charset="2"/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Notre-Dame-Video</a:t>
          </a:r>
          <a:r>
            <a:rPr lang="de-DE">
              <a:sym typeface="Wingdings" pitchFamily="2" charset="2"/>
            </a:rPr>
            <a:t> (Tonspur hinzugefügt)</a:t>
          </a:r>
          <a:endParaRPr lang="de-DE" dirty="0"/>
        </a:p>
      </dgm:t>
      <dgm:extLst>
        <a:ext uri="{E40237B7-FDA0-4F09-8148-C483321AD2D9}">
          <dgm14:cNvPr xmlns:dgm14="http://schemas.microsoft.com/office/drawing/2010/diagram" id="0" name="" descr="•Falsche Interpretation (misinterpreted content): Wahre Informationen werden bewusst vom tatsächlichen Kontext losgelöst verbreitet oder bewusst falsch interpretiert&#10;•Manipulation (manipulated content): Ursprünglich wahre Informationen (bspw. Bilder) werden manipuliert à wie im Notre-Dame-Video (Tonspur hinzugefügt)&#10;•Erfindung (fabricated content): Völlig frei erfundene Inhalte &#10;"/>
        </a:ext>
      </dgm:extLst>
    </dgm:pt>
    <dgm:pt modelId="{E905A5A8-0EDB-4B93-924F-ACA628DA3ADC}" type="parTrans" cxnId="{8EE32ADC-A8BD-44B1-A501-186F8AC82FEF}">
      <dgm:prSet/>
      <dgm:spPr/>
      <dgm:t>
        <a:bodyPr/>
        <a:lstStyle/>
        <a:p>
          <a:endParaRPr lang="de-DE" sz="2000"/>
        </a:p>
      </dgm:t>
    </dgm:pt>
    <dgm:pt modelId="{09770049-F44B-418C-950E-811C77C14E00}" type="sibTrans" cxnId="{8EE32ADC-A8BD-44B1-A501-186F8AC82FEF}">
      <dgm:prSet/>
      <dgm:spPr/>
      <dgm:t>
        <a:bodyPr/>
        <a:lstStyle/>
        <a:p>
          <a:endParaRPr lang="de-DE"/>
        </a:p>
      </dgm:t>
    </dgm:pt>
    <dgm:pt modelId="{381F7D20-9328-4622-A092-1D257F4EDA36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de-DE" dirty="0"/>
            <a:t>Erfindung (f</a:t>
          </a:r>
          <a:r>
            <a:rPr lang="en-US" noProof="0" dirty="0" err="1"/>
            <a:t>abricated</a:t>
          </a:r>
          <a:r>
            <a:rPr lang="de-DE" dirty="0"/>
            <a:t> </a:t>
          </a:r>
          <a:r>
            <a:rPr lang="de-DE" dirty="0" err="1"/>
            <a:t>content</a:t>
          </a:r>
          <a:r>
            <a:rPr lang="de-DE" dirty="0"/>
            <a:t>)</a:t>
          </a:r>
        </a:p>
      </dgm:t>
      <dgm:extLst>
        <a:ext uri="{E40237B7-FDA0-4F09-8148-C483321AD2D9}">
          <dgm14:cNvPr xmlns:dgm14="http://schemas.microsoft.com/office/drawing/2010/diagram" id="0" name="" descr="•Falsche Interpretation (misinterpreted content): Wahre Informationen werden bewusst vom tatsächlichen Kontext losgelöst verbreitet oder bewusst falsch interpretiert&#10;•Manipulation (manipulated content): Ursprünglich wahre Informationen (bspw. Bilder) werden manipuliert à wie im Notre-Dame-Video (Tonspur hinzugefügt)&#10;•Erfindung (fabricated content): Völlig frei erfundene Inhalte &#10;"/>
        </a:ext>
      </dgm:extLst>
    </dgm:pt>
    <dgm:pt modelId="{60F1485F-3454-4B25-8151-5D107EADBBA6}" type="parTrans" cxnId="{3011C613-85BE-4F25-9D38-6F25BEAD0A8F}">
      <dgm:prSet/>
      <dgm:spPr/>
      <dgm:t>
        <a:bodyPr/>
        <a:lstStyle/>
        <a:p>
          <a:endParaRPr lang="de-DE"/>
        </a:p>
      </dgm:t>
    </dgm:pt>
    <dgm:pt modelId="{E040AA77-E5BC-41A8-846D-A8514C493D2A}" type="sibTrans" cxnId="{3011C613-85BE-4F25-9D38-6F25BEAD0A8F}">
      <dgm:prSet/>
      <dgm:spPr/>
      <dgm:t>
        <a:bodyPr/>
        <a:lstStyle/>
        <a:p>
          <a:endParaRPr lang="de-DE"/>
        </a:p>
      </dgm:t>
    </dgm:pt>
    <dgm:pt modelId="{505BD523-16B1-4AFF-AF1A-C3D067BCD676}">
      <dgm:prSet phldrT="[Text]"/>
      <dgm:spPr/>
      <dgm:t>
        <a:bodyPr/>
        <a:lstStyle/>
        <a:p>
          <a:r>
            <a:rPr lang="de-DE"/>
            <a:t>Völlig frei erfundene Inhalte </a:t>
          </a:r>
          <a:r>
            <a:rPr lang="de-DE">
              <a:sym typeface="Wingdings" pitchFamily="2" charset="2"/>
            </a:rPr>
            <a:t> </a:t>
          </a:r>
          <a:r>
            <a:rPr lang="de-DE">
              <a:sym typeface="Wingdings" pitchFamily="2" charset="2"/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Link zu einem Beispiel</a:t>
          </a:r>
          <a:endParaRPr lang="de-DE" dirty="0"/>
        </a:p>
      </dgm:t>
      <dgm:extLst>
        <a:ext uri="{E40237B7-FDA0-4F09-8148-C483321AD2D9}">
          <dgm14:cNvPr xmlns:dgm14="http://schemas.microsoft.com/office/drawing/2010/diagram" id="0" name="" descr="•Falsche Interpretation (misinterpreted content): Wahre Informationen werden bewusst vom tatsächlichen Kontext losgelöst verbreitet oder bewusst falsch interpretiert&#10;•Manipulation (manipulated content): Ursprünglich wahre Informationen (bspw. Bilder) werden manipuliert à wie im Notre-Dame-Video (Tonspur hinzugefügt)&#10;•Erfindung (fabricated content): Völlig frei erfundene Inhalte &#10;"/>
        </a:ext>
      </dgm:extLst>
    </dgm:pt>
    <dgm:pt modelId="{068ECD22-1220-43B2-B686-DD4F162C8EEF}" type="parTrans" cxnId="{C1A3647D-D8B1-4FEC-BEC4-AEA18045C83B}">
      <dgm:prSet/>
      <dgm:spPr/>
      <dgm:t>
        <a:bodyPr/>
        <a:lstStyle/>
        <a:p>
          <a:endParaRPr lang="de-DE"/>
        </a:p>
      </dgm:t>
    </dgm:pt>
    <dgm:pt modelId="{0E685632-DE79-4BC4-BF1C-02AA9494EDB5}" type="sibTrans" cxnId="{C1A3647D-D8B1-4FEC-BEC4-AEA18045C83B}">
      <dgm:prSet/>
      <dgm:spPr/>
      <dgm:t>
        <a:bodyPr/>
        <a:lstStyle/>
        <a:p>
          <a:endParaRPr lang="de-DE"/>
        </a:p>
      </dgm:t>
    </dgm:pt>
    <dgm:pt modelId="{CD62BD1D-E6BF-C344-8CD5-FBF90E35DF5E}" type="pres">
      <dgm:prSet presAssocID="{023FA292-7B30-4D25-A59C-DA25065E5E2C}" presName="linear" presStyleCnt="0">
        <dgm:presLayoutVars>
          <dgm:animLvl val="lvl"/>
          <dgm:resizeHandles val="exact"/>
        </dgm:presLayoutVars>
      </dgm:prSet>
      <dgm:spPr/>
    </dgm:pt>
    <dgm:pt modelId="{15D15C8A-09B6-BD47-A128-6E6C0B34200C}" type="pres">
      <dgm:prSet presAssocID="{D6602EDF-70D0-4242-A6F2-54F0D61526D2}" presName="parentText" presStyleLbl="node1" presStyleIdx="0" presStyleCnt="3" custLinFactNeighborX="3" custLinFactNeighborY="1054">
        <dgm:presLayoutVars>
          <dgm:chMax val="0"/>
          <dgm:bulletEnabled val="1"/>
        </dgm:presLayoutVars>
      </dgm:prSet>
      <dgm:spPr/>
    </dgm:pt>
    <dgm:pt modelId="{D0C844DD-15A9-9049-9477-F40E4D9C64AA}" type="pres">
      <dgm:prSet presAssocID="{D6602EDF-70D0-4242-A6F2-54F0D61526D2}" presName="childText" presStyleLbl="revTx" presStyleIdx="0" presStyleCnt="3">
        <dgm:presLayoutVars>
          <dgm:bulletEnabled val="1"/>
        </dgm:presLayoutVars>
      </dgm:prSet>
      <dgm:spPr/>
    </dgm:pt>
    <dgm:pt modelId="{2AB969EF-86CD-3C48-AFD9-247ECDD4FCA5}" type="pres">
      <dgm:prSet presAssocID="{04223036-469C-48BC-BD65-4E4848E97A7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0C8B297-286F-EC4C-801F-B1ACDB05268A}" type="pres">
      <dgm:prSet presAssocID="{04223036-469C-48BC-BD65-4E4848E97A78}" presName="childText" presStyleLbl="revTx" presStyleIdx="1" presStyleCnt="3">
        <dgm:presLayoutVars>
          <dgm:bulletEnabled val="1"/>
        </dgm:presLayoutVars>
      </dgm:prSet>
      <dgm:spPr/>
    </dgm:pt>
    <dgm:pt modelId="{992948B0-7F6C-F94A-A197-E25A4524FDE5}" type="pres">
      <dgm:prSet presAssocID="{381F7D20-9328-4622-A092-1D257F4EDA3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047591F-F043-9A44-BD08-99C4ADF95753}" type="pres">
      <dgm:prSet presAssocID="{381F7D20-9328-4622-A092-1D257F4EDA36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E56DBB0D-7B6E-A245-969D-9E4B2AA8E256}" type="presOf" srcId="{04223036-469C-48BC-BD65-4E4848E97A78}" destId="{2AB969EF-86CD-3C48-AFD9-247ECDD4FCA5}" srcOrd="0" destOrd="0" presId="urn:microsoft.com/office/officeart/2005/8/layout/vList2"/>
    <dgm:cxn modelId="{3011C613-85BE-4F25-9D38-6F25BEAD0A8F}" srcId="{023FA292-7B30-4D25-A59C-DA25065E5E2C}" destId="{381F7D20-9328-4622-A092-1D257F4EDA36}" srcOrd="2" destOrd="0" parTransId="{60F1485F-3454-4B25-8151-5D107EADBBA6}" sibTransId="{E040AA77-E5BC-41A8-846D-A8514C493D2A}"/>
    <dgm:cxn modelId="{2299E62A-1D6E-DB4E-BC2C-443ED5D9D9EE}" type="presOf" srcId="{505BD523-16B1-4AFF-AF1A-C3D067BCD676}" destId="{C047591F-F043-9A44-BD08-99C4ADF95753}" srcOrd="0" destOrd="0" presId="urn:microsoft.com/office/officeart/2005/8/layout/vList2"/>
    <dgm:cxn modelId="{1547BB33-496C-7E45-91F8-0D58082906DB}" type="presOf" srcId="{381F7D20-9328-4622-A092-1D257F4EDA36}" destId="{992948B0-7F6C-F94A-A197-E25A4524FDE5}" srcOrd="0" destOrd="0" presId="urn:microsoft.com/office/officeart/2005/8/layout/vList2"/>
    <dgm:cxn modelId="{78197837-6326-A54D-9C54-55B2BFF7916C}" type="presOf" srcId="{D6602EDF-70D0-4242-A6F2-54F0D61526D2}" destId="{15D15C8A-09B6-BD47-A128-6E6C0B34200C}" srcOrd="0" destOrd="0" presId="urn:microsoft.com/office/officeart/2005/8/layout/vList2"/>
    <dgm:cxn modelId="{0B45DB4D-CB44-4112-A061-5206245A2008}" srcId="{D6602EDF-70D0-4242-A6F2-54F0D61526D2}" destId="{DFB0FAD3-4D0B-44E7-9343-D918EF5D6DF0}" srcOrd="0" destOrd="0" parTransId="{6BE95373-C830-497B-91AC-B1A0D5149350}" sibTransId="{BC2FDC51-AC2E-468C-94D1-67A94C3D3E04}"/>
    <dgm:cxn modelId="{FD3B1053-6348-4176-9FFB-1F9EDB996421}" srcId="{023FA292-7B30-4D25-A59C-DA25065E5E2C}" destId="{D6602EDF-70D0-4242-A6F2-54F0D61526D2}" srcOrd="0" destOrd="0" parTransId="{91F231DA-74A9-4F98-81E4-7ED7224AA837}" sibTransId="{B7D5AD40-5EC4-4A9E-BE3A-87CB012850C5}"/>
    <dgm:cxn modelId="{C1A3647D-D8B1-4FEC-BEC4-AEA18045C83B}" srcId="{381F7D20-9328-4622-A092-1D257F4EDA36}" destId="{505BD523-16B1-4AFF-AF1A-C3D067BCD676}" srcOrd="0" destOrd="0" parTransId="{068ECD22-1220-43B2-B686-DD4F162C8EEF}" sibTransId="{0E685632-DE79-4BC4-BF1C-02AA9494EDB5}"/>
    <dgm:cxn modelId="{FDFE2E83-18D0-2F42-B477-46DDC0960F8E}" type="presOf" srcId="{023FA292-7B30-4D25-A59C-DA25065E5E2C}" destId="{CD62BD1D-E6BF-C344-8CD5-FBF90E35DF5E}" srcOrd="0" destOrd="0" presId="urn:microsoft.com/office/officeart/2005/8/layout/vList2"/>
    <dgm:cxn modelId="{6546CB91-66A0-A24D-AB23-B86F2549B04E}" type="presOf" srcId="{DFB0FAD3-4D0B-44E7-9343-D918EF5D6DF0}" destId="{D0C844DD-15A9-9049-9477-F40E4D9C64AA}" srcOrd="0" destOrd="0" presId="urn:microsoft.com/office/officeart/2005/8/layout/vList2"/>
    <dgm:cxn modelId="{9809EDA5-91BC-DF4A-A418-8B268827DD79}" type="presOf" srcId="{2C8562B0-FDFB-456D-9AF9-924EE3F5DF64}" destId="{B0C8B297-286F-EC4C-801F-B1ACDB05268A}" srcOrd="0" destOrd="0" presId="urn:microsoft.com/office/officeart/2005/8/layout/vList2"/>
    <dgm:cxn modelId="{62E7A9BD-BCDA-44BF-AA65-6B022673BA4C}" srcId="{023FA292-7B30-4D25-A59C-DA25065E5E2C}" destId="{04223036-469C-48BC-BD65-4E4848E97A78}" srcOrd="1" destOrd="0" parTransId="{E6C6E6E5-3E29-4E9A-A26A-DD4BA1CE40D0}" sibTransId="{2AC57379-41FC-49F8-8389-66D71589BC38}"/>
    <dgm:cxn modelId="{8EE32ADC-A8BD-44B1-A501-186F8AC82FEF}" srcId="{04223036-469C-48BC-BD65-4E4848E97A78}" destId="{2C8562B0-FDFB-456D-9AF9-924EE3F5DF64}" srcOrd="0" destOrd="0" parTransId="{E905A5A8-0EDB-4B93-924F-ACA628DA3ADC}" sibTransId="{09770049-F44B-418C-950E-811C77C14E00}"/>
    <dgm:cxn modelId="{3471D63C-A258-774C-95C6-0FDD6BF97234}" type="presParOf" srcId="{CD62BD1D-E6BF-C344-8CD5-FBF90E35DF5E}" destId="{15D15C8A-09B6-BD47-A128-6E6C0B34200C}" srcOrd="0" destOrd="0" presId="urn:microsoft.com/office/officeart/2005/8/layout/vList2"/>
    <dgm:cxn modelId="{2C889B14-D571-2E49-93D0-5809DC7DE55B}" type="presParOf" srcId="{CD62BD1D-E6BF-C344-8CD5-FBF90E35DF5E}" destId="{D0C844DD-15A9-9049-9477-F40E4D9C64AA}" srcOrd="1" destOrd="0" presId="urn:microsoft.com/office/officeart/2005/8/layout/vList2"/>
    <dgm:cxn modelId="{5AA5401A-C18E-2E4C-B0DD-C9E5E5E2C14E}" type="presParOf" srcId="{CD62BD1D-E6BF-C344-8CD5-FBF90E35DF5E}" destId="{2AB969EF-86CD-3C48-AFD9-247ECDD4FCA5}" srcOrd="2" destOrd="0" presId="urn:microsoft.com/office/officeart/2005/8/layout/vList2"/>
    <dgm:cxn modelId="{BC2295E8-8339-A046-BB3A-FFEC265C832E}" type="presParOf" srcId="{CD62BD1D-E6BF-C344-8CD5-FBF90E35DF5E}" destId="{B0C8B297-286F-EC4C-801F-B1ACDB05268A}" srcOrd="3" destOrd="0" presId="urn:microsoft.com/office/officeart/2005/8/layout/vList2"/>
    <dgm:cxn modelId="{7FFA91AB-91FA-5543-9519-1318F02CF855}" type="presParOf" srcId="{CD62BD1D-E6BF-C344-8CD5-FBF90E35DF5E}" destId="{992948B0-7F6C-F94A-A197-E25A4524FDE5}" srcOrd="4" destOrd="0" presId="urn:microsoft.com/office/officeart/2005/8/layout/vList2"/>
    <dgm:cxn modelId="{1F11D06E-6FFE-3944-A0A2-3046E5F98F42}" type="presParOf" srcId="{CD62BD1D-E6BF-C344-8CD5-FBF90E35DF5E}" destId="{C047591F-F043-9A44-BD08-99C4ADF95753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1A78D8-4D92-42EB-8674-8529EE7A5A6B}" type="doc">
      <dgm:prSet loTypeId="urn:microsoft.com/office/officeart/2005/8/layout/h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de-DE"/>
        </a:p>
      </dgm:t>
    </dgm:pt>
    <dgm:pt modelId="{48C30A30-D18D-488B-AA9B-E6558AF120FB}">
      <dgm:prSet phldrT="[Text]"/>
      <dgm:spPr/>
      <dgm:t>
        <a:bodyPr/>
        <a:lstStyle/>
        <a:p>
          <a:r>
            <a:rPr lang="de-DE" dirty="0"/>
            <a:t>Politische Angriffe (</a:t>
          </a:r>
          <a:r>
            <a:rPr lang="de-DE" dirty="0" err="1"/>
            <a:t>poor</a:t>
          </a:r>
          <a:r>
            <a:rPr lang="de-DE" dirty="0"/>
            <a:t> </a:t>
          </a:r>
          <a:r>
            <a:rPr lang="de-DE" dirty="0" err="1"/>
            <a:t>politics</a:t>
          </a:r>
          <a:r>
            <a:rPr lang="de-DE" dirty="0"/>
            <a:t>)</a:t>
          </a:r>
        </a:p>
      </dgm:t>
    </dgm:pt>
    <dgm:pt modelId="{98C4900C-D51B-41C4-BC83-62B50262FC2A}" type="parTrans" cxnId="{33512ECC-9053-4955-A34E-07B5EB150AFF}">
      <dgm:prSet/>
      <dgm:spPr/>
      <dgm:t>
        <a:bodyPr/>
        <a:lstStyle/>
        <a:p>
          <a:endParaRPr lang="de-DE"/>
        </a:p>
      </dgm:t>
    </dgm:pt>
    <dgm:pt modelId="{E852E321-2147-4C77-96C3-7A53859727B2}" type="sibTrans" cxnId="{33512ECC-9053-4955-A34E-07B5EB150AFF}">
      <dgm:prSet/>
      <dgm:spPr/>
      <dgm:t>
        <a:bodyPr/>
        <a:lstStyle/>
        <a:p>
          <a:endParaRPr lang="de-DE"/>
        </a:p>
      </dgm:t>
    </dgm:pt>
    <dgm:pt modelId="{8DE5D8E4-D667-47F6-AAE6-84C83650E0C5}">
      <dgm:prSet phldrT="[Text]"/>
      <dgm:spPr/>
      <dgm:t>
        <a:bodyPr/>
        <a:lstStyle/>
        <a:p>
          <a:r>
            <a:rPr lang="de-DE" dirty="0"/>
            <a:t>Etablierte klassische Medienangebote werden als </a:t>
          </a:r>
          <a:r>
            <a:rPr lang="de-DE" dirty="0" err="1"/>
            <a:t>Fake</a:t>
          </a:r>
          <a:r>
            <a:rPr lang="de-DE" dirty="0"/>
            <a:t> News bezeichnet</a:t>
          </a:r>
        </a:p>
      </dgm:t>
    </dgm:pt>
    <dgm:pt modelId="{C227ECF4-10A2-461A-80FF-76619D55B00D}" type="parTrans" cxnId="{4D892D80-138C-4F5B-939A-AA48944DA2DE}">
      <dgm:prSet/>
      <dgm:spPr/>
      <dgm:t>
        <a:bodyPr/>
        <a:lstStyle/>
        <a:p>
          <a:endParaRPr lang="de-DE"/>
        </a:p>
      </dgm:t>
    </dgm:pt>
    <dgm:pt modelId="{7684B209-3383-4292-9A38-653F6F8F0322}" type="sibTrans" cxnId="{4D892D80-138C-4F5B-939A-AA48944DA2DE}">
      <dgm:prSet/>
      <dgm:spPr/>
      <dgm:t>
        <a:bodyPr/>
        <a:lstStyle/>
        <a:p>
          <a:endParaRPr lang="de-DE"/>
        </a:p>
      </dgm:t>
    </dgm:pt>
    <dgm:pt modelId="{6EFD7A8A-833B-4D60-880D-E06974D88A55}">
      <dgm:prSet phldrT="[Text]"/>
      <dgm:spPr/>
      <dgm:t>
        <a:bodyPr/>
        <a:lstStyle/>
        <a:p>
          <a:r>
            <a:rPr lang="de-DE" dirty="0" err="1"/>
            <a:t>Journalitische</a:t>
          </a:r>
          <a:r>
            <a:rPr lang="de-DE" dirty="0"/>
            <a:t> Mängel (</a:t>
          </a:r>
          <a:r>
            <a:rPr lang="de-DE" dirty="0" err="1"/>
            <a:t>poor</a:t>
          </a:r>
          <a:r>
            <a:rPr lang="de-DE" dirty="0"/>
            <a:t> </a:t>
          </a:r>
          <a:r>
            <a:rPr lang="de-DE" dirty="0" err="1"/>
            <a:t>journalism</a:t>
          </a:r>
          <a:r>
            <a:rPr lang="de-DE" dirty="0"/>
            <a:t>)</a:t>
          </a:r>
        </a:p>
      </dgm:t>
    </dgm:pt>
    <dgm:pt modelId="{DD7ECAFE-9D7B-4FB4-A391-897D238DCA0B}" type="parTrans" cxnId="{2758B63E-0CF0-4E39-9730-F2EFA5EEA67E}">
      <dgm:prSet/>
      <dgm:spPr/>
      <dgm:t>
        <a:bodyPr/>
        <a:lstStyle/>
        <a:p>
          <a:endParaRPr lang="de-DE"/>
        </a:p>
      </dgm:t>
    </dgm:pt>
    <dgm:pt modelId="{874D03A3-8B64-4FA5-9BC4-0FD203ABAD1F}" type="sibTrans" cxnId="{2758B63E-0CF0-4E39-9730-F2EFA5EEA67E}">
      <dgm:prSet/>
      <dgm:spPr/>
      <dgm:t>
        <a:bodyPr/>
        <a:lstStyle/>
        <a:p>
          <a:endParaRPr lang="de-DE"/>
        </a:p>
      </dgm:t>
    </dgm:pt>
    <dgm:pt modelId="{BCE22DF9-D03D-4307-B4E7-7BEE232BA573}">
      <dgm:prSet phldrT="[Text]"/>
      <dgm:spPr/>
      <dgm:t>
        <a:bodyPr/>
        <a:lstStyle/>
        <a:p>
          <a:r>
            <a:rPr lang="de-DE" dirty="0"/>
            <a:t>Nicht geplante Falschinformationen aufgrund journalistischer Fehler; dazu gehört</a:t>
          </a:r>
        </a:p>
      </dgm:t>
    </dgm:pt>
    <dgm:pt modelId="{F08EAFCC-D9B5-468B-BACA-BC45CF4014C7}" type="parTrans" cxnId="{DC9969EF-F708-4867-A756-5C082C3EC484}">
      <dgm:prSet/>
      <dgm:spPr/>
      <dgm:t>
        <a:bodyPr/>
        <a:lstStyle/>
        <a:p>
          <a:endParaRPr lang="de-DE"/>
        </a:p>
      </dgm:t>
    </dgm:pt>
    <dgm:pt modelId="{A0EDE305-572C-48B8-A926-BD1778570738}" type="sibTrans" cxnId="{DC9969EF-F708-4867-A756-5C082C3EC484}">
      <dgm:prSet/>
      <dgm:spPr/>
      <dgm:t>
        <a:bodyPr/>
        <a:lstStyle/>
        <a:p>
          <a:endParaRPr lang="de-DE"/>
        </a:p>
      </dgm:t>
    </dgm:pt>
    <dgm:pt modelId="{B63DFF7C-B5E8-4C3B-AFD9-4EE011F1AAE1}">
      <dgm:prSet phldrT="[Text]"/>
      <dgm:spPr/>
      <dgm:t>
        <a:bodyPr/>
        <a:lstStyle/>
        <a:p>
          <a:pPr>
            <a:buFont typeface="Wingdings" pitchFamily="2" charset="2"/>
            <a:buChar char="Ø"/>
          </a:pPr>
          <a:r>
            <a:rPr lang="de-DE" b="1" dirty="0"/>
            <a:t>Falschmeldung</a:t>
          </a:r>
          <a:r>
            <a:rPr lang="de-DE" dirty="0"/>
            <a:t> („Ente“)</a:t>
          </a:r>
        </a:p>
      </dgm:t>
    </dgm:pt>
    <dgm:pt modelId="{E2EB23A2-0F48-4C5B-B3D8-645940B148F0}" type="parTrans" cxnId="{46019E45-FD3B-4608-8643-AD2160AB5A3D}">
      <dgm:prSet/>
      <dgm:spPr/>
      <dgm:t>
        <a:bodyPr/>
        <a:lstStyle/>
        <a:p>
          <a:endParaRPr lang="de-DE"/>
        </a:p>
      </dgm:t>
    </dgm:pt>
    <dgm:pt modelId="{084996DA-B271-4E7A-8C9B-E22F2E7D563D}" type="sibTrans" cxnId="{46019E45-FD3B-4608-8643-AD2160AB5A3D}">
      <dgm:prSet/>
      <dgm:spPr/>
      <dgm:t>
        <a:bodyPr/>
        <a:lstStyle/>
        <a:p>
          <a:endParaRPr lang="de-DE"/>
        </a:p>
      </dgm:t>
    </dgm:pt>
    <dgm:pt modelId="{0EEF0285-2AA7-464A-84D0-F16A243CC7D7}">
      <dgm:prSet phldrT="[Text]"/>
      <dgm:spPr/>
      <dgm:t>
        <a:bodyPr/>
        <a:lstStyle/>
        <a:p>
          <a:r>
            <a:rPr lang="de-DE" dirty="0"/>
            <a:t>Satire</a:t>
          </a:r>
        </a:p>
      </dgm:t>
    </dgm:pt>
    <dgm:pt modelId="{09A97AE9-513F-4088-AC1B-2FE8DA4D5444}" type="parTrans" cxnId="{7AA13B6E-57D1-4A40-8A7A-AEB97C9670BE}">
      <dgm:prSet/>
      <dgm:spPr/>
      <dgm:t>
        <a:bodyPr/>
        <a:lstStyle/>
        <a:p>
          <a:endParaRPr lang="de-DE"/>
        </a:p>
      </dgm:t>
    </dgm:pt>
    <dgm:pt modelId="{289DFBC2-ABC6-4199-A6A3-872B39598D94}" type="sibTrans" cxnId="{7AA13B6E-57D1-4A40-8A7A-AEB97C9670BE}">
      <dgm:prSet/>
      <dgm:spPr/>
      <dgm:t>
        <a:bodyPr/>
        <a:lstStyle/>
        <a:p>
          <a:endParaRPr lang="de-DE"/>
        </a:p>
      </dgm:t>
    </dgm:pt>
    <dgm:pt modelId="{2BB627B1-395A-4C79-BB1C-7FF565444F96}">
      <dgm:prSet phldrT="[Text]"/>
      <dgm:spPr/>
      <dgm:t>
        <a:bodyPr/>
        <a:lstStyle/>
        <a:p>
          <a:r>
            <a:rPr lang="de-DE" dirty="0"/>
            <a:t>Überspitzung oder falsche Darstellung von Inhalten mit dem Ziel der Gesellschaftskritik und Unterhaltung</a:t>
          </a:r>
        </a:p>
      </dgm:t>
    </dgm:pt>
    <dgm:pt modelId="{657AB3D5-32BC-4737-9659-151951975C0A}" type="parTrans" cxnId="{9D71FA0B-42E4-4B6F-8B49-97FAA84E5B8A}">
      <dgm:prSet/>
      <dgm:spPr/>
      <dgm:t>
        <a:bodyPr/>
        <a:lstStyle/>
        <a:p>
          <a:endParaRPr lang="de-DE"/>
        </a:p>
      </dgm:t>
    </dgm:pt>
    <dgm:pt modelId="{BE664223-3574-45FD-A6E7-BAE43D9C3E55}" type="sibTrans" cxnId="{9D71FA0B-42E4-4B6F-8B49-97FAA84E5B8A}">
      <dgm:prSet/>
      <dgm:spPr/>
      <dgm:t>
        <a:bodyPr/>
        <a:lstStyle/>
        <a:p>
          <a:endParaRPr lang="de-DE"/>
        </a:p>
      </dgm:t>
    </dgm:pt>
    <dgm:pt modelId="{52C6EDCF-F7C8-44B3-9C69-CF5A968C5647}">
      <dgm:prSet phldrT="[Text]"/>
      <dgm:spPr/>
      <dgm:t>
        <a:bodyPr/>
        <a:lstStyle/>
        <a:p>
          <a:pPr>
            <a:buFont typeface="Wingdings" pitchFamily="2" charset="2"/>
            <a:buChar char="Ø"/>
          </a:pPr>
          <a:r>
            <a:rPr lang="de-DE" dirty="0"/>
            <a:t>Bewusste Überspitzung von Überschriften (</a:t>
          </a:r>
          <a:r>
            <a:rPr lang="de-DE" b="1" dirty="0"/>
            <a:t>Clickbaiting</a:t>
          </a:r>
          <a:r>
            <a:rPr lang="de-DE" dirty="0"/>
            <a:t>)</a:t>
          </a:r>
        </a:p>
      </dgm:t>
    </dgm:pt>
    <dgm:pt modelId="{D5AC94FF-384C-4947-BA01-BC71EE564E1F}" type="parTrans" cxnId="{64050900-06F8-4506-BF8E-8F6901148C41}">
      <dgm:prSet/>
      <dgm:spPr/>
      <dgm:t>
        <a:bodyPr/>
        <a:lstStyle/>
        <a:p>
          <a:endParaRPr lang="de-DE"/>
        </a:p>
      </dgm:t>
    </dgm:pt>
    <dgm:pt modelId="{1DF952F2-7E8B-441D-9690-116C31B3CD43}" type="sibTrans" cxnId="{64050900-06F8-4506-BF8E-8F6901148C41}">
      <dgm:prSet/>
      <dgm:spPr/>
      <dgm:t>
        <a:bodyPr/>
        <a:lstStyle/>
        <a:p>
          <a:endParaRPr lang="de-DE"/>
        </a:p>
      </dgm:t>
    </dgm:pt>
    <dgm:pt modelId="{7571536C-07AA-458A-B9A2-9628B3633BF6}" type="pres">
      <dgm:prSet presAssocID="{741A78D8-4D92-42EB-8674-8529EE7A5A6B}" presName="Name0" presStyleCnt="0">
        <dgm:presLayoutVars>
          <dgm:dir/>
          <dgm:animLvl val="lvl"/>
          <dgm:resizeHandles val="exact"/>
        </dgm:presLayoutVars>
      </dgm:prSet>
      <dgm:spPr/>
    </dgm:pt>
    <dgm:pt modelId="{8809FF7F-FDA0-470E-85FD-3DCF975A6F26}" type="pres">
      <dgm:prSet presAssocID="{48C30A30-D18D-488B-AA9B-E6558AF120FB}" presName="composite" presStyleCnt="0"/>
      <dgm:spPr/>
    </dgm:pt>
    <dgm:pt modelId="{05EEAA66-9EF8-4BB8-BBFA-1560C49E539C}" type="pres">
      <dgm:prSet presAssocID="{48C30A30-D18D-488B-AA9B-E6558AF120F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8CCA4043-A50F-4D6D-9C20-AA70CC655570}" type="pres">
      <dgm:prSet presAssocID="{48C30A30-D18D-488B-AA9B-E6558AF120FB}" presName="desTx" presStyleLbl="alignAccFollowNode1" presStyleIdx="0" presStyleCnt="3">
        <dgm:presLayoutVars>
          <dgm:bulletEnabled val="1"/>
        </dgm:presLayoutVars>
      </dgm:prSet>
      <dgm:spPr/>
    </dgm:pt>
    <dgm:pt modelId="{3D1139ED-E6C3-4F0E-B073-0C800CF47106}" type="pres">
      <dgm:prSet presAssocID="{E852E321-2147-4C77-96C3-7A53859727B2}" presName="space" presStyleCnt="0"/>
      <dgm:spPr/>
    </dgm:pt>
    <dgm:pt modelId="{A487FF58-9ECF-455C-B447-EB9C23D3FB98}" type="pres">
      <dgm:prSet presAssocID="{6EFD7A8A-833B-4D60-880D-E06974D88A55}" presName="composite" presStyleCnt="0"/>
      <dgm:spPr/>
    </dgm:pt>
    <dgm:pt modelId="{A3BF1321-E2D1-4238-B866-8CEE18900C69}" type="pres">
      <dgm:prSet presAssocID="{6EFD7A8A-833B-4D60-880D-E06974D88A5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1F634E77-4EA4-4FAB-99CF-67BFB20C82EB}" type="pres">
      <dgm:prSet presAssocID="{6EFD7A8A-833B-4D60-880D-E06974D88A55}" presName="desTx" presStyleLbl="alignAccFollowNode1" presStyleIdx="1" presStyleCnt="3">
        <dgm:presLayoutVars>
          <dgm:bulletEnabled val="1"/>
        </dgm:presLayoutVars>
      </dgm:prSet>
      <dgm:spPr/>
    </dgm:pt>
    <dgm:pt modelId="{E3E30247-9B9C-4C48-B33C-7A731362730D}" type="pres">
      <dgm:prSet presAssocID="{874D03A3-8B64-4FA5-9BC4-0FD203ABAD1F}" presName="space" presStyleCnt="0"/>
      <dgm:spPr/>
    </dgm:pt>
    <dgm:pt modelId="{E97340B0-6EF2-4941-A248-EBD47A0FBF9E}" type="pres">
      <dgm:prSet presAssocID="{0EEF0285-2AA7-464A-84D0-F16A243CC7D7}" presName="composite" presStyleCnt="0"/>
      <dgm:spPr/>
    </dgm:pt>
    <dgm:pt modelId="{901FB257-4AD6-4A88-80D5-31798ACE27C0}" type="pres">
      <dgm:prSet presAssocID="{0EEF0285-2AA7-464A-84D0-F16A243CC7D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541FB6D7-255C-41C1-9F01-36A2FCE34335}" type="pres">
      <dgm:prSet presAssocID="{0EEF0285-2AA7-464A-84D0-F16A243CC7D7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64050900-06F8-4506-BF8E-8F6901148C41}" srcId="{BCE22DF9-D03D-4307-B4E7-7BEE232BA573}" destId="{52C6EDCF-F7C8-44B3-9C69-CF5A968C5647}" srcOrd="1" destOrd="0" parTransId="{D5AC94FF-384C-4947-BA01-BC71EE564E1F}" sibTransId="{1DF952F2-7E8B-441D-9690-116C31B3CD43}"/>
    <dgm:cxn modelId="{9D71FA0B-42E4-4B6F-8B49-97FAA84E5B8A}" srcId="{0EEF0285-2AA7-464A-84D0-F16A243CC7D7}" destId="{2BB627B1-395A-4C79-BB1C-7FF565444F96}" srcOrd="0" destOrd="0" parTransId="{657AB3D5-32BC-4737-9659-151951975C0A}" sibTransId="{BE664223-3574-45FD-A6E7-BAE43D9C3E55}"/>
    <dgm:cxn modelId="{B9FE030C-9117-40FB-9F52-0388037DF71D}" type="presOf" srcId="{0EEF0285-2AA7-464A-84D0-F16A243CC7D7}" destId="{901FB257-4AD6-4A88-80D5-31798ACE27C0}" srcOrd="0" destOrd="0" presId="urn:microsoft.com/office/officeart/2005/8/layout/hList1"/>
    <dgm:cxn modelId="{E3AD1937-57ED-4F6E-B320-3CFE8784208B}" type="presOf" srcId="{B63DFF7C-B5E8-4C3B-AFD9-4EE011F1AAE1}" destId="{1F634E77-4EA4-4FAB-99CF-67BFB20C82EB}" srcOrd="0" destOrd="1" presId="urn:microsoft.com/office/officeart/2005/8/layout/hList1"/>
    <dgm:cxn modelId="{2758B63E-0CF0-4E39-9730-F2EFA5EEA67E}" srcId="{741A78D8-4D92-42EB-8674-8529EE7A5A6B}" destId="{6EFD7A8A-833B-4D60-880D-E06974D88A55}" srcOrd="1" destOrd="0" parTransId="{DD7ECAFE-9D7B-4FB4-A391-897D238DCA0B}" sibTransId="{874D03A3-8B64-4FA5-9BC4-0FD203ABAD1F}"/>
    <dgm:cxn modelId="{46019E45-FD3B-4608-8643-AD2160AB5A3D}" srcId="{BCE22DF9-D03D-4307-B4E7-7BEE232BA573}" destId="{B63DFF7C-B5E8-4C3B-AFD9-4EE011F1AAE1}" srcOrd="0" destOrd="0" parTransId="{E2EB23A2-0F48-4C5B-B3D8-645940B148F0}" sibTransId="{084996DA-B271-4E7A-8C9B-E22F2E7D563D}"/>
    <dgm:cxn modelId="{2C9BC569-D9C8-4448-90ED-5B24636F5804}" type="presOf" srcId="{52C6EDCF-F7C8-44B3-9C69-CF5A968C5647}" destId="{1F634E77-4EA4-4FAB-99CF-67BFB20C82EB}" srcOrd="0" destOrd="2" presId="urn:microsoft.com/office/officeart/2005/8/layout/hList1"/>
    <dgm:cxn modelId="{A8BB3D6C-1525-44D1-B203-D3667B12EE6C}" type="presOf" srcId="{741A78D8-4D92-42EB-8674-8529EE7A5A6B}" destId="{7571536C-07AA-458A-B9A2-9628B3633BF6}" srcOrd="0" destOrd="0" presId="urn:microsoft.com/office/officeart/2005/8/layout/hList1"/>
    <dgm:cxn modelId="{7AA13B6E-57D1-4A40-8A7A-AEB97C9670BE}" srcId="{741A78D8-4D92-42EB-8674-8529EE7A5A6B}" destId="{0EEF0285-2AA7-464A-84D0-F16A243CC7D7}" srcOrd="2" destOrd="0" parTransId="{09A97AE9-513F-4088-AC1B-2FE8DA4D5444}" sibTransId="{289DFBC2-ABC6-4199-A6A3-872B39598D94}"/>
    <dgm:cxn modelId="{4D892D80-138C-4F5B-939A-AA48944DA2DE}" srcId="{48C30A30-D18D-488B-AA9B-E6558AF120FB}" destId="{8DE5D8E4-D667-47F6-AAE6-84C83650E0C5}" srcOrd="0" destOrd="0" parTransId="{C227ECF4-10A2-461A-80FF-76619D55B00D}" sibTransId="{7684B209-3383-4292-9A38-653F6F8F0322}"/>
    <dgm:cxn modelId="{569D6E9C-FA8E-4D6A-B876-8BF46B80F6D7}" type="presOf" srcId="{2BB627B1-395A-4C79-BB1C-7FF565444F96}" destId="{541FB6D7-255C-41C1-9F01-36A2FCE34335}" srcOrd="0" destOrd="0" presId="urn:microsoft.com/office/officeart/2005/8/layout/hList1"/>
    <dgm:cxn modelId="{524B77A2-37C8-40EA-B19B-833F3A4CD295}" type="presOf" srcId="{48C30A30-D18D-488B-AA9B-E6558AF120FB}" destId="{05EEAA66-9EF8-4BB8-BBFA-1560C49E539C}" srcOrd="0" destOrd="0" presId="urn:microsoft.com/office/officeart/2005/8/layout/hList1"/>
    <dgm:cxn modelId="{0FA05CA6-2A46-45BE-BCE3-18D0A0BA96E8}" type="presOf" srcId="{8DE5D8E4-D667-47F6-AAE6-84C83650E0C5}" destId="{8CCA4043-A50F-4D6D-9C20-AA70CC655570}" srcOrd="0" destOrd="0" presId="urn:microsoft.com/office/officeart/2005/8/layout/hList1"/>
    <dgm:cxn modelId="{33512ECC-9053-4955-A34E-07B5EB150AFF}" srcId="{741A78D8-4D92-42EB-8674-8529EE7A5A6B}" destId="{48C30A30-D18D-488B-AA9B-E6558AF120FB}" srcOrd="0" destOrd="0" parTransId="{98C4900C-D51B-41C4-BC83-62B50262FC2A}" sibTransId="{E852E321-2147-4C77-96C3-7A53859727B2}"/>
    <dgm:cxn modelId="{F04DA3D0-71D5-47D8-85A0-3C7E1037A50F}" type="presOf" srcId="{6EFD7A8A-833B-4D60-880D-E06974D88A55}" destId="{A3BF1321-E2D1-4238-B866-8CEE18900C69}" srcOrd="0" destOrd="0" presId="urn:microsoft.com/office/officeart/2005/8/layout/hList1"/>
    <dgm:cxn modelId="{0E880EE2-9CA2-4A2E-9FF3-D481F9562176}" type="presOf" srcId="{BCE22DF9-D03D-4307-B4E7-7BEE232BA573}" destId="{1F634E77-4EA4-4FAB-99CF-67BFB20C82EB}" srcOrd="0" destOrd="0" presId="urn:microsoft.com/office/officeart/2005/8/layout/hList1"/>
    <dgm:cxn modelId="{DC9969EF-F708-4867-A756-5C082C3EC484}" srcId="{6EFD7A8A-833B-4D60-880D-E06974D88A55}" destId="{BCE22DF9-D03D-4307-B4E7-7BEE232BA573}" srcOrd="0" destOrd="0" parTransId="{F08EAFCC-D9B5-468B-BACA-BC45CF4014C7}" sibTransId="{A0EDE305-572C-48B8-A926-BD1778570738}"/>
    <dgm:cxn modelId="{7C8D27ED-45EA-47AF-82F2-BAE49CDE9E22}" type="presParOf" srcId="{7571536C-07AA-458A-B9A2-9628B3633BF6}" destId="{8809FF7F-FDA0-470E-85FD-3DCF975A6F26}" srcOrd="0" destOrd="0" presId="urn:microsoft.com/office/officeart/2005/8/layout/hList1"/>
    <dgm:cxn modelId="{A5A11081-D184-4641-BAF8-3F0A050049CF}" type="presParOf" srcId="{8809FF7F-FDA0-470E-85FD-3DCF975A6F26}" destId="{05EEAA66-9EF8-4BB8-BBFA-1560C49E539C}" srcOrd="0" destOrd="0" presId="urn:microsoft.com/office/officeart/2005/8/layout/hList1"/>
    <dgm:cxn modelId="{2E8C54D4-58A5-4BFA-B255-6678D187D85D}" type="presParOf" srcId="{8809FF7F-FDA0-470E-85FD-3DCF975A6F26}" destId="{8CCA4043-A50F-4D6D-9C20-AA70CC655570}" srcOrd="1" destOrd="0" presId="urn:microsoft.com/office/officeart/2005/8/layout/hList1"/>
    <dgm:cxn modelId="{1836D391-658C-459F-A59D-409935E4A0C9}" type="presParOf" srcId="{7571536C-07AA-458A-B9A2-9628B3633BF6}" destId="{3D1139ED-E6C3-4F0E-B073-0C800CF47106}" srcOrd="1" destOrd="0" presId="urn:microsoft.com/office/officeart/2005/8/layout/hList1"/>
    <dgm:cxn modelId="{A0368A78-EC40-4D23-ACD7-340E42788DE3}" type="presParOf" srcId="{7571536C-07AA-458A-B9A2-9628B3633BF6}" destId="{A487FF58-9ECF-455C-B447-EB9C23D3FB98}" srcOrd="2" destOrd="0" presId="urn:microsoft.com/office/officeart/2005/8/layout/hList1"/>
    <dgm:cxn modelId="{2A1F01D7-0925-4851-8F04-1293A9549CE4}" type="presParOf" srcId="{A487FF58-9ECF-455C-B447-EB9C23D3FB98}" destId="{A3BF1321-E2D1-4238-B866-8CEE18900C69}" srcOrd="0" destOrd="0" presId="urn:microsoft.com/office/officeart/2005/8/layout/hList1"/>
    <dgm:cxn modelId="{7AB21021-30FF-4B6E-B5E4-99073DD2C545}" type="presParOf" srcId="{A487FF58-9ECF-455C-B447-EB9C23D3FB98}" destId="{1F634E77-4EA4-4FAB-99CF-67BFB20C82EB}" srcOrd="1" destOrd="0" presId="urn:microsoft.com/office/officeart/2005/8/layout/hList1"/>
    <dgm:cxn modelId="{E3BC8130-B160-4548-BD09-1649D7E6FB76}" type="presParOf" srcId="{7571536C-07AA-458A-B9A2-9628B3633BF6}" destId="{E3E30247-9B9C-4C48-B33C-7A731362730D}" srcOrd="3" destOrd="0" presId="urn:microsoft.com/office/officeart/2005/8/layout/hList1"/>
    <dgm:cxn modelId="{7757C5FA-7EBF-4932-AAD5-13AD8BB0CB43}" type="presParOf" srcId="{7571536C-07AA-458A-B9A2-9628B3633BF6}" destId="{E97340B0-6EF2-4941-A248-EBD47A0FBF9E}" srcOrd="4" destOrd="0" presId="urn:microsoft.com/office/officeart/2005/8/layout/hList1"/>
    <dgm:cxn modelId="{4990A5CE-C3F1-4C32-B7AC-84D6DB42F889}" type="presParOf" srcId="{E97340B0-6EF2-4941-A248-EBD47A0FBF9E}" destId="{901FB257-4AD6-4A88-80D5-31798ACE27C0}" srcOrd="0" destOrd="0" presId="urn:microsoft.com/office/officeart/2005/8/layout/hList1"/>
    <dgm:cxn modelId="{257ABECC-D529-4F51-80F5-E2C148A543FB}" type="presParOf" srcId="{E97340B0-6EF2-4941-A248-EBD47A0FBF9E}" destId="{541FB6D7-255C-41C1-9F01-36A2FCE34335}" srcOrd="1" destOrd="0" presId="urn:microsoft.com/office/officeart/2005/8/layout/hLis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1A78D8-4D92-42EB-8674-8529EE7A5A6B}" type="doc">
      <dgm:prSet loTypeId="urn:microsoft.com/office/officeart/2005/8/layout/h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de-DE"/>
        </a:p>
      </dgm:t>
    </dgm:pt>
    <dgm:pt modelId="{48C30A30-D18D-488B-AA9B-E6558AF120FB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de-DE"/>
            <a:t>Politische Gründe</a:t>
          </a:r>
          <a:endParaRPr lang="de-DE" dirty="0"/>
        </a:p>
      </dgm:t>
    </dgm:pt>
    <dgm:pt modelId="{98C4900C-D51B-41C4-BC83-62B50262FC2A}" type="parTrans" cxnId="{33512ECC-9053-4955-A34E-07B5EB150AFF}">
      <dgm:prSet/>
      <dgm:spPr/>
      <dgm:t>
        <a:bodyPr/>
        <a:lstStyle/>
        <a:p>
          <a:endParaRPr lang="de-DE"/>
        </a:p>
      </dgm:t>
    </dgm:pt>
    <dgm:pt modelId="{E852E321-2147-4C77-96C3-7A53859727B2}" type="sibTrans" cxnId="{33512ECC-9053-4955-A34E-07B5EB150AFF}">
      <dgm:prSet/>
      <dgm:spPr/>
      <dgm:t>
        <a:bodyPr/>
        <a:lstStyle/>
        <a:p>
          <a:endParaRPr lang="de-DE"/>
        </a:p>
      </dgm:t>
    </dgm:pt>
    <dgm:pt modelId="{559EBC40-14F2-4048-844E-29CBD8AD146F}">
      <dgm:prSet phldrT="[Text]"/>
      <dgm:spPr/>
      <dgm:t>
        <a:bodyPr/>
        <a:lstStyle/>
        <a:p>
          <a:pPr>
            <a:buFontTx/>
            <a:buNone/>
          </a:pPr>
          <a:r>
            <a:rPr lang="de-DE" dirty="0"/>
            <a:t>Verbreitung von falschen</a:t>
          </a:r>
        </a:p>
      </dgm:t>
    </dgm:pt>
    <dgm:pt modelId="{BFB12820-9AA6-3542-824E-E1E0CCFA9B22}" type="sibTrans" cxnId="{B689310E-E193-8645-846A-ACC2D58B6325}">
      <dgm:prSet/>
      <dgm:spPr/>
      <dgm:t>
        <a:bodyPr/>
        <a:lstStyle/>
        <a:p>
          <a:endParaRPr lang="de-DE"/>
        </a:p>
      </dgm:t>
    </dgm:pt>
    <dgm:pt modelId="{D3ADF653-1DDD-1D42-A004-FFD2BAF31EC8}" type="parTrans" cxnId="{B689310E-E193-8645-846A-ACC2D58B6325}">
      <dgm:prSet/>
      <dgm:spPr/>
      <dgm:t>
        <a:bodyPr/>
        <a:lstStyle/>
        <a:p>
          <a:endParaRPr lang="de-DE"/>
        </a:p>
      </dgm:t>
    </dgm:pt>
    <dgm:pt modelId="{50F2347D-0B91-9443-A253-6A313EA65C83}">
      <dgm:prSet phldrT="[Text]"/>
      <dgm:spPr/>
      <dgm:t>
        <a:bodyPr/>
        <a:lstStyle/>
        <a:p>
          <a:pPr>
            <a:buFontTx/>
            <a:buNone/>
          </a:pPr>
          <a:r>
            <a:rPr lang="de-DE" dirty="0"/>
            <a:t>Informationen, um das eigene</a:t>
          </a:r>
        </a:p>
      </dgm:t>
    </dgm:pt>
    <dgm:pt modelId="{5F562856-1167-2D40-B9A0-56FE37FF5828}" type="sibTrans" cxnId="{6C5EF336-4D6C-B440-BB5F-293EBC6E04F5}">
      <dgm:prSet/>
      <dgm:spPr/>
      <dgm:t>
        <a:bodyPr/>
        <a:lstStyle/>
        <a:p>
          <a:endParaRPr lang="de-DE"/>
        </a:p>
      </dgm:t>
    </dgm:pt>
    <dgm:pt modelId="{2AA9C287-9A6D-AB4D-8A29-5D229BBDE81E}" type="parTrans" cxnId="{6C5EF336-4D6C-B440-BB5F-293EBC6E04F5}">
      <dgm:prSet/>
      <dgm:spPr/>
      <dgm:t>
        <a:bodyPr/>
        <a:lstStyle/>
        <a:p>
          <a:endParaRPr lang="de-DE"/>
        </a:p>
      </dgm:t>
    </dgm:pt>
    <dgm:pt modelId="{F8E540AF-0AF5-114C-87F6-44760A7C1F11}">
      <dgm:prSet phldrT="[Text]"/>
      <dgm:spPr/>
      <dgm:t>
        <a:bodyPr/>
        <a:lstStyle/>
        <a:p>
          <a:pPr>
            <a:buFontTx/>
            <a:buNone/>
          </a:pPr>
          <a:r>
            <a:rPr lang="de-DE" dirty="0"/>
            <a:t>politische Ziel voranzubringen</a:t>
          </a:r>
        </a:p>
      </dgm:t>
    </dgm:pt>
    <dgm:pt modelId="{3D28D861-E21D-C94A-8317-44FB04F1E82E}" type="sibTrans" cxnId="{FB674EAF-4212-954C-AC64-7D2FE4AA5BC4}">
      <dgm:prSet/>
      <dgm:spPr/>
      <dgm:t>
        <a:bodyPr/>
        <a:lstStyle/>
        <a:p>
          <a:endParaRPr lang="de-DE"/>
        </a:p>
      </dgm:t>
    </dgm:pt>
    <dgm:pt modelId="{509E151F-C47F-9042-BF35-0FFF2773CF21}" type="parTrans" cxnId="{FB674EAF-4212-954C-AC64-7D2FE4AA5BC4}">
      <dgm:prSet/>
      <dgm:spPr/>
      <dgm:t>
        <a:bodyPr/>
        <a:lstStyle/>
        <a:p>
          <a:endParaRPr lang="de-DE"/>
        </a:p>
      </dgm:t>
    </dgm:pt>
    <dgm:pt modelId="{9D354201-78F2-FB4B-9BBD-1C5559939275}">
      <dgm:prSet phldrT="[Text]"/>
      <dgm:spPr/>
      <dgm:t>
        <a:bodyPr/>
        <a:lstStyle/>
        <a:p>
          <a:pPr>
            <a:buFontTx/>
            <a:buNone/>
          </a:pPr>
          <a:endParaRPr lang="de-DE" dirty="0"/>
        </a:p>
      </dgm:t>
    </dgm:pt>
    <dgm:pt modelId="{3B0DDE42-FAD4-1747-A831-7A11F7E9F9F4}" type="sibTrans" cxnId="{3A4BFCBA-57D6-A941-B28C-ECB769EEB28B}">
      <dgm:prSet/>
      <dgm:spPr/>
      <dgm:t>
        <a:bodyPr/>
        <a:lstStyle/>
        <a:p>
          <a:endParaRPr lang="de-DE"/>
        </a:p>
      </dgm:t>
    </dgm:pt>
    <dgm:pt modelId="{B1E8B554-FC87-5C4B-B011-66A7781AFE2E}" type="parTrans" cxnId="{3A4BFCBA-57D6-A941-B28C-ECB769EEB28B}">
      <dgm:prSet/>
      <dgm:spPr/>
      <dgm:t>
        <a:bodyPr/>
        <a:lstStyle/>
        <a:p>
          <a:endParaRPr lang="de-DE"/>
        </a:p>
      </dgm:t>
    </dgm:pt>
    <dgm:pt modelId="{82743A47-674B-BB4B-93C2-C0D1E4428623}">
      <dgm:prSet/>
      <dgm:spPr/>
      <dgm:t>
        <a:bodyPr/>
        <a:lstStyle/>
        <a:p>
          <a:pPr>
            <a:buFont typeface="Wingdings" pitchFamily="2" charset="2"/>
            <a:buChar char="Ø"/>
          </a:pPr>
          <a:r>
            <a:rPr lang="de-DE" dirty="0"/>
            <a:t>Zur Beeinflussung von politischen Debatten</a:t>
          </a:r>
        </a:p>
      </dgm:t>
    </dgm:pt>
    <dgm:pt modelId="{8561C1C6-3D07-C541-A181-030E26BCE362}" type="sibTrans" cxnId="{1699B77F-F7C6-064B-8BB7-F413264F7420}">
      <dgm:prSet/>
      <dgm:spPr/>
      <dgm:t>
        <a:bodyPr/>
        <a:lstStyle/>
        <a:p>
          <a:endParaRPr lang="de-DE"/>
        </a:p>
      </dgm:t>
    </dgm:pt>
    <dgm:pt modelId="{06D9ED20-EB6C-8249-A80A-75F559CEBA71}" type="parTrans" cxnId="{1699B77F-F7C6-064B-8BB7-F413264F7420}">
      <dgm:prSet/>
      <dgm:spPr/>
      <dgm:t>
        <a:bodyPr/>
        <a:lstStyle/>
        <a:p>
          <a:endParaRPr lang="de-DE"/>
        </a:p>
      </dgm:t>
    </dgm:pt>
    <dgm:pt modelId="{7FB9D089-CE84-7446-BD08-CB92968013C6}">
      <dgm:prSet/>
      <dgm:spPr/>
      <dgm:t>
        <a:bodyPr/>
        <a:lstStyle/>
        <a:p>
          <a:pPr>
            <a:buFont typeface="Wingdings" pitchFamily="2" charset="2"/>
            <a:buChar char="Ø"/>
          </a:pPr>
          <a:r>
            <a:rPr lang="de-DE" dirty="0"/>
            <a:t>zur Bestärkung von bestehenden Meinungen, zur Beeinflussung von unentschlossenen Wählern</a:t>
          </a:r>
        </a:p>
      </dgm:t>
    </dgm:pt>
    <dgm:pt modelId="{B0531225-4641-5946-84BC-D935E8F579A4}" type="sibTrans" cxnId="{3B94C2CF-A3DB-1948-AC66-E2461BF8F85D}">
      <dgm:prSet/>
      <dgm:spPr/>
      <dgm:t>
        <a:bodyPr/>
        <a:lstStyle/>
        <a:p>
          <a:endParaRPr lang="de-DE"/>
        </a:p>
      </dgm:t>
    </dgm:pt>
    <dgm:pt modelId="{9104A1FA-A29B-044C-96F2-84ECACA518C5}" type="parTrans" cxnId="{3B94C2CF-A3DB-1948-AC66-E2461BF8F85D}">
      <dgm:prSet/>
      <dgm:spPr/>
      <dgm:t>
        <a:bodyPr/>
        <a:lstStyle/>
        <a:p>
          <a:endParaRPr lang="de-DE"/>
        </a:p>
      </dgm:t>
    </dgm:pt>
    <dgm:pt modelId="{6EFD7A8A-833B-4D60-880D-E06974D88A55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de-DE" dirty="0"/>
            <a:t>Wirtschaftliche Gründe</a:t>
          </a:r>
        </a:p>
      </dgm:t>
    </dgm:pt>
    <dgm:pt modelId="{874D03A3-8B64-4FA5-9BC4-0FD203ABAD1F}" type="sibTrans" cxnId="{2758B63E-0CF0-4E39-9730-F2EFA5EEA67E}">
      <dgm:prSet/>
      <dgm:spPr/>
      <dgm:t>
        <a:bodyPr/>
        <a:lstStyle/>
        <a:p>
          <a:endParaRPr lang="de-DE"/>
        </a:p>
      </dgm:t>
    </dgm:pt>
    <dgm:pt modelId="{DD7ECAFE-9D7B-4FB4-A391-897D238DCA0B}" type="parTrans" cxnId="{2758B63E-0CF0-4E39-9730-F2EFA5EEA67E}">
      <dgm:prSet/>
      <dgm:spPr/>
      <dgm:t>
        <a:bodyPr/>
        <a:lstStyle/>
        <a:p>
          <a:endParaRPr lang="de-DE"/>
        </a:p>
      </dgm:t>
    </dgm:pt>
    <dgm:pt modelId="{BCE22DF9-D03D-4307-B4E7-7BEE232BA573}">
      <dgm:prSet phldrT="[Text]"/>
      <dgm:spPr/>
      <dgm:t>
        <a:bodyPr/>
        <a:lstStyle/>
        <a:p>
          <a:pPr>
            <a:buFontTx/>
            <a:buNone/>
          </a:pPr>
          <a:r>
            <a:rPr lang="de-DE" dirty="0"/>
            <a:t>Verbreitung von falschen</a:t>
          </a:r>
        </a:p>
      </dgm:t>
    </dgm:pt>
    <dgm:pt modelId="{A0EDE305-572C-48B8-A926-BD1778570738}" type="sibTrans" cxnId="{DC9969EF-F708-4867-A756-5C082C3EC484}">
      <dgm:prSet/>
      <dgm:spPr/>
      <dgm:t>
        <a:bodyPr/>
        <a:lstStyle/>
        <a:p>
          <a:endParaRPr lang="de-DE"/>
        </a:p>
      </dgm:t>
    </dgm:pt>
    <dgm:pt modelId="{F08EAFCC-D9B5-468B-BACA-BC45CF4014C7}" type="parTrans" cxnId="{DC9969EF-F708-4867-A756-5C082C3EC484}">
      <dgm:prSet/>
      <dgm:spPr/>
      <dgm:t>
        <a:bodyPr/>
        <a:lstStyle/>
        <a:p>
          <a:endParaRPr lang="de-DE"/>
        </a:p>
      </dgm:t>
    </dgm:pt>
    <dgm:pt modelId="{5BEF6970-B2C8-B449-9625-F84286A11EB4}">
      <dgm:prSet phldrT="[Text]"/>
      <dgm:spPr/>
      <dgm:t>
        <a:bodyPr/>
        <a:lstStyle/>
        <a:p>
          <a:pPr>
            <a:buFontTx/>
            <a:buNone/>
          </a:pPr>
          <a:r>
            <a:rPr lang="de-DE" dirty="0"/>
            <a:t>Informationen, um damit Geld zu</a:t>
          </a:r>
        </a:p>
      </dgm:t>
    </dgm:pt>
    <dgm:pt modelId="{2A0F5E19-DBA4-8F40-BDF8-DAB9B89DBF50}" type="sibTrans" cxnId="{8BC65AAE-4880-4A4D-922B-3855DC592AE0}">
      <dgm:prSet/>
      <dgm:spPr/>
      <dgm:t>
        <a:bodyPr/>
        <a:lstStyle/>
        <a:p>
          <a:endParaRPr lang="de-DE"/>
        </a:p>
      </dgm:t>
    </dgm:pt>
    <dgm:pt modelId="{1BC2F204-71E7-1945-B43D-CAD030621B56}" type="parTrans" cxnId="{8BC65AAE-4880-4A4D-922B-3855DC592AE0}">
      <dgm:prSet/>
      <dgm:spPr/>
      <dgm:t>
        <a:bodyPr/>
        <a:lstStyle/>
        <a:p>
          <a:endParaRPr lang="de-DE"/>
        </a:p>
      </dgm:t>
    </dgm:pt>
    <dgm:pt modelId="{7011E950-EB4E-B446-8C10-016AA3932DD5}">
      <dgm:prSet phldrT="[Text]"/>
      <dgm:spPr/>
      <dgm:t>
        <a:bodyPr/>
        <a:lstStyle/>
        <a:p>
          <a:pPr>
            <a:buFontTx/>
            <a:buNone/>
          </a:pPr>
          <a:r>
            <a:rPr lang="de-DE" dirty="0"/>
            <a:t>Verdienen</a:t>
          </a:r>
        </a:p>
      </dgm:t>
    </dgm:pt>
    <dgm:pt modelId="{95BB9B54-2E27-4043-A351-5C396A2CB676}" type="sibTrans" cxnId="{AF59FF1C-6AA5-4443-99F3-1BCD01461CC3}">
      <dgm:prSet/>
      <dgm:spPr/>
      <dgm:t>
        <a:bodyPr/>
        <a:lstStyle/>
        <a:p>
          <a:endParaRPr lang="de-DE"/>
        </a:p>
      </dgm:t>
    </dgm:pt>
    <dgm:pt modelId="{796EE792-FDDD-7943-AF4F-792606BF4B0D}" type="parTrans" cxnId="{AF59FF1C-6AA5-4443-99F3-1BCD01461CC3}">
      <dgm:prSet/>
      <dgm:spPr/>
      <dgm:t>
        <a:bodyPr/>
        <a:lstStyle/>
        <a:p>
          <a:endParaRPr lang="de-DE"/>
        </a:p>
      </dgm:t>
    </dgm:pt>
    <dgm:pt modelId="{FE58C9C0-ECBF-D440-9B5A-7B9CF467B38A}">
      <dgm:prSet phldrT="[Text]"/>
      <dgm:spPr/>
      <dgm:t>
        <a:bodyPr/>
        <a:lstStyle/>
        <a:p>
          <a:pPr>
            <a:buFontTx/>
            <a:buNone/>
          </a:pPr>
          <a:endParaRPr lang="de-DE" dirty="0"/>
        </a:p>
      </dgm:t>
    </dgm:pt>
    <dgm:pt modelId="{A6383CC1-1270-CD42-9874-A6058CD3A119}" type="sibTrans" cxnId="{6EF2691C-67EE-BF4B-826E-96F69A40F926}">
      <dgm:prSet/>
      <dgm:spPr/>
      <dgm:t>
        <a:bodyPr/>
        <a:lstStyle/>
        <a:p>
          <a:endParaRPr lang="de-DE"/>
        </a:p>
      </dgm:t>
    </dgm:pt>
    <dgm:pt modelId="{229F60AB-D02B-B14E-BAC7-193DA2549134}" type="parTrans" cxnId="{6EF2691C-67EE-BF4B-826E-96F69A40F926}">
      <dgm:prSet/>
      <dgm:spPr/>
      <dgm:t>
        <a:bodyPr/>
        <a:lstStyle/>
        <a:p>
          <a:endParaRPr lang="de-DE"/>
        </a:p>
      </dgm:t>
    </dgm:pt>
    <dgm:pt modelId="{BB2C0BFF-1B16-0849-BD18-21D7059B5599}">
      <dgm:prSet phldrT="[Text]"/>
      <dgm:spPr/>
      <dgm:t>
        <a:bodyPr/>
        <a:lstStyle/>
        <a:p>
          <a:pPr>
            <a:buFont typeface="Wingdings" pitchFamily="2" charset="2"/>
            <a:buChar char="Ø"/>
          </a:pPr>
          <a:r>
            <a:rPr lang="de-DE" dirty="0"/>
            <a:t>Verbreitung über </a:t>
          </a:r>
          <a:r>
            <a:rPr lang="de-DE" dirty="0" err="1"/>
            <a:t>Social</a:t>
          </a:r>
          <a:r>
            <a:rPr lang="de-DE" dirty="0"/>
            <a:t> Media</a:t>
          </a:r>
        </a:p>
      </dgm:t>
    </dgm:pt>
    <dgm:pt modelId="{B8CAAFDD-933E-F740-8BFF-E6A0540B388E}" type="sibTrans" cxnId="{9BBD5F85-67FB-464F-8283-7A5D7566623F}">
      <dgm:prSet/>
      <dgm:spPr/>
      <dgm:t>
        <a:bodyPr/>
        <a:lstStyle/>
        <a:p>
          <a:endParaRPr lang="de-DE"/>
        </a:p>
      </dgm:t>
    </dgm:pt>
    <dgm:pt modelId="{DFC80D95-120A-8D42-9D93-CF07C5F78824}" type="parTrans" cxnId="{9BBD5F85-67FB-464F-8283-7A5D7566623F}">
      <dgm:prSet/>
      <dgm:spPr/>
      <dgm:t>
        <a:bodyPr/>
        <a:lstStyle/>
        <a:p>
          <a:endParaRPr lang="de-DE"/>
        </a:p>
      </dgm:t>
    </dgm:pt>
    <dgm:pt modelId="{21EE6854-0C31-CB47-9B8E-7F188B496077}">
      <dgm:prSet phldrT="[Text]"/>
      <dgm:spPr/>
      <dgm:t>
        <a:bodyPr/>
        <a:lstStyle/>
        <a:p>
          <a:pPr>
            <a:buFont typeface="Wingdings" pitchFamily="2" charset="2"/>
            <a:buChar char="Ø"/>
          </a:pPr>
          <a:r>
            <a:rPr lang="de-DE" dirty="0">
              <a:sym typeface="Wingdings" pitchFamily="2" charset="2"/>
            </a:rPr>
            <a:t>Klickzahlen auf eigener Seite steigen</a:t>
          </a:r>
          <a:endParaRPr lang="de-DE" dirty="0"/>
        </a:p>
      </dgm:t>
    </dgm:pt>
    <dgm:pt modelId="{5725A8E2-3002-4D4F-8EE1-C0E8DFFFC17A}" type="sibTrans" cxnId="{D2272925-E61E-224F-985A-AE9BE70453EF}">
      <dgm:prSet/>
      <dgm:spPr/>
      <dgm:t>
        <a:bodyPr/>
        <a:lstStyle/>
        <a:p>
          <a:endParaRPr lang="de-DE"/>
        </a:p>
      </dgm:t>
    </dgm:pt>
    <dgm:pt modelId="{CBDBBD68-E5B7-4842-8776-3A565E3DC1E2}" type="parTrans" cxnId="{D2272925-E61E-224F-985A-AE9BE70453EF}">
      <dgm:prSet/>
      <dgm:spPr/>
      <dgm:t>
        <a:bodyPr/>
        <a:lstStyle/>
        <a:p>
          <a:endParaRPr lang="de-DE"/>
        </a:p>
      </dgm:t>
    </dgm:pt>
    <dgm:pt modelId="{CA7010DA-E743-9D41-A248-2C72BDE5E127}">
      <dgm:prSet phldrT="[Text]"/>
      <dgm:spPr/>
      <dgm:t>
        <a:bodyPr/>
        <a:lstStyle/>
        <a:p>
          <a:pPr>
            <a:buFont typeface="Wingdings" pitchFamily="2" charset="2"/>
            <a:buChar char="Ø"/>
          </a:pPr>
          <a:r>
            <a:rPr lang="de-DE" dirty="0">
              <a:sym typeface="Wingdings" pitchFamily="2" charset="2"/>
            </a:rPr>
            <a:t>mehr Geld für dort geschaltete Werbung </a:t>
          </a:r>
          <a:r>
            <a:rPr lang="de-DE" dirty="0"/>
            <a:t>(„</a:t>
          </a:r>
          <a:r>
            <a:rPr lang="de-DE" dirty="0" err="1"/>
            <a:t>Clickbaiting</a:t>
          </a:r>
          <a:r>
            <a:rPr lang="de-DE" dirty="0"/>
            <a:t>“)</a:t>
          </a:r>
        </a:p>
      </dgm:t>
    </dgm:pt>
    <dgm:pt modelId="{39C4A52B-DA98-464F-8F6B-98CD95C26944}" type="sibTrans" cxnId="{81167D37-109A-E042-A614-11E342547F5B}">
      <dgm:prSet/>
      <dgm:spPr/>
      <dgm:t>
        <a:bodyPr/>
        <a:lstStyle/>
        <a:p>
          <a:endParaRPr lang="de-DE"/>
        </a:p>
      </dgm:t>
    </dgm:pt>
    <dgm:pt modelId="{5F224D07-6CCC-D345-9987-F46625E77858}" type="parTrans" cxnId="{81167D37-109A-E042-A614-11E342547F5B}">
      <dgm:prSet/>
      <dgm:spPr/>
      <dgm:t>
        <a:bodyPr/>
        <a:lstStyle/>
        <a:p>
          <a:endParaRPr lang="de-DE"/>
        </a:p>
      </dgm:t>
    </dgm:pt>
    <dgm:pt modelId="{D9F11CEC-BDB3-6543-BDAE-050AFE7F4871}">
      <dgm:prSet phldrT="[Text]"/>
      <dgm:spPr/>
      <dgm:t>
        <a:bodyPr/>
        <a:lstStyle/>
        <a:p>
          <a:endParaRPr lang="de-DE" dirty="0"/>
        </a:p>
      </dgm:t>
    </dgm:pt>
    <dgm:pt modelId="{98B4E748-DCA2-2740-975C-E85325C72C6F}" type="sibTrans" cxnId="{BBEF9A52-E4DE-8D49-B13A-5D09AD200E41}">
      <dgm:prSet/>
      <dgm:spPr/>
      <dgm:t>
        <a:bodyPr/>
        <a:lstStyle/>
        <a:p>
          <a:endParaRPr lang="de-DE"/>
        </a:p>
      </dgm:t>
    </dgm:pt>
    <dgm:pt modelId="{740A3C3B-0718-C243-BFBB-316DBBDA0F56}" type="parTrans" cxnId="{BBEF9A52-E4DE-8D49-B13A-5D09AD200E41}">
      <dgm:prSet/>
      <dgm:spPr/>
      <dgm:t>
        <a:bodyPr/>
        <a:lstStyle/>
        <a:p>
          <a:endParaRPr lang="de-DE"/>
        </a:p>
      </dgm:t>
    </dgm:pt>
    <dgm:pt modelId="{7571536C-07AA-458A-B9A2-9628B3633BF6}" type="pres">
      <dgm:prSet presAssocID="{741A78D8-4D92-42EB-8674-8529EE7A5A6B}" presName="Name0" presStyleCnt="0">
        <dgm:presLayoutVars>
          <dgm:dir/>
          <dgm:animLvl val="lvl"/>
          <dgm:resizeHandles val="exact"/>
        </dgm:presLayoutVars>
      </dgm:prSet>
      <dgm:spPr/>
    </dgm:pt>
    <dgm:pt modelId="{8809FF7F-FDA0-470E-85FD-3DCF975A6F26}" type="pres">
      <dgm:prSet presAssocID="{48C30A30-D18D-488B-AA9B-E6558AF120FB}" presName="composite" presStyleCnt="0"/>
      <dgm:spPr/>
    </dgm:pt>
    <dgm:pt modelId="{05EEAA66-9EF8-4BB8-BBFA-1560C49E539C}" type="pres">
      <dgm:prSet presAssocID="{48C30A30-D18D-488B-AA9B-E6558AF120FB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8CCA4043-A50F-4D6D-9C20-AA70CC655570}" type="pres">
      <dgm:prSet presAssocID="{48C30A30-D18D-488B-AA9B-E6558AF120FB}" presName="desTx" presStyleLbl="alignAccFollowNode1" presStyleIdx="0" presStyleCnt="2">
        <dgm:presLayoutVars>
          <dgm:bulletEnabled val="1"/>
        </dgm:presLayoutVars>
      </dgm:prSet>
      <dgm:spPr/>
    </dgm:pt>
    <dgm:pt modelId="{3D1139ED-E6C3-4F0E-B073-0C800CF47106}" type="pres">
      <dgm:prSet presAssocID="{E852E321-2147-4C77-96C3-7A53859727B2}" presName="space" presStyleCnt="0"/>
      <dgm:spPr/>
    </dgm:pt>
    <dgm:pt modelId="{A487FF58-9ECF-455C-B447-EB9C23D3FB98}" type="pres">
      <dgm:prSet presAssocID="{6EFD7A8A-833B-4D60-880D-E06974D88A55}" presName="composite" presStyleCnt="0"/>
      <dgm:spPr/>
    </dgm:pt>
    <dgm:pt modelId="{A3BF1321-E2D1-4238-B866-8CEE18900C69}" type="pres">
      <dgm:prSet presAssocID="{6EFD7A8A-833B-4D60-880D-E06974D88A5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1F634E77-4EA4-4FAB-99CF-67BFB20C82EB}" type="pres">
      <dgm:prSet presAssocID="{6EFD7A8A-833B-4D60-880D-E06974D88A55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B689310E-E193-8645-846A-ACC2D58B6325}" srcId="{48C30A30-D18D-488B-AA9B-E6558AF120FB}" destId="{559EBC40-14F2-4048-844E-29CBD8AD146F}" srcOrd="0" destOrd="0" parTransId="{D3ADF653-1DDD-1D42-A004-FFD2BAF31EC8}" sibTransId="{BFB12820-9AA6-3542-824E-E1E0CCFA9B22}"/>
    <dgm:cxn modelId="{E2575219-F4F3-9042-B4FD-F156A4789623}" type="presOf" srcId="{50F2347D-0B91-9443-A253-6A313EA65C83}" destId="{8CCA4043-A50F-4D6D-9C20-AA70CC655570}" srcOrd="0" destOrd="1" presId="urn:microsoft.com/office/officeart/2005/8/layout/hList1"/>
    <dgm:cxn modelId="{6EF2691C-67EE-BF4B-826E-96F69A40F926}" srcId="{6EFD7A8A-833B-4D60-880D-E06974D88A55}" destId="{FE58C9C0-ECBF-D440-9B5A-7B9CF467B38A}" srcOrd="3" destOrd="0" parTransId="{229F60AB-D02B-B14E-BAC7-193DA2549134}" sibTransId="{A6383CC1-1270-CD42-9874-A6058CD3A119}"/>
    <dgm:cxn modelId="{AF59FF1C-6AA5-4443-99F3-1BCD01461CC3}" srcId="{6EFD7A8A-833B-4D60-880D-E06974D88A55}" destId="{7011E950-EB4E-B446-8C10-016AA3932DD5}" srcOrd="2" destOrd="0" parTransId="{796EE792-FDDD-7943-AF4F-792606BF4B0D}" sibTransId="{95BB9B54-2E27-4043-A351-5C396A2CB676}"/>
    <dgm:cxn modelId="{A49D781F-AC47-4B41-96FF-A6917A22012F}" type="presOf" srcId="{21EE6854-0C31-CB47-9B8E-7F188B496077}" destId="{1F634E77-4EA4-4FAB-99CF-67BFB20C82EB}" srcOrd="0" destOrd="5" presId="urn:microsoft.com/office/officeart/2005/8/layout/hList1"/>
    <dgm:cxn modelId="{093E0020-65EF-2443-A61B-ADC0B46C30EE}" type="presOf" srcId="{CA7010DA-E743-9D41-A248-2C72BDE5E127}" destId="{1F634E77-4EA4-4FAB-99CF-67BFB20C82EB}" srcOrd="0" destOrd="6" presId="urn:microsoft.com/office/officeart/2005/8/layout/hList1"/>
    <dgm:cxn modelId="{5FE95520-7D4A-AB48-A12C-3FEA44159236}" type="presOf" srcId="{D9F11CEC-BDB3-6543-BDAE-050AFE7F4871}" destId="{1F634E77-4EA4-4FAB-99CF-67BFB20C82EB}" srcOrd="0" destOrd="7" presId="urn:microsoft.com/office/officeart/2005/8/layout/hList1"/>
    <dgm:cxn modelId="{D2272925-E61E-224F-985A-AE9BE70453EF}" srcId="{6EFD7A8A-833B-4D60-880D-E06974D88A55}" destId="{21EE6854-0C31-CB47-9B8E-7F188B496077}" srcOrd="5" destOrd="0" parTransId="{CBDBBD68-E5B7-4842-8776-3A565E3DC1E2}" sibTransId="{5725A8E2-3002-4D4F-8EE1-C0E8DFFFC17A}"/>
    <dgm:cxn modelId="{6C5EF336-4D6C-B440-BB5F-293EBC6E04F5}" srcId="{48C30A30-D18D-488B-AA9B-E6558AF120FB}" destId="{50F2347D-0B91-9443-A253-6A313EA65C83}" srcOrd="1" destOrd="0" parTransId="{2AA9C287-9A6D-AB4D-8A29-5D229BBDE81E}" sibTransId="{5F562856-1167-2D40-B9A0-56FE37FF5828}"/>
    <dgm:cxn modelId="{81167D37-109A-E042-A614-11E342547F5B}" srcId="{6EFD7A8A-833B-4D60-880D-E06974D88A55}" destId="{CA7010DA-E743-9D41-A248-2C72BDE5E127}" srcOrd="6" destOrd="0" parTransId="{5F224D07-6CCC-D345-9987-F46625E77858}" sibTransId="{39C4A52B-DA98-464F-8F6B-98CD95C26944}"/>
    <dgm:cxn modelId="{2758B63E-0CF0-4E39-9730-F2EFA5EEA67E}" srcId="{741A78D8-4D92-42EB-8674-8529EE7A5A6B}" destId="{6EFD7A8A-833B-4D60-880D-E06974D88A55}" srcOrd="1" destOrd="0" parTransId="{DD7ECAFE-9D7B-4FB4-A391-897D238DCA0B}" sibTransId="{874D03A3-8B64-4FA5-9BC4-0FD203ABAD1F}"/>
    <dgm:cxn modelId="{F712D642-5E2C-D54F-B9EC-B1623967EBE3}" type="presOf" srcId="{FE58C9C0-ECBF-D440-9B5A-7B9CF467B38A}" destId="{1F634E77-4EA4-4FAB-99CF-67BFB20C82EB}" srcOrd="0" destOrd="3" presId="urn:microsoft.com/office/officeart/2005/8/layout/hList1"/>
    <dgm:cxn modelId="{A7E31844-8010-3B4D-AD24-94AF67249C4A}" type="presOf" srcId="{F8E540AF-0AF5-114C-87F6-44760A7C1F11}" destId="{8CCA4043-A50F-4D6D-9C20-AA70CC655570}" srcOrd="0" destOrd="2" presId="urn:microsoft.com/office/officeart/2005/8/layout/hList1"/>
    <dgm:cxn modelId="{F8AC954C-658A-3D4B-9FC8-CCE59A0194F5}" type="presOf" srcId="{BB2C0BFF-1B16-0849-BD18-21D7059B5599}" destId="{1F634E77-4EA4-4FAB-99CF-67BFB20C82EB}" srcOrd="0" destOrd="4" presId="urn:microsoft.com/office/officeart/2005/8/layout/hList1"/>
    <dgm:cxn modelId="{FE46414F-120A-0340-98F1-1EE85DC76CB7}" type="presOf" srcId="{9D354201-78F2-FB4B-9BBD-1C5559939275}" destId="{8CCA4043-A50F-4D6D-9C20-AA70CC655570}" srcOrd="0" destOrd="3" presId="urn:microsoft.com/office/officeart/2005/8/layout/hList1"/>
    <dgm:cxn modelId="{BBEF9A52-E4DE-8D49-B13A-5D09AD200E41}" srcId="{6EFD7A8A-833B-4D60-880D-E06974D88A55}" destId="{D9F11CEC-BDB3-6543-BDAE-050AFE7F4871}" srcOrd="7" destOrd="0" parTransId="{740A3C3B-0718-C243-BFBB-316DBBDA0F56}" sibTransId="{98B4E748-DCA2-2740-975C-E85325C72C6F}"/>
    <dgm:cxn modelId="{A8BB3D6C-1525-44D1-B203-D3667B12EE6C}" type="presOf" srcId="{741A78D8-4D92-42EB-8674-8529EE7A5A6B}" destId="{7571536C-07AA-458A-B9A2-9628B3633BF6}" srcOrd="0" destOrd="0" presId="urn:microsoft.com/office/officeart/2005/8/layout/hList1"/>
    <dgm:cxn modelId="{1699B77F-F7C6-064B-8BB7-F413264F7420}" srcId="{48C30A30-D18D-488B-AA9B-E6558AF120FB}" destId="{82743A47-674B-BB4B-93C2-C0D1E4428623}" srcOrd="4" destOrd="0" parTransId="{06D9ED20-EB6C-8249-A80A-75F559CEBA71}" sibTransId="{8561C1C6-3D07-C541-A181-030E26BCE362}"/>
    <dgm:cxn modelId="{9BBD5F85-67FB-464F-8283-7A5D7566623F}" srcId="{6EFD7A8A-833B-4D60-880D-E06974D88A55}" destId="{BB2C0BFF-1B16-0849-BD18-21D7059B5599}" srcOrd="4" destOrd="0" parTransId="{DFC80D95-120A-8D42-9D93-CF07C5F78824}" sibTransId="{B8CAAFDD-933E-F740-8BFF-E6A0540B388E}"/>
    <dgm:cxn modelId="{F8E27E9B-650E-D24F-9CB7-E667043D5701}" type="presOf" srcId="{5BEF6970-B2C8-B449-9625-F84286A11EB4}" destId="{1F634E77-4EA4-4FAB-99CF-67BFB20C82EB}" srcOrd="0" destOrd="1" presId="urn:microsoft.com/office/officeart/2005/8/layout/hList1"/>
    <dgm:cxn modelId="{EB85859E-11E4-7E42-8F3B-FC22DB581424}" type="presOf" srcId="{559EBC40-14F2-4048-844E-29CBD8AD146F}" destId="{8CCA4043-A50F-4D6D-9C20-AA70CC655570}" srcOrd="0" destOrd="0" presId="urn:microsoft.com/office/officeart/2005/8/layout/hList1"/>
    <dgm:cxn modelId="{524B77A2-37C8-40EA-B19B-833F3A4CD295}" type="presOf" srcId="{48C30A30-D18D-488B-AA9B-E6558AF120FB}" destId="{05EEAA66-9EF8-4BB8-BBFA-1560C49E539C}" srcOrd="0" destOrd="0" presId="urn:microsoft.com/office/officeart/2005/8/layout/hList1"/>
    <dgm:cxn modelId="{8BC65AAE-4880-4A4D-922B-3855DC592AE0}" srcId="{6EFD7A8A-833B-4D60-880D-E06974D88A55}" destId="{5BEF6970-B2C8-B449-9625-F84286A11EB4}" srcOrd="1" destOrd="0" parTransId="{1BC2F204-71E7-1945-B43D-CAD030621B56}" sibTransId="{2A0F5E19-DBA4-8F40-BDF8-DAB9B89DBF50}"/>
    <dgm:cxn modelId="{FB674EAF-4212-954C-AC64-7D2FE4AA5BC4}" srcId="{48C30A30-D18D-488B-AA9B-E6558AF120FB}" destId="{F8E540AF-0AF5-114C-87F6-44760A7C1F11}" srcOrd="2" destOrd="0" parTransId="{509E151F-C47F-9042-BF35-0FFF2773CF21}" sibTransId="{3D28D861-E21D-C94A-8317-44FB04F1E82E}"/>
    <dgm:cxn modelId="{3A4BFCBA-57D6-A941-B28C-ECB769EEB28B}" srcId="{48C30A30-D18D-488B-AA9B-E6558AF120FB}" destId="{9D354201-78F2-FB4B-9BBD-1C5559939275}" srcOrd="3" destOrd="0" parTransId="{B1E8B554-FC87-5C4B-B011-66A7781AFE2E}" sibTransId="{3B0DDE42-FAD4-1747-A831-7A11F7E9F9F4}"/>
    <dgm:cxn modelId="{5C30ABC6-A831-6943-A728-1843AA925E36}" type="presOf" srcId="{82743A47-674B-BB4B-93C2-C0D1E4428623}" destId="{8CCA4043-A50F-4D6D-9C20-AA70CC655570}" srcOrd="0" destOrd="4" presId="urn:microsoft.com/office/officeart/2005/8/layout/hList1"/>
    <dgm:cxn modelId="{33512ECC-9053-4955-A34E-07B5EB150AFF}" srcId="{741A78D8-4D92-42EB-8674-8529EE7A5A6B}" destId="{48C30A30-D18D-488B-AA9B-E6558AF120FB}" srcOrd="0" destOrd="0" parTransId="{98C4900C-D51B-41C4-BC83-62B50262FC2A}" sibTransId="{E852E321-2147-4C77-96C3-7A53859727B2}"/>
    <dgm:cxn modelId="{CC9880CF-4B2E-AF4A-A347-EA1DFEC4CC79}" type="presOf" srcId="{7011E950-EB4E-B446-8C10-016AA3932DD5}" destId="{1F634E77-4EA4-4FAB-99CF-67BFB20C82EB}" srcOrd="0" destOrd="2" presId="urn:microsoft.com/office/officeart/2005/8/layout/hList1"/>
    <dgm:cxn modelId="{3B94C2CF-A3DB-1948-AC66-E2461BF8F85D}" srcId="{48C30A30-D18D-488B-AA9B-E6558AF120FB}" destId="{7FB9D089-CE84-7446-BD08-CB92968013C6}" srcOrd="5" destOrd="0" parTransId="{9104A1FA-A29B-044C-96F2-84ECACA518C5}" sibTransId="{B0531225-4641-5946-84BC-D935E8F579A4}"/>
    <dgm:cxn modelId="{F04DA3D0-71D5-47D8-85A0-3C7E1037A50F}" type="presOf" srcId="{6EFD7A8A-833B-4D60-880D-E06974D88A55}" destId="{A3BF1321-E2D1-4238-B866-8CEE18900C69}" srcOrd="0" destOrd="0" presId="urn:microsoft.com/office/officeart/2005/8/layout/hList1"/>
    <dgm:cxn modelId="{0E880EE2-9CA2-4A2E-9FF3-D481F9562176}" type="presOf" srcId="{BCE22DF9-D03D-4307-B4E7-7BEE232BA573}" destId="{1F634E77-4EA4-4FAB-99CF-67BFB20C82EB}" srcOrd="0" destOrd="0" presId="urn:microsoft.com/office/officeart/2005/8/layout/hList1"/>
    <dgm:cxn modelId="{DC9969EF-F708-4867-A756-5C082C3EC484}" srcId="{6EFD7A8A-833B-4D60-880D-E06974D88A55}" destId="{BCE22DF9-D03D-4307-B4E7-7BEE232BA573}" srcOrd="0" destOrd="0" parTransId="{F08EAFCC-D9B5-468B-BACA-BC45CF4014C7}" sibTransId="{A0EDE305-572C-48B8-A926-BD1778570738}"/>
    <dgm:cxn modelId="{1D48B7FE-3AE4-5B47-8622-FE27E7C8A6DE}" type="presOf" srcId="{7FB9D089-CE84-7446-BD08-CB92968013C6}" destId="{8CCA4043-A50F-4D6D-9C20-AA70CC655570}" srcOrd="0" destOrd="5" presId="urn:microsoft.com/office/officeart/2005/8/layout/hList1"/>
    <dgm:cxn modelId="{7C8D27ED-45EA-47AF-82F2-BAE49CDE9E22}" type="presParOf" srcId="{7571536C-07AA-458A-B9A2-9628B3633BF6}" destId="{8809FF7F-FDA0-470E-85FD-3DCF975A6F26}" srcOrd="0" destOrd="0" presId="urn:microsoft.com/office/officeart/2005/8/layout/hList1"/>
    <dgm:cxn modelId="{A5A11081-D184-4641-BAF8-3F0A050049CF}" type="presParOf" srcId="{8809FF7F-FDA0-470E-85FD-3DCF975A6F26}" destId="{05EEAA66-9EF8-4BB8-BBFA-1560C49E539C}" srcOrd="0" destOrd="0" presId="urn:microsoft.com/office/officeart/2005/8/layout/hList1"/>
    <dgm:cxn modelId="{2E8C54D4-58A5-4BFA-B255-6678D187D85D}" type="presParOf" srcId="{8809FF7F-FDA0-470E-85FD-3DCF975A6F26}" destId="{8CCA4043-A50F-4D6D-9C20-AA70CC655570}" srcOrd="1" destOrd="0" presId="urn:microsoft.com/office/officeart/2005/8/layout/hList1"/>
    <dgm:cxn modelId="{1836D391-658C-459F-A59D-409935E4A0C9}" type="presParOf" srcId="{7571536C-07AA-458A-B9A2-9628B3633BF6}" destId="{3D1139ED-E6C3-4F0E-B073-0C800CF47106}" srcOrd="1" destOrd="0" presId="urn:microsoft.com/office/officeart/2005/8/layout/hList1"/>
    <dgm:cxn modelId="{A0368A78-EC40-4D23-ACD7-340E42788DE3}" type="presParOf" srcId="{7571536C-07AA-458A-B9A2-9628B3633BF6}" destId="{A487FF58-9ECF-455C-B447-EB9C23D3FB98}" srcOrd="2" destOrd="0" presId="urn:microsoft.com/office/officeart/2005/8/layout/hList1"/>
    <dgm:cxn modelId="{2A1F01D7-0925-4851-8F04-1293A9549CE4}" type="presParOf" srcId="{A487FF58-9ECF-455C-B447-EB9C23D3FB98}" destId="{A3BF1321-E2D1-4238-B866-8CEE18900C69}" srcOrd="0" destOrd="0" presId="urn:microsoft.com/office/officeart/2005/8/layout/hList1"/>
    <dgm:cxn modelId="{7AB21021-30FF-4B6E-B5E4-99073DD2C545}" type="presParOf" srcId="{A487FF58-9ECF-455C-B447-EB9C23D3FB98}" destId="{1F634E77-4EA4-4FAB-99CF-67BFB20C82E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D15C8A-09B6-BD47-A128-6E6C0B34200C}">
      <dsp:nvSpPr>
        <dsp:cNvPr id="0" name=""/>
        <dsp:cNvSpPr/>
      </dsp:nvSpPr>
      <dsp:spPr>
        <a:xfrm>
          <a:off x="0" y="33222"/>
          <a:ext cx="10058399" cy="655200"/>
        </a:xfrm>
        <a:prstGeom prst="round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Falsche Interpretation (</a:t>
          </a:r>
          <a:r>
            <a:rPr lang="de-DE" sz="2800" kern="1200" dirty="0" err="1"/>
            <a:t>misinterpreted</a:t>
          </a:r>
          <a:r>
            <a:rPr lang="de-DE" sz="2800" kern="1200" dirty="0"/>
            <a:t> </a:t>
          </a:r>
          <a:r>
            <a:rPr lang="de-DE" sz="2800" kern="1200" dirty="0" err="1"/>
            <a:t>content</a:t>
          </a:r>
          <a:r>
            <a:rPr lang="de-DE" sz="2800" kern="1200" dirty="0"/>
            <a:t>)</a:t>
          </a:r>
        </a:p>
      </dsp:txBody>
      <dsp:txXfrm>
        <a:off x="31984" y="65206"/>
        <a:ext cx="9994431" cy="591232"/>
      </dsp:txXfrm>
    </dsp:sp>
    <dsp:sp modelId="{D0C844DD-15A9-9049-9477-F40E4D9C64AA}">
      <dsp:nvSpPr>
        <dsp:cNvPr id="0" name=""/>
        <dsp:cNvSpPr/>
      </dsp:nvSpPr>
      <dsp:spPr>
        <a:xfrm>
          <a:off x="0" y="681550"/>
          <a:ext cx="10058399" cy="652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e-DE" sz="2200" kern="1200"/>
            <a:t>Wahre Informationen werden bewusst vom tatsächlichen Kontext losgelöst verbreitet oder bewusst falsch interpretiert </a:t>
          </a:r>
          <a:r>
            <a:rPr lang="de-DE" sz="2200" kern="1200">
              <a:sym typeface="Wingdings" pitchFamily="2" charset="2"/>
            </a:rPr>
            <a:t> </a:t>
          </a:r>
          <a:r>
            <a:rPr lang="de-DE" sz="2200" kern="120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Link zu einem Beispiel</a:t>
          </a:r>
          <a:r>
            <a:rPr lang="de-DE" sz="2200" kern="1200"/>
            <a:t> </a:t>
          </a:r>
          <a:endParaRPr lang="de-DE" sz="2200" kern="1200" dirty="0"/>
        </a:p>
      </dsp:txBody>
      <dsp:txXfrm>
        <a:off x="0" y="681550"/>
        <a:ext cx="10058399" cy="652050"/>
      </dsp:txXfrm>
    </dsp:sp>
    <dsp:sp modelId="{2AB969EF-86CD-3C48-AFD9-247ECDD4FCA5}">
      <dsp:nvSpPr>
        <dsp:cNvPr id="0" name=""/>
        <dsp:cNvSpPr/>
      </dsp:nvSpPr>
      <dsp:spPr>
        <a:xfrm>
          <a:off x="0" y="1333600"/>
          <a:ext cx="10058399" cy="655200"/>
        </a:xfrm>
        <a:prstGeom prst="round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/>
            <a:t>Manipulation (m</a:t>
          </a:r>
          <a:r>
            <a:rPr lang="en-US" sz="2800" kern="1200" noProof="0"/>
            <a:t>anipulated</a:t>
          </a:r>
          <a:r>
            <a:rPr lang="de-DE" sz="2800" kern="1200"/>
            <a:t> content)</a:t>
          </a:r>
        </a:p>
      </dsp:txBody>
      <dsp:txXfrm>
        <a:off x="31984" y="1365584"/>
        <a:ext cx="9994431" cy="591232"/>
      </dsp:txXfrm>
    </dsp:sp>
    <dsp:sp modelId="{B0C8B297-286F-EC4C-801F-B1ACDB05268A}">
      <dsp:nvSpPr>
        <dsp:cNvPr id="0" name=""/>
        <dsp:cNvSpPr/>
      </dsp:nvSpPr>
      <dsp:spPr>
        <a:xfrm>
          <a:off x="0" y="1988800"/>
          <a:ext cx="10058399" cy="652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e-DE" sz="2200" kern="1200"/>
            <a:t>Ursprünglich wahre Informationen (bspw. Bilder) werden manipuliert </a:t>
          </a:r>
          <a:r>
            <a:rPr lang="de-DE" sz="2200" kern="1200">
              <a:sym typeface="Wingdings" pitchFamily="2" charset="2"/>
            </a:rPr>
            <a:t> Beispiel </a:t>
          </a:r>
          <a:r>
            <a:rPr lang="de-DE" sz="2200" kern="1200">
              <a:sym typeface="Wingdings" pitchFamily="2" charset="2"/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Notre-Dame-Video</a:t>
          </a:r>
          <a:r>
            <a:rPr lang="de-DE" sz="2200" kern="1200">
              <a:sym typeface="Wingdings" pitchFamily="2" charset="2"/>
            </a:rPr>
            <a:t> (Tonspur hinzugefügt)</a:t>
          </a:r>
          <a:endParaRPr lang="de-DE" sz="2200" kern="1200" dirty="0"/>
        </a:p>
      </dsp:txBody>
      <dsp:txXfrm>
        <a:off x="0" y="1988800"/>
        <a:ext cx="10058399" cy="652050"/>
      </dsp:txXfrm>
    </dsp:sp>
    <dsp:sp modelId="{992948B0-7F6C-F94A-A197-E25A4524FDE5}">
      <dsp:nvSpPr>
        <dsp:cNvPr id="0" name=""/>
        <dsp:cNvSpPr/>
      </dsp:nvSpPr>
      <dsp:spPr>
        <a:xfrm>
          <a:off x="0" y="2640850"/>
          <a:ext cx="10058399" cy="655200"/>
        </a:xfrm>
        <a:prstGeom prst="round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Erfindung (f</a:t>
          </a:r>
          <a:r>
            <a:rPr lang="en-US" sz="2800" kern="1200" noProof="0" dirty="0" err="1"/>
            <a:t>abricated</a:t>
          </a:r>
          <a:r>
            <a:rPr lang="de-DE" sz="2800" kern="1200" dirty="0"/>
            <a:t> </a:t>
          </a:r>
          <a:r>
            <a:rPr lang="de-DE" sz="2800" kern="1200" dirty="0" err="1"/>
            <a:t>content</a:t>
          </a:r>
          <a:r>
            <a:rPr lang="de-DE" sz="2800" kern="1200" dirty="0"/>
            <a:t>)</a:t>
          </a:r>
        </a:p>
      </dsp:txBody>
      <dsp:txXfrm>
        <a:off x="31984" y="2672834"/>
        <a:ext cx="9994431" cy="591232"/>
      </dsp:txXfrm>
    </dsp:sp>
    <dsp:sp modelId="{C047591F-F043-9A44-BD08-99C4ADF95753}">
      <dsp:nvSpPr>
        <dsp:cNvPr id="0" name=""/>
        <dsp:cNvSpPr/>
      </dsp:nvSpPr>
      <dsp:spPr>
        <a:xfrm>
          <a:off x="0" y="3296050"/>
          <a:ext cx="10058399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e-DE" sz="2200" kern="1200"/>
            <a:t>Völlig frei erfundene Inhalte </a:t>
          </a:r>
          <a:r>
            <a:rPr lang="de-DE" sz="2200" kern="1200">
              <a:sym typeface="Wingdings" pitchFamily="2" charset="2"/>
            </a:rPr>
            <a:t> </a:t>
          </a:r>
          <a:r>
            <a:rPr lang="de-DE" sz="2200" kern="1200">
              <a:sym typeface="Wingdings" pitchFamily="2" charset="2"/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Link zu einem Beispiel</a:t>
          </a:r>
          <a:endParaRPr lang="de-DE" sz="2200" kern="1200" dirty="0"/>
        </a:p>
      </dsp:txBody>
      <dsp:txXfrm>
        <a:off x="0" y="3296050"/>
        <a:ext cx="10058399" cy="4636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EEAA66-9EF8-4BB8-BBFA-1560C49E539C}">
      <dsp:nvSpPr>
        <dsp:cNvPr id="0" name=""/>
        <dsp:cNvSpPr/>
      </dsp:nvSpPr>
      <dsp:spPr>
        <a:xfrm>
          <a:off x="3143" y="23157"/>
          <a:ext cx="3064668" cy="69785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Politische Angriffe (</a:t>
          </a:r>
          <a:r>
            <a:rPr lang="de-DE" sz="2000" kern="1200" dirty="0" err="1"/>
            <a:t>poor</a:t>
          </a:r>
          <a:r>
            <a:rPr lang="de-DE" sz="2000" kern="1200" dirty="0"/>
            <a:t> </a:t>
          </a:r>
          <a:r>
            <a:rPr lang="de-DE" sz="2000" kern="1200" dirty="0" err="1"/>
            <a:t>politics</a:t>
          </a:r>
          <a:r>
            <a:rPr lang="de-DE" sz="2000" kern="1200" dirty="0"/>
            <a:t>)</a:t>
          </a:r>
        </a:p>
      </dsp:txBody>
      <dsp:txXfrm>
        <a:off x="3143" y="23157"/>
        <a:ext cx="3064668" cy="697850"/>
      </dsp:txXfrm>
    </dsp:sp>
    <dsp:sp modelId="{8CCA4043-A50F-4D6D-9C20-AA70CC655570}">
      <dsp:nvSpPr>
        <dsp:cNvPr id="0" name=""/>
        <dsp:cNvSpPr/>
      </dsp:nvSpPr>
      <dsp:spPr>
        <a:xfrm>
          <a:off x="3143" y="721007"/>
          <a:ext cx="3064668" cy="327855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000" kern="1200" dirty="0"/>
            <a:t>Etablierte klassische Medienangebote werden als </a:t>
          </a:r>
          <a:r>
            <a:rPr lang="de-DE" sz="2000" kern="1200" dirty="0" err="1"/>
            <a:t>Fake</a:t>
          </a:r>
          <a:r>
            <a:rPr lang="de-DE" sz="2000" kern="1200" dirty="0"/>
            <a:t> News bezeichnet</a:t>
          </a:r>
        </a:p>
      </dsp:txBody>
      <dsp:txXfrm>
        <a:off x="3143" y="721007"/>
        <a:ext cx="3064668" cy="3278559"/>
      </dsp:txXfrm>
    </dsp:sp>
    <dsp:sp modelId="{A3BF1321-E2D1-4238-B866-8CEE18900C69}">
      <dsp:nvSpPr>
        <dsp:cNvPr id="0" name=""/>
        <dsp:cNvSpPr/>
      </dsp:nvSpPr>
      <dsp:spPr>
        <a:xfrm>
          <a:off x="3496865" y="23157"/>
          <a:ext cx="3064668" cy="69785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 err="1"/>
            <a:t>Journalitische</a:t>
          </a:r>
          <a:r>
            <a:rPr lang="de-DE" sz="2000" kern="1200" dirty="0"/>
            <a:t> Mängel (</a:t>
          </a:r>
          <a:r>
            <a:rPr lang="de-DE" sz="2000" kern="1200" dirty="0" err="1"/>
            <a:t>poor</a:t>
          </a:r>
          <a:r>
            <a:rPr lang="de-DE" sz="2000" kern="1200" dirty="0"/>
            <a:t> </a:t>
          </a:r>
          <a:r>
            <a:rPr lang="de-DE" sz="2000" kern="1200" dirty="0" err="1"/>
            <a:t>journalism</a:t>
          </a:r>
          <a:r>
            <a:rPr lang="de-DE" sz="2000" kern="1200" dirty="0"/>
            <a:t>)</a:t>
          </a:r>
        </a:p>
      </dsp:txBody>
      <dsp:txXfrm>
        <a:off x="3496865" y="23157"/>
        <a:ext cx="3064668" cy="697850"/>
      </dsp:txXfrm>
    </dsp:sp>
    <dsp:sp modelId="{1F634E77-4EA4-4FAB-99CF-67BFB20C82EB}">
      <dsp:nvSpPr>
        <dsp:cNvPr id="0" name=""/>
        <dsp:cNvSpPr/>
      </dsp:nvSpPr>
      <dsp:spPr>
        <a:xfrm>
          <a:off x="3496865" y="721007"/>
          <a:ext cx="3064668" cy="327855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000" kern="1200" dirty="0"/>
            <a:t>Nicht geplante Falschinformationen aufgrund journalistischer Fehler; dazu gehört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itchFamily="2" charset="2"/>
            <a:buChar char="Ø"/>
          </a:pPr>
          <a:r>
            <a:rPr lang="de-DE" sz="2000" b="1" kern="1200" dirty="0"/>
            <a:t>Falschmeldung</a:t>
          </a:r>
          <a:r>
            <a:rPr lang="de-DE" sz="2000" kern="1200" dirty="0"/>
            <a:t> („Ente“)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itchFamily="2" charset="2"/>
            <a:buChar char="Ø"/>
          </a:pPr>
          <a:r>
            <a:rPr lang="de-DE" sz="2000" kern="1200" dirty="0"/>
            <a:t>Bewusste Überspitzung von Überschriften (</a:t>
          </a:r>
          <a:r>
            <a:rPr lang="de-DE" sz="2000" b="1" kern="1200" dirty="0"/>
            <a:t>Clickbaiting</a:t>
          </a:r>
          <a:r>
            <a:rPr lang="de-DE" sz="2000" kern="1200" dirty="0"/>
            <a:t>)</a:t>
          </a:r>
        </a:p>
      </dsp:txBody>
      <dsp:txXfrm>
        <a:off x="3496865" y="721007"/>
        <a:ext cx="3064668" cy="3278559"/>
      </dsp:txXfrm>
    </dsp:sp>
    <dsp:sp modelId="{901FB257-4AD6-4A88-80D5-31798ACE27C0}">
      <dsp:nvSpPr>
        <dsp:cNvPr id="0" name=""/>
        <dsp:cNvSpPr/>
      </dsp:nvSpPr>
      <dsp:spPr>
        <a:xfrm>
          <a:off x="6990588" y="23157"/>
          <a:ext cx="3064668" cy="69785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Satire</a:t>
          </a:r>
        </a:p>
      </dsp:txBody>
      <dsp:txXfrm>
        <a:off x="6990588" y="23157"/>
        <a:ext cx="3064668" cy="697850"/>
      </dsp:txXfrm>
    </dsp:sp>
    <dsp:sp modelId="{541FB6D7-255C-41C1-9F01-36A2FCE34335}">
      <dsp:nvSpPr>
        <dsp:cNvPr id="0" name=""/>
        <dsp:cNvSpPr/>
      </dsp:nvSpPr>
      <dsp:spPr>
        <a:xfrm>
          <a:off x="6990588" y="721007"/>
          <a:ext cx="3064668" cy="327855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000" kern="1200" dirty="0"/>
            <a:t>Überspitzung oder falsche Darstellung von Inhalten mit dem Ziel der Gesellschaftskritik und Unterhaltung</a:t>
          </a:r>
        </a:p>
      </dsp:txBody>
      <dsp:txXfrm>
        <a:off x="6990588" y="721007"/>
        <a:ext cx="3064668" cy="32785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EEAA66-9EF8-4BB8-BBFA-1560C49E539C}">
      <dsp:nvSpPr>
        <dsp:cNvPr id="0" name=""/>
        <dsp:cNvSpPr/>
      </dsp:nvSpPr>
      <dsp:spPr>
        <a:xfrm>
          <a:off x="49" y="46827"/>
          <a:ext cx="4700141" cy="633600"/>
        </a:xfrm>
        <a:prstGeom prst="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/>
            <a:t>Politische Gründe</a:t>
          </a:r>
          <a:endParaRPr lang="de-DE" sz="2200" kern="1200" dirty="0"/>
        </a:p>
      </dsp:txBody>
      <dsp:txXfrm>
        <a:off x="49" y="46827"/>
        <a:ext cx="4700141" cy="633600"/>
      </dsp:txXfrm>
    </dsp:sp>
    <dsp:sp modelId="{8CCA4043-A50F-4D6D-9C20-AA70CC655570}">
      <dsp:nvSpPr>
        <dsp:cNvPr id="0" name=""/>
        <dsp:cNvSpPr/>
      </dsp:nvSpPr>
      <dsp:spPr>
        <a:xfrm>
          <a:off x="49" y="680427"/>
          <a:ext cx="4700141" cy="353281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de-DE" sz="2200" kern="1200" dirty="0"/>
            <a:t>Verbreitung von falschen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de-DE" sz="2200" kern="1200" dirty="0"/>
            <a:t>Informationen, um das eigene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de-DE" sz="2200" kern="1200" dirty="0"/>
            <a:t>politische Ziel voranzubringen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endParaRPr lang="de-DE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itchFamily="2" charset="2"/>
            <a:buChar char="Ø"/>
          </a:pPr>
          <a:r>
            <a:rPr lang="de-DE" sz="2200" kern="1200" dirty="0"/>
            <a:t>Zur Beeinflussung von politischen Debatten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itchFamily="2" charset="2"/>
            <a:buChar char="Ø"/>
          </a:pPr>
          <a:r>
            <a:rPr lang="de-DE" sz="2200" kern="1200" dirty="0"/>
            <a:t>zur Bestärkung von bestehenden Meinungen, zur Beeinflussung von unentschlossenen Wählern</a:t>
          </a:r>
        </a:p>
      </dsp:txBody>
      <dsp:txXfrm>
        <a:off x="49" y="680427"/>
        <a:ext cx="4700141" cy="3532815"/>
      </dsp:txXfrm>
    </dsp:sp>
    <dsp:sp modelId="{A3BF1321-E2D1-4238-B866-8CEE18900C69}">
      <dsp:nvSpPr>
        <dsp:cNvPr id="0" name=""/>
        <dsp:cNvSpPr/>
      </dsp:nvSpPr>
      <dsp:spPr>
        <a:xfrm>
          <a:off x="5358209" y="46827"/>
          <a:ext cx="4700141" cy="633600"/>
        </a:xfrm>
        <a:prstGeom prst="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200" kern="1200" dirty="0"/>
            <a:t>Wirtschaftliche Gründe</a:t>
          </a:r>
        </a:p>
      </dsp:txBody>
      <dsp:txXfrm>
        <a:off x="5358209" y="46827"/>
        <a:ext cx="4700141" cy="633600"/>
      </dsp:txXfrm>
    </dsp:sp>
    <dsp:sp modelId="{1F634E77-4EA4-4FAB-99CF-67BFB20C82EB}">
      <dsp:nvSpPr>
        <dsp:cNvPr id="0" name=""/>
        <dsp:cNvSpPr/>
      </dsp:nvSpPr>
      <dsp:spPr>
        <a:xfrm>
          <a:off x="5358209" y="680427"/>
          <a:ext cx="4700141" cy="353281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de-DE" sz="2200" kern="1200" dirty="0"/>
            <a:t>Verbreitung von falschen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de-DE" sz="2200" kern="1200" dirty="0"/>
            <a:t>Informationen, um damit Geld zu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de-DE" sz="2200" kern="1200" dirty="0"/>
            <a:t>Verdienen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endParaRPr lang="de-DE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itchFamily="2" charset="2"/>
            <a:buChar char="Ø"/>
          </a:pPr>
          <a:r>
            <a:rPr lang="de-DE" sz="2200" kern="1200" dirty="0"/>
            <a:t>Verbreitung über </a:t>
          </a:r>
          <a:r>
            <a:rPr lang="de-DE" sz="2200" kern="1200" dirty="0" err="1"/>
            <a:t>Social</a:t>
          </a:r>
          <a:r>
            <a:rPr lang="de-DE" sz="2200" kern="1200" dirty="0"/>
            <a:t> Media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itchFamily="2" charset="2"/>
            <a:buChar char="Ø"/>
          </a:pPr>
          <a:r>
            <a:rPr lang="de-DE" sz="2200" kern="1200" dirty="0">
              <a:sym typeface="Wingdings" pitchFamily="2" charset="2"/>
            </a:rPr>
            <a:t>Klickzahlen auf eigener Seite steigen</a:t>
          </a:r>
          <a:endParaRPr lang="de-DE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itchFamily="2" charset="2"/>
            <a:buChar char="Ø"/>
          </a:pPr>
          <a:r>
            <a:rPr lang="de-DE" sz="2200" kern="1200" dirty="0">
              <a:sym typeface="Wingdings" pitchFamily="2" charset="2"/>
            </a:rPr>
            <a:t>mehr Geld für dort geschaltete Werbung </a:t>
          </a:r>
          <a:r>
            <a:rPr lang="de-DE" sz="2200" kern="1200" dirty="0"/>
            <a:t>(„</a:t>
          </a:r>
          <a:r>
            <a:rPr lang="de-DE" sz="2200" kern="1200" dirty="0" err="1"/>
            <a:t>Clickbaiting</a:t>
          </a:r>
          <a:r>
            <a:rPr lang="de-DE" sz="2200" kern="1200" dirty="0"/>
            <a:t>“)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e-DE" sz="2200" kern="1200" dirty="0"/>
        </a:p>
      </dsp:txBody>
      <dsp:txXfrm>
        <a:off x="5358209" y="680427"/>
        <a:ext cx="4700141" cy="3532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AC25E-2C29-0D46-8B8A-56501DDBFE72}" type="datetimeFigureOut">
              <a:rPr lang="de-DE" smtClean="0"/>
              <a:t>21.12.21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7523E-464E-0D44-A729-343321DFD9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3557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de-DE" i="1" dirty="0"/>
              <a:t>Durchführungshinweise für Lehrende:</a:t>
            </a:r>
          </a:p>
          <a:p>
            <a:pPr marL="0" indent="0">
              <a:buFontTx/>
              <a:buNone/>
            </a:pPr>
            <a:endParaRPr lang="de-DE" dirty="0"/>
          </a:p>
          <a:p>
            <a:pPr marL="171450" indent="-171450">
              <a:buFont typeface="Symbol" pitchFamily="2" charset="2"/>
              <a:buChar char="-"/>
            </a:pPr>
            <a:r>
              <a:rPr lang="de-DE" i="1" dirty="0"/>
              <a:t>Vorbereitung: </a:t>
            </a:r>
          </a:p>
          <a:p>
            <a:pPr marL="628650" lvl="1" indent="-171450">
              <a:buFont typeface="Symbol" pitchFamily="2" charset="2"/>
              <a:buChar char="-"/>
            </a:pPr>
            <a:r>
              <a:rPr lang="de-DE" i="1" dirty="0"/>
              <a:t>Kopieren des Lehrvortrages als Handout (2 oder 3 Folien pro Seite)</a:t>
            </a:r>
          </a:p>
          <a:p>
            <a:pPr marL="628650" lvl="1" indent="-171450">
              <a:buFont typeface="Symbol" pitchFamily="2" charset="2"/>
              <a:buChar char="-"/>
            </a:pPr>
            <a:r>
              <a:rPr lang="de-DE" i="1" dirty="0" err="1"/>
              <a:t>Beamer</a:t>
            </a:r>
            <a:r>
              <a:rPr lang="de-DE" i="1" dirty="0"/>
              <a:t> für Präsentation vorbereiten</a:t>
            </a:r>
          </a:p>
          <a:p>
            <a:pPr marL="171450" indent="-171450">
              <a:buFont typeface="Symbol" pitchFamily="2" charset="2"/>
              <a:buChar char="-"/>
            </a:pPr>
            <a:r>
              <a:rPr lang="de-DE" i="1" dirty="0"/>
              <a:t>Wichtig: Notizfelder beachten! Dort Skripte zu den einzelnen Folien.</a:t>
            </a:r>
          </a:p>
          <a:p>
            <a:pPr marL="171450" indent="-171450">
              <a:buFont typeface="Symbol" pitchFamily="2" charset="2"/>
              <a:buChar char="-"/>
            </a:pPr>
            <a:r>
              <a:rPr lang="de-DE" i="1" dirty="0"/>
              <a:t>Folie </a:t>
            </a:r>
            <a:r>
              <a:rPr lang="de-DE" i="1" dirty="0">
                <a:highlight>
                  <a:srgbClr val="FFFF00"/>
                </a:highlight>
              </a:rPr>
              <a:t>3 </a:t>
            </a:r>
            <a:r>
              <a:rPr lang="de-DE" i="1" dirty="0"/>
              <a:t>enthält Links zu Beispielen. </a:t>
            </a:r>
          </a:p>
          <a:p>
            <a:pPr marL="628650" lvl="1" indent="-171450">
              <a:buFont typeface="Symbol" pitchFamily="2" charset="2"/>
              <a:buChar char="-"/>
            </a:pPr>
            <a:r>
              <a:rPr lang="de-DE" i="1" dirty="0"/>
              <a:t>Hierfür Präsentationsrechner mit Internetzugang vorsehen.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itchFamily="2" charset="2"/>
              <a:buChar char="-"/>
              <a:tabLst/>
              <a:defRPr/>
            </a:pPr>
            <a:r>
              <a:rPr lang="de-DE" i="1" dirty="0"/>
              <a:t>Vor Durchführung prüfen, ob Links noch funktionieren. </a:t>
            </a:r>
          </a:p>
          <a:p>
            <a:pPr marL="171450" indent="-171450">
              <a:buFont typeface="Symbol" pitchFamily="2" charset="2"/>
              <a:buChar char="-"/>
            </a:pPr>
            <a:r>
              <a:rPr lang="de-DE" i="1" dirty="0"/>
              <a:t>Alle Quellenangaben gesammelt am Ende der Präsentation.</a:t>
            </a:r>
          </a:p>
          <a:p>
            <a:pPr marL="171450" indent="-171450">
              <a:buFontTx/>
              <a:buChar char="-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30109D-9CE9-DA45-9529-E3869B0E6E5A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6727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Fake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New sind: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Falsche oder irreführende Informationen,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 die absichtsvoll bzw. manipulativ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 und hauptsächlich im Internet verbreitet werden.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Aber Achtung: Der Begriff „</a:t>
            </a:r>
            <a:r>
              <a:rPr lang="de-D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Fake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News“ ist mittlerweile fast zu einem politischen Kampfbegriff geworden.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Nicht alles, was eine falsche Meldung ist, ist automatisch als </a:t>
            </a:r>
            <a:r>
              <a:rPr lang="de-DE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Fake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News einzuschätzen.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 ist deswegen wichtig, genau hinzuschauen, um welche Form einer Falschmeldung es sich handelt,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 wann tatsächlich von Fake News zu sprechen ist, und wann nicht.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Bildquelle: siehe Folie 6/Quellen.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75C9D-FC6D-8041-85AE-031E9FB4394B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6636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i="0" dirty="0"/>
              <a:t>Beispiele in den Links zeigen und erläutern. Hierfür entsprechend Zeit einplanen, damit es verstanden wird.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75C9D-FC6D-8041-85AE-031E9FB4394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3280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47523E-464E-0D44-A729-343321DFD955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4910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Abgesehen davon, dass Menschen auch gerne mit der Verbreitung von </a:t>
            </a:r>
            <a:r>
              <a:rPr lang="de-DE" dirty="0" err="1"/>
              <a:t>Fake</a:t>
            </a:r>
            <a:r>
              <a:rPr lang="de-DE" dirty="0"/>
              <a:t> News Aufmerksamkeit auf sich ziehen, gibt es vor allem zwei Gründe, warum </a:t>
            </a:r>
            <a:r>
              <a:rPr lang="de-DE" dirty="0" err="1"/>
              <a:t>Fake</a:t>
            </a:r>
            <a:r>
              <a:rPr lang="de-DE" dirty="0"/>
              <a:t> News entstehen und verbreitet werden: </a:t>
            </a:r>
          </a:p>
          <a:p>
            <a:pPr marL="171450" indent="-171450">
              <a:buFontTx/>
              <a:buChar char="-"/>
            </a:pPr>
            <a:r>
              <a:rPr lang="de-DE" dirty="0"/>
              <a:t>Politische Gründe</a:t>
            </a:r>
          </a:p>
          <a:p>
            <a:pPr marL="171450" indent="-171450">
              <a:buFontTx/>
              <a:buChar char="-"/>
            </a:pPr>
            <a:r>
              <a:rPr lang="de-DE" dirty="0"/>
              <a:t>Wirtschaftliche Gründe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75C9D-FC6D-8041-85AE-031E9FB4394B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1996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30109D-9CE9-DA45-9529-E3869B0E6E5A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76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daslernbuero.de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hyperlink" Target="https://www.hs-niederrhein.de/fileadmin/dateien/Institute_und_Kompetenzzentren/SO.CON/Projekt_PDFs/191026_ProjektPDF_IDiT.pdf" TargetMode="Externa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C5D87B-2BFA-E64E-8BCD-2E10A36DE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A0062B1-5768-4840-80AC-DA77180D94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69B2B0-9A8E-4746-9BD8-AA946251C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5AD231-58AB-2045-AF7C-3AE891760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704C32-AE5A-9C42-AB3B-3ACB277C1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CE37-2476-764A-82EC-CFC3D0F98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5593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1B4BB3-6CCD-5E4D-A43F-B9435C746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6ECE367-95D5-3E41-9E23-AB77C774A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C13618-9A68-2A42-97A0-20A84D4D7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BD816B-F3C2-F349-AA93-9AE977EB0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8A9F65-CBA6-DD4A-A402-1830B60A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CE37-2476-764A-82EC-CFC3D0F98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884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180AF5B-D1F8-0245-AFFB-7B9A60C62F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43F5FA3-45E8-D64D-ACB9-194A6B313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E98F01-4BB7-0048-83DE-91E868CB9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CFEB02-EB91-8B4D-8733-52FE2E356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57A842-0854-1543-9D6B-483F7E4F1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CE37-2476-764A-82EC-CFC3D0F98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373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762DB21-0113-C64E-86A3-748EE53C204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7063" y="1414800"/>
            <a:ext cx="8207375" cy="3114000"/>
          </a:xfrm>
        </p:spPr>
        <p:txBody>
          <a:bodyPr lIns="0" tIns="0" bIns="0" anchor="b"/>
          <a:lstStyle>
            <a:lvl1pPr algn="l">
              <a:defRPr sz="4400">
                <a:solidFill>
                  <a:srgbClr val="741426"/>
                </a:solidFill>
              </a:defRPr>
            </a:lvl1pPr>
          </a:lstStyle>
          <a:p>
            <a:r>
              <a:rPr lang="de-DE" noProof="0"/>
              <a:t>Titel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F22DA875-D054-584D-945B-3FBA6BB8A42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064" y="4528800"/>
            <a:ext cx="8208000" cy="899252"/>
          </a:xfrm>
        </p:spPr>
        <p:txBody>
          <a:bodyPr lIns="0" tIns="108000" anchor="t">
            <a:noAutofit/>
          </a:bodyPr>
          <a:lstStyle>
            <a:lvl1pPr marL="0" indent="0" algn="l">
              <a:buNone/>
              <a:defRPr sz="15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Untertitel und Verfasser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0E62736-26F5-D742-BD85-8D4D3BF205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83570" y="262089"/>
            <a:ext cx="3280487" cy="1083600"/>
          </a:xfrm>
          <a:prstGeom prst="rect">
            <a:avLst/>
          </a:prstGeom>
        </p:spPr>
      </p:pic>
      <p:sp>
        <p:nvSpPr>
          <p:cNvPr id="8" name="License statement">
            <a:extLst>
              <a:ext uri="{FF2B5EF4-FFF2-40B4-BE49-F238E27FC236}">
                <a16:creationId xmlns:a16="http://schemas.microsoft.com/office/drawing/2014/main" id="{5D9DC836-EBDE-8E4D-BAA8-5C27DBE5A9E7}"/>
              </a:ext>
            </a:extLst>
          </p:cNvPr>
          <p:cNvSpPr txBox="1"/>
          <p:nvPr userDrawn="1"/>
        </p:nvSpPr>
        <p:spPr>
          <a:xfrm>
            <a:off x="1692000" y="6526800"/>
            <a:ext cx="4402800" cy="3312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de-DE" sz="1000" b="0" noProof="0">
                <a:solidFill>
                  <a:srgbClr val="74142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Website: Das Lernbüro</a:t>
            </a:r>
            <a:endParaRPr lang="de-DE" sz="1000" b="0" noProof="0">
              <a:solidFill>
                <a:srgbClr val="741426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2A8F621-D59B-1941-806E-BB82D5173A6B}"/>
              </a:ext>
            </a:extLst>
          </p:cNvPr>
          <p:cNvSpPr txBox="1"/>
          <p:nvPr userDrawn="1"/>
        </p:nvSpPr>
        <p:spPr>
          <a:xfrm>
            <a:off x="835378" y="6581422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endParaRPr lang="de-DE" sz="1000" b="0" noProof="0">
              <a:solidFill>
                <a:schemeClr val="tx1"/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1E52219-C4DD-E744-B40B-3C98D1D66C3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331749" y="5684504"/>
            <a:ext cx="5255457" cy="1007896"/>
          </a:xfrm>
          <a:prstGeom prst="rect">
            <a:avLst/>
          </a:prstGeom>
        </p:spPr>
      </p:pic>
      <p:sp>
        <p:nvSpPr>
          <p:cNvPr id="12" name="Date">
            <a:extLst>
              <a:ext uri="{FF2B5EF4-FFF2-40B4-BE49-F238E27FC236}">
                <a16:creationId xmlns:a16="http://schemas.microsoft.com/office/drawing/2014/main" id="{C112D87A-A072-0547-8AFA-5F0F07988554}"/>
              </a:ext>
            </a:extLst>
          </p:cNvPr>
          <p:cNvSpPr txBox="1"/>
          <p:nvPr userDrawn="1"/>
        </p:nvSpPr>
        <p:spPr>
          <a:xfrm>
            <a:off x="-1" y="6526800"/>
            <a:ext cx="1692000" cy="331200"/>
          </a:xfrm>
          <a:prstGeom prst="rect">
            <a:avLst/>
          </a:prstGeom>
          <a:noFill/>
        </p:spPr>
        <p:txBody>
          <a:bodyPr wrap="square" lIns="626400" tIns="0" rIns="0" bIns="0" rtlCol="0" anchor="t">
            <a:noAutofit/>
          </a:bodyPr>
          <a:lstStyle/>
          <a:p>
            <a:pPr algn="l"/>
            <a:fld id="{9FF8C6EE-14AA-4795-80CA-14765B9F1F4F}" type="datetime1">
              <a:rPr lang="de-DE" sz="1000" smtClean="0"/>
              <a:pPr algn="l"/>
              <a:t>21.12.21</a:t>
            </a:fld>
            <a:endParaRPr lang="de-DE" sz="1000" b="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902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schluss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">
            <a:extLst>
              <a:ext uri="{FF2B5EF4-FFF2-40B4-BE49-F238E27FC236}">
                <a16:creationId xmlns:a16="http://schemas.microsoft.com/office/drawing/2014/main" id="{0A9D60E6-EE7B-B944-A14E-234C2E90C7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1"/>
            <a:ext cx="8142513" cy="1414800"/>
          </a:xfr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Kontaktdaten &amp; Infos</a:t>
            </a:r>
          </a:p>
        </p:txBody>
      </p:sp>
      <p:sp>
        <p:nvSpPr>
          <p:cNvPr id="15" name="Copy">
            <a:extLst>
              <a:ext uri="{FF2B5EF4-FFF2-40B4-BE49-F238E27FC236}">
                <a16:creationId xmlns:a16="http://schemas.microsoft.com/office/drawing/2014/main" id="{8C20E364-1070-6247-94B1-F4AFCC1C27C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3887" y="1584134"/>
            <a:ext cx="7518627" cy="3196209"/>
          </a:xfrm>
        </p:spPr>
        <p:txBody>
          <a:bodyPr lIns="0"/>
          <a:lstStyle>
            <a:lvl1pPr>
              <a:spcBef>
                <a:spcPts val="600"/>
              </a:spcBef>
              <a:defRPr baseline="0"/>
            </a:lvl1pPr>
            <a:lvl2pPr marL="0" indent="0">
              <a:spcBef>
                <a:spcPts val="600"/>
              </a:spcBef>
              <a:buNone/>
              <a:defRPr b="1"/>
            </a:lvl2pPr>
            <a:lvl3pPr marL="180000" indent="-180000">
              <a:spcBef>
                <a:spcPts val="6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0" indent="0">
              <a:spcBef>
                <a:spcPts val="1800"/>
              </a:spcBef>
              <a:buNone/>
              <a:defRPr b="1">
                <a:solidFill>
                  <a:schemeClr val="accent2"/>
                </a:solidFill>
              </a:defRPr>
            </a:lvl4pPr>
            <a:lvl5pPr marL="2160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noProof="0"/>
              <a:t>Das Lernbüro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47AEA6DF-76D2-B54E-8AB4-C23C19E484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83570" y="262089"/>
            <a:ext cx="3280487" cy="1083600"/>
          </a:xfrm>
          <a:prstGeom prst="rect">
            <a:avLst/>
          </a:prstGeom>
        </p:spPr>
      </p:pic>
      <p:sp>
        <p:nvSpPr>
          <p:cNvPr id="11" name="Copy">
            <a:extLst>
              <a:ext uri="{FF2B5EF4-FFF2-40B4-BE49-F238E27FC236}">
                <a16:creationId xmlns:a16="http://schemas.microsoft.com/office/drawing/2014/main" id="{59C52B23-3B64-FB4F-9801-B29864AAB768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607705" y="1584133"/>
            <a:ext cx="3156351" cy="3196209"/>
          </a:xfrm>
        </p:spPr>
        <p:txBody>
          <a:bodyPr lIns="0"/>
          <a:lstStyle>
            <a:lvl1pPr>
              <a:spcBef>
                <a:spcPts val="600"/>
              </a:spcBef>
              <a:defRPr sz="1200" baseline="0"/>
            </a:lvl1pPr>
            <a:lvl2pPr marL="0" indent="0">
              <a:spcBef>
                <a:spcPts val="600"/>
              </a:spcBef>
              <a:buNone/>
              <a:defRPr b="1"/>
            </a:lvl2pPr>
            <a:lvl3pPr marL="180000" indent="-180000">
              <a:spcBef>
                <a:spcPts val="6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0" indent="0">
              <a:spcBef>
                <a:spcPts val="1800"/>
              </a:spcBef>
              <a:buNone/>
              <a:defRPr b="1">
                <a:solidFill>
                  <a:schemeClr val="accent2"/>
                </a:solidFill>
              </a:defRPr>
            </a:lvl4pPr>
            <a:lvl5pPr marL="2160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noProof="0"/>
              <a:t>Impressum</a:t>
            </a:r>
          </a:p>
          <a:p>
            <a:pPr lvl="0"/>
            <a:r>
              <a:rPr lang="de-DE" noProof="0"/>
              <a:t>Quellenangabe / Bild Introseite:</a:t>
            </a:r>
          </a:p>
          <a:p>
            <a:pPr lvl="0"/>
            <a:r>
              <a:rPr lang="de-DE" noProof="0"/>
              <a:t>Hochschule Niederrhein/DAS LERNBÜRO/IDiT – stock.adobe.com</a:t>
            </a:r>
          </a:p>
        </p:txBody>
      </p:sp>
    </p:spTree>
    <p:extLst>
      <p:ext uri="{BB962C8B-B14F-4D97-AF65-F5344CB8AC3E}">
        <p14:creationId xmlns:p14="http://schemas.microsoft.com/office/powerpoint/2010/main" val="931566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73B250-C626-C84D-BC55-0ED3E5332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0D1D2C-C570-A345-B2A7-FF3B68056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1AB7F3-3955-DF4C-AE09-3BE6EF47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26F649F-B13E-5444-B4EE-A4BEE3BAC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96FB71-B986-354A-9989-B511C3E61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CE37-2476-764A-82EC-CFC3D0F98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3157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C069DE-C1B6-3D47-8E6C-F71E64BE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07A93CA-2DDD-EF49-93B2-F6CC8A58E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A5E34A-A728-7C4A-803B-597369464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4FB521-7685-4348-AFE2-6AB984548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E54640-A364-0C40-A978-DDB6057E1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CE37-2476-764A-82EC-CFC3D0F98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3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39AF0A-6B51-5E46-A4CB-26310653E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CE5531-E841-1C40-9C76-7800EC837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4AC2C3C-FC14-0A4E-8502-55D091A5B2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C035ED2-1795-1B4E-BB1C-D672BCACB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3420EDB-71E8-D64A-B231-54AC91D16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EC5890-696A-724B-A54D-3D758AB70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CE37-2476-764A-82EC-CFC3D0F98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8429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9CAED5-81DE-FD44-9AF5-1770663FB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A772167-6C12-1740-961C-0EE1F2338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1F67CA0-8DB5-5E49-A97A-DEF1CAEE7D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23012A3-F934-3C4B-9AB2-A80CA571C3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F53F2B9-42F9-014E-A1BD-9DDDD43DBE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69AF886-1AE1-E742-92C7-8674CFFE5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D55D7E5-2D81-A94D-A07F-C22CBD448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79D9E64-84E5-2748-B41D-9633EED4C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CE37-2476-764A-82EC-CFC3D0F98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9954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345C55-40C4-D940-8832-3FF036C87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C609722-71F1-C64F-8245-B4CD1A245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0ACF9C5-5A8A-954A-B0D0-7420F8442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C1D4AAC-DDF2-1A49-90F8-0DFB80C0A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CE37-2476-764A-82EC-CFC3D0F98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6232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C1A8CA2-8C9C-F14B-8D9F-15A5BC926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7DB95B7-B041-3642-9A25-AAB759EEB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234020E-DDE0-A34E-884C-51B10A05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CE37-2476-764A-82EC-CFC3D0F98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019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64EC60-AD2D-2E4B-B79F-C9763F256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4AFC01-7A28-A04D-BFA2-B51039C31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B575DA3-CA43-6C4B-AE89-261B66904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E44D8E0-F47D-4B47-A940-685E83668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4B7628C-4AEC-754E-955F-E01D60402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ADF0E56-DE8C-6A45-8B5F-4AEFF968E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CE37-2476-764A-82EC-CFC3D0F98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90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6367C-E99C-D640-B851-1CE01BAB1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3585C24-FFF6-CF4D-85C9-F1F3F959FC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D1EE781-09DA-4844-90BE-0F2B948BB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BF3F569-22A2-DA4A-A745-D85E98AAF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03D7DCB-BC87-CC45-9D59-CE006C1BA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40B089E-9EA0-9843-9E5B-6CC5AF415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CE37-2476-764A-82EC-CFC3D0F98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155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7E9E3BA-862D-D74B-8A50-5FA3B546D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D8E7730-CCBC-5D43-B99D-1EC76BADE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F0A357-C407-A445-A6B3-190D750C50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DB51D5A-B061-EF42-9C49-11BC42FBD7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1F57B54-279C-F048-B668-045AB50DB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8CE37-2476-764A-82EC-CFC3D0F98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8090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service/license/" TargetMode="External"/><Relationship Id="rId2" Type="http://schemas.openxmlformats.org/officeDocument/2006/relationships/hyperlink" Target="https://pixabay.com/de/vectors/fahrrad-fliegen-nacht-fantasie-6141576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8vGFSOXVJto" TargetMode="External"/><Relationship Id="rId5" Type="http://schemas.openxmlformats.org/officeDocument/2006/relationships/hyperlink" Target="https://www.stiftung-nv.de/de/publikation/fakten-statt-fakes-verursacher-verbreitungswege-und-wirkungen-von-fake-news-im" TargetMode="External"/><Relationship Id="rId4" Type="http://schemas.openxmlformats.org/officeDocument/2006/relationships/hyperlink" Target="https://creativecommons.org/licenses/by/3.0/legalcode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www.daslernbuero.de/medienkompetenz/03" TargetMode="External"/><Relationship Id="rId7" Type="http://schemas.openxmlformats.org/officeDocument/2006/relationships/hyperlink" Target="https://support.microsoft.com/de-de/topic/einf&#252;gen-von-piktogrammen-in-microsoft-office-e2459f17-3996-4795-996e-b9a13486fa79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creativecommons.org/licenses/by-sa/4.0/deed.de" TargetMode="External"/><Relationship Id="rId5" Type="http://schemas.openxmlformats.org/officeDocument/2006/relationships/hyperlink" Target="https://idit.online/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://www.daslernbuero.de/medienkompetenz/03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5CC407-F8CF-674C-8FE2-478EE80D65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7063" y="1414800"/>
            <a:ext cx="10331882" cy="3114000"/>
          </a:xfrm>
        </p:spPr>
        <p:txBody>
          <a:bodyPr/>
          <a:lstStyle/>
          <a:p>
            <a:r>
              <a:rPr lang="de-DE" dirty="0">
                <a:solidFill>
                  <a:schemeClr val="tx2">
                    <a:lumMod val="75000"/>
                  </a:schemeClr>
                </a:solidFill>
              </a:rPr>
              <a:t>Fake News: Formen und Entstehungsgründe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88347E6-15CA-7F4E-B33D-1430B83E49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Jule Murmann für TH Köln, Markus Lindenberg und Edmund Fuchs für BFW Köln</a:t>
            </a:r>
          </a:p>
        </p:txBody>
      </p:sp>
    </p:spTree>
    <p:extLst>
      <p:ext uri="{BB962C8B-B14F-4D97-AF65-F5344CB8AC3E}">
        <p14:creationId xmlns:p14="http://schemas.microsoft.com/office/powerpoint/2010/main" val="2292017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215F81-65F7-4DC1-B004-A98B6262B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1" y="634946"/>
            <a:ext cx="6368142" cy="1450757"/>
          </a:xfrm>
        </p:spPr>
        <p:txBody>
          <a:bodyPr>
            <a:normAutofit/>
          </a:bodyPr>
          <a:lstStyle/>
          <a:p>
            <a:r>
              <a:rPr lang="de-DE" dirty="0"/>
              <a:t>Definition Fake News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9E741640-DF94-7749-8392-563788826B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54" r="32348"/>
          <a:stretch/>
        </p:blipFill>
        <p:spPr>
          <a:xfrm>
            <a:off x="20" y="-12128"/>
            <a:ext cx="4654276" cy="6870127"/>
          </a:xfrm>
          <a:prstGeom prst="rect">
            <a:avLst/>
          </a:prstGeom>
        </p:spPr>
      </p:pic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9927B2-9990-4AC4-A646-5340E6CF6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2198914"/>
            <a:ext cx="6368142" cy="36701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err="1"/>
              <a:t>Fake</a:t>
            </a:r>
            <a:r>
              <a:rPr lang="de-DE" dirty="0"/>
              <a:t> News sind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 Gezielte Verbreitung von falschen oder irreführenden Informationen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 manipulativ/absichtsvoll entstanden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 mit hauptsächlicher Verbreitung im Internet</a:t>
            </a:r>
          </a:p>
          <a:p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4E1AA27-7756-A148-936D-F577D5CEFF73}"/>
              </a:ext>
            </a:extLst>
          </p:cNvPr>
          <p:cNvSpPr txBox="1"/>
          <p:nvPr/>
        </p:nvSpPr>
        <p:spPr>
          <a:xfrm>
            <a:off x="597444" y="6401053"/>
            <a:ext cx="3095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Quelle 1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87B26B2-E138-0D4E-AF3A-ADA7B8287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CE37-2476-764A-82EC-CFC3D0F98483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2854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7BE082-4935-49F3-B294-C4E3DD065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de-DE" dirty="0"/>
              <a:t>Formen von Fake News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D7A9669F-A626-49B3-A23D-D1E08C9FD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5941662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8EEAE21B-2F50-8A4D-9A6C-E050991B2B76}"/>
              </a:ext>
            </a:extLst>
          </p:cNvPr>
          <p:cNvSpPr txBox="1"/>
          <p:nvPr/>
        </p:nvSpPr>
        <p:spPr>
          <a:xfrm>
            <a:off x="597444" y="6401053"/>
            <a:ext cx="3095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>
                    <a:lumMod val="50000"/>
                  </a:schemeClr>
                </a:solidFill>
              </a:rPr>
              <a:t>Quelle 2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9A40468D-1080-0248-B156-940E4578C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CE37-2476-764A-82EC-CFC3D0F98483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8506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42835D-42E9-4C0E-88F6-EDE96A3FC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Keine </a:t>
            </a:r>
            <a:r>
              <a:rPr lang="de-DE" dirty="0" err="1"/>
              <a:t>Fake</a:t>
            </a:r>
            <a:r>
              <a:rPr lang="de-DE" dirty="0"/>
              <a:t> News sind:</a:t>
            </a:r>
          </a:p>
        </p:txBody>
      </p:sp>
      <p:graphicFrame>
        <p:nvGraphicFramePr>
          <p:cNvPr id="13" name="Inhaltsplatzhalter 12" descr="•Politische Angriffe (poor politics): Etablierte klassische Medienangebote werden als Fake News bezeichnet&#10;•Journalitische Mängel (poor journalism): Nicht geplante Falschinformationen aufgrund journalistischer Fehler; dazu gehört. z.B. Falschmeldung („Ente“) oder bewusste Überspitzung von Überschriften (Clickbaiting)&#10;•Satire: Überspitzung oder falsche Darstellung von Inhalten mit dem Ziel der Gesellschaftskritik und Unterhaltung&#10;">
            <a:extLst>
              <a:ext uri="{FF2B5EF4-FFF2-40B4-BE49-F238E27FC236}">
                <a16:creationId xmlns:a16="http://schemas.microsoft.com/office/drawing/2014/main" id="{923BEA73-08DB-4BC3-8353-A471DCD215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150777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95D58D10-5B97-614A-AB00-1E06F2E8AA3A}"/>
              </a:ext>
            </a:extLst>
          </p:cNvPr>
          <p:cNvSpPr txBox="1"/>
          <p:nvPr/>
        </p:nvSpPr>
        <p:spPr>
          <a:xfrm>
            <a:off x="597444" y="6401053"/>
            <a:ext cx="3095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>
                    <a:lumMod val="50000"/>
                  </a:schemeClr>
                </a:solidFill>
              </a:rPr>
              <a:t>Quelle 2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9F35CEA6-04C1-E640-BEA8-478885118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CE37-2476-764A-82EC-CFC3D0F98483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7682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42835D-42E9-4C0E-88F6-EDE96A3FC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Gründe für Entstehung von </a:t>
            </a:r>
            <a:r>
              <a:rPr lang="de-DE" dirty="0" err="1"/>
              <a:t>Fake</a:t>
            </a:r>
            <a:r>
              <a:rPr lang="de-DE" dirty="0"/>
              <a:t> News </a:t>
            </a:r>
          </a:p>
        </p:txBody>
      </p:sp>
      <p:graphicFrame>
        <p:nvGraphicFramePr>
          <p:cNvPr id="13" name="Inhaltsplatzhalter 12" descr="Erstens: Politische Gründe&#10;Verbreitung von falschen&#10;Informationen, um das eigene&#10;politische Ziel voranzubringen. Zur Beeinflussung von politischen Debatten, zur Bestärkung von bestehenden Meinungen, zur Beeinflussung von unentschlossenen Wählern.&#10;Zweitens: Wirtschaftliche Gründe: &#10;Verbreitung von falschen&#10;Informationen, um damit Geld zu&#10;Verdienen. Verbreitung über Social Media, Klickzahlen auf eigener Seite steigen, mehr Geld für dort geschaltete Werbung („Clickbaiting“). &#10;">
            <a:extLst>
              <a:ext uri="{FF2B5EF4-FFF2-40B4-BE49-F238E27FC236}">
                <a16:creationId xmlns:a16="http://schemas.microsoft.com/office/drawing/2014/main" id="{923BEA73-08DB-4BC3-8353-A471DCD215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0565328"/>
              </p:ext>
            </p:extLst>
          </p:nvPr>
        </p:nvGraphicFramePr>
        <p:xfrm>
          <a:off x="1096963" y="1846263"/>
          <a:ext cx="10058400" cy="4260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77752B42-BF3F-A046-8DAC-89B854326673}"/>
              </a:ext>
            </a:extLst>
          </p:cNvPr>
          <p:cNvSpPr txBox="1"/>
          <p:nvPr/>
        </p:nvSpPr>
        <p:spPr>
          <a:xfrm>
            <a:off x="597444" y="6401053"/>
            <a:ext cx="3095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>
                    <a:lumMod val="50000"/>
                  </a:schemeClr>
                </a:solidFill>
              </a:rPr>
              <a:t>Quelle 3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F6FAA360-992B-B44F-9FF2-79CD87F65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CE37-2476-764A-82EC-CFC3D0F98483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6339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30D7ED-E235-9447-AF6A-4923E2D88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981E6F-FD7A-3245-8E29-F20B01292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/>
              <a:t>1 (Folie 2): Grafik: Flying bike </a:t>
            </a:r>
            <a:r>
              <a:rPr lang="de-DE" sz="1800" dirty="0" err="1"/>
              <a:t>fairy</a:t>
            </a:r>
            <a:r>
              <a:rPr lang="de-DE" sz="1800" dirty="0"/>
              <a:t> </a:t>
            </a:r>
            <a:r>
              <a:rPr lang="de-DE" sz="1800" dirty="0" err="1"/>
              <a:t>tale</a:t>
            </a:r>
            <a:r>
              <a:rPr lang="de-DE" sz="1800" dirty="0"/>
              <a:t> </a:t>
            </a:r>
            <a:r>
              <a:rPr lang="de-DE" sz="1800" dirty="0" err="1"/>
              <a:t>graphic</a:t>
            </a:r>
            <a:r>
              <a:rPr lang="de-DE" sz="1800" dirty="0"/>
              <a:t> design. Mohamed Hassan. </a:t>
            </a:r>
            <a:r>
              <a:rPr lang="de-DE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https://pixabay.com/de/vectors/fahrrad-fliegen-nacht-fantasie-6141576/</a:t>
            </a:r>
            <a:r>
              <a:rPr lang="de-DE" sz="1800" dirty="0"/>
              <a:t>, </a:t>
            </a:r>
            <a:r>
              <a:rPr lang="de-DE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Pixabay-Lizenz</a:t>
            </a:r>
            <a:r>
              <a:rPr lang="de-DE" sz="1800" dirty="0"/>
              <a:t>.</a:t>
            </a:r>
          </a:p>
          <a:p>
            <a:pPr marL="0" indent="0">
              <a:buNone/>
            </a:pPr>
            <a:r>
              <a:rPr lang="de-DE" sz="1800" dirty="0"/>
              <a:t>2 (Folie 3, 4): „Fakten statt </a:t>
            </a:r>
            <a:r>
              <a:rPr lang="de-DE" sz="1800" dirty="0" err="1"/>
              <a:t>Fakes</a:t>
            </a:r>
            <a:r>
              <a:rPr lang="de-DE" sz="1800" dirty="0"/>
              <a:t>. Verursacher, Verbreitungswege und Wirkungen von Fake News im Bundestagswahlkampf 2017“. Alexander Sängerlaub, Miriam Meier, Wolf-Dieter Rühl. 2018.</a:t>
            </a:r>
            <a:r>
              <a:rPr lang="en-US" sz="1800" dirty="0"/>
              <a:t> </a:t>
            </a:r>
            <a:r>
              <a:rPr lang="en-US" sz="18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r>
              <a:rPr lang="en-US" sz="1800" dirty="0"/>
              <a:t>.</a:t>
            </a:r>
            <a:r>
              <a:rPr lang="de-DE" sz="1800" dirty="0"/>
              <a:t> </a:t>
            </a:r>
            <a:r>
              <a:rPr lang="en-US" sz="18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https://www.stiftung-nv.de/de/publikation/fakten-statt-fakes-verursacher-verbreitungswege-und-wirkungen-von-fake-news-im</a:t>
            </a:r>
            <a:endParaRPr lang="de-DE" sz="1800" dirty="0"/>
          </a:p>
          <a:p>
            <a:pPr marL="0" indent="0">
              <a:buNone/>
            </a:pPr>
            <a:r>
              <a:rPr lang="de-DE" sz="1800" dirty="0"/>
              <a:t>3 (Folie 5): „Fakt oder Fake? Wie </a:t>
            </a:r>
            <a:r>
              <a:rPr lang="de-DE" sz="1800" dirty="0" err="1"/>
              <a:t>Fake</a:t>
            </a:r>
            <a:r>
              <a:rPr lang="de-DE" sz="1800" dirty="0"/>
              <a:t> News funktionieren – Reportage“. </a:t>
            </a:r>
            <a:r>
              <a:rPr lang="de-DE" sz="1800" dirty="0" err="1"/>
              <a:t>Cyber</a:t>
            </a:r>
            <a:r>
              <a:rPr lang="de-DE" sz="1800" dirty="0"/>
              <a:t> Schutzraum. 2017. </a:t>
            </a:r>
            <a:r>
              <a:rPr lang="de-DE" sz="18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r>
              <a:rPr lang="de-DE" sz="1800" dirty="0"/>
              <a:t>.  </a:t>
            </a:r>
            <a:r>
              <a:rPr lang="de-DE" sz="18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https://www.youtube.com/watch?v=8vGFSOXVJto</a:t>
            </a:r>
            <a:endParaRPr lang="de-DE" sz="1800" dirty="0"/>
          </a:p>
          <a:p>
            <a:pPr marL="0" indent="0">
              <a:buNone/>
            </a:pPr>
            <a:endParaRPr lang="de-DE" sz="180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E94128F-7FB7-5647-A2D5-C63FF2108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8CE37-2476-764A-82EC-CFC3D0F98483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9121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D9EF27-EDDE-2240-B8E5-9A7808BCA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125"/>
            <a:ext cx="8142513" cy="1414800"/>
          </a:xfrm>
        </p:spPr>
        <p:txBody>
          <a:bodyPr>
            <a:norm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Lizenzhinweise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C7184DF2-66B8-4764-8D19-5B7E90E1AF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962998"/>
            <a:ext cx="4988497" cy="2546122"/>
          </a:xfrm>
        </p:spPr>
        <p:txBody>
          <a:bodyPr>
            <a:normAutofit/>
          </a:bodyPr>
          <a:lstStyle/>
          <a:p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Autor:innen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: Markus Lindenberg und Edmund Fuchs für BFW Köln, Jule Murmann für TH Köln.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Titel: Baukasten der Medienkompetenz | Modul 3: Analysieren und reflektieren | Lehrvortrag: Fake News. 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Diese Datei und weitere Materialien des Themenbereichs finden Sie an </a:t>
            </a:r>
            <a:r>
              <a:rPr lang="de-DE" sz="1400" u="sng" dirty="0"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dieser </a:t>
            </a:r>
            <a:r>
              <a:rPr lang="de-DE" sz="1400" u="sng" dirty="0"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Stelle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auf der Lernplattform DAS LERNBÜRO. 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Dieses Dokument entstand im Rahmen des Projekts IDiT. BMBF-Förderkennzeichen 01PE18015. Auf der 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Projekt-Webseite idit.online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erfahren Sie mehr. </a:t>
            </a:r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58CAB2C9-6B90-417E-A251-7089E56D0603}"/>
              </a:ext>
            </a:extLst>
          </p:cNvPr>
          <p:cNvSpPr txBox="1">
            <a:spLocks/>
          </p:cNvSpPr>
          <p:nvPr/>
        </p:nvSpPr>
        <p:spPr>
          <a:xfrm>
            <a:off x="5826695" y="1962998"/>
            <a:ext cx="5657381" cy="276941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>
              <a:cs typeface="Arial" panose="020B0604020202020204" pitchFamily="34" charset="0"/>
            </a:endParaRPr>
          </a:p>
          <a:p>
            <a:r>
              <a:rPr lang="de-DE" sz="1600" dirty="0">
                <a:cs typeface="Arial" panose="020B0604020202020204" pitchFamily="34" charset="0"/>
              </a:rPr>
              <a:t>		</a:t>
            </a:r>
            <a:r>
              <a:rPr lang="de-DE" sz="1100" dirty="0">
                <a:cs typeface="Arial" panose="020B0604020202020204" pitchFamily="34" charset="0"/>
              </a:rPr>
              <a:t>2021. Der Lizenzvertrag ist hier abrufbar: </a:t>
            </a:r>
            <a:r>
              <a:rPr lang="de-DE" sz="1100" dirty="0"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creativecommons.org/licenses/by-sa/4.0/deed.de</a:t>
            </a:r>
            <a:r>
              <a:rPr lang="de-DE" sz="1100" dirty="0">
                <a:cs typeface="Arial" panose="020B0604020202020204" pitchFamily="34" charset="0"/>
              </a:rPr>
              <a:t>. </a:t>
            </a:r>
          </a:p>
          <a:p>
            <a:r>
              <a:rPr lang="de-DE" sz="1100" dirty="0">
                <a:cs typeface="Arial" panose="020B0604020202020204" pitchFamily="34" charset="0"/>
              </a:rPr>
              <a:t>Verwendung von Logos unter Markenrecht. Piktogramme: MS Office 365; lizenzfrei nutzbar mit </a:t>
            </a:r>
            <a:r>
              <a:rPr lang="de-DE" sz="1100" dirty="0"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Genehmigung</a:t>
            </a:r>
            <a:r>
              <a:rPr lang="de-DE" sz="1100" dirty="0">
                <a:cs typeface="Arial" panose="020B0604020202020204" pitchFamily="34" charset="0"/>
              </a:rPr>
              <a:t> von Microsoft.</a:t>
            </a:r>
          </a:p>
          <a:p>
            <a:endParaRPr lang="de-DE" sz="1100" dirty="0">
              <a:cs typeface="Arial" panose="020B0604020202020204" pitchFamily="34" charset="0"/>
            </a:endParaRPr>
          </a:p>
          <a:p>
            <a:endParaRPr lang="de-DE" sz="1100" dirty="0">
              <a:cs typeface="Arial" panose="020B0604020202020204" pitchFamily="34" charset="0"/>
            </a:endParaRPr>
          </a:p>
          <a:p>
            <a:endParaRPr lang="de-DE" dirty="0"/>
          </a:p>
        </p:txBody>
      </p:sp>
      <p:pic>
        <p:nvPicPr>
          <p:cNvPr id="12" name="Grafik 11" descr="Logo und Website zur Creative Commons Lizenz&#10;&#10;https://creativecommons.org/licenses/by-sa/4.0/">
            <a:hlinkClick r:id="rId6" tooltip="Website creative commons Lizenz"/>
            <a:extLst>
              <a:ext uri="{FF2B5EF4-FFF2-40B4-BE49-F238E27FC236}">
                <a16:creationId xmlns:a16="http://schemas.microsoft.com/office/drawing/2014/main" id="{DE236F61-A570-4FA2-A897-57A86FD00F9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87443" y="1962998"/>
            <a:ext cx="1766456" cy="607219"/>
          </a:xfrm>
          <a:prstGeom prst="rect">
            <a:avLst/>
          </a:prstGeom>
        </p:spPr>
      </p:pic>
      <p:pic>
        <p:nvPicPr>
          <p:cNvPr id="4" name="Grafik 3" descr="Logos der Verbundpartner des Projekts IDiT: BFW Köln, Technische Hochschule Köln, Hochschule Niederrhein">
            <a:extLst>
              <a:ext uri="{FF2B5EF4-FFF2-40B4-BE49-F238E27FC236}">
                <a16:creationId xmlns:a16="http://schemas.microsoft.com/office/drawing/2014/main" id="{236F6B58-55CB-304C-86FC-038D1B06427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87443" y="3225498"/>
            <a:ext cx="5183731" cy="851636"/>
          </a:xfrm>
          <a:prstGeom prst="rect">
            <a:avLst/>
          </a:prstGeom>
        </p:spPr>
      </p:pic>
      <p:pic>
        <p:nvPicPr>
          <p:cNvPr id="19" name="Grafik 18" descr="Logos der Geldgeber: Bundesministerium für Bildung und Forschung, Europäischer Sozialfonds, Europäische Union und Slogan: Zusammen, Zukunft, Gestalten.">
            <a:extLst>
              <a:ext uri="{FF2B5EF4-FFF2-40B4-BE49-F238E27FC236}">
                <a16:creationId xmlns:a16="http://schemas.microsoft.com/office/drawing/2014/main" id="{EE2D00EC-AEAB-A54B-AAEF-26A81BD5067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7452" y="4732415"/>
            <a:ext cx="10576348" cy="2031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38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IDIT">
      <a:dk1>
        <a:sysClr val="windowText" lastClr="000000"/>
      </a:dk1>
      <a:lt1>
        <a:sysClr val="window" lastClr="FFFFFF"/>
      </a:lt1>
      <a:dk2>
        <a:srgbClr val="009499"/>
      </a:dk2>
      <a:lt2>
        <a:srgbClr val="9BC22B"/>
      </a:lt2>
      <a:accent1>
        <a:srgbClr val="07A1E2"/>
      </a:accent1>
      <a:accent2>
        <a:srgbClr val="DC3555"/>
      </a:accent2>
      <a:accent3>
        <a:srgbClr val="EF8A26"/>
      </a:accent3>
      <a:accent4>
        <a:srgbClr val="BF4191"/>
      </a:accent4>
      <a:accent5>
        <a:srgbClr val="4C4596"/>
      </a:accent5>
      <a:accent6>
        <a:srgbClr val="FFDA29"/>
      </a:accent6>
      <a:hlink>
        <a:srgbClr val="00B0F0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712</Words>
  <Application>Microsoft Macintosh PowerPoint</Application>
  <PresentationFormat>Breitbild</PresentationFormat>
  <Paragraphs>91</Paragraphs>
  <Slides>7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Symbol</vt:lpstr>
      <vt:lpstr>Wingdings</vt:lpstr>
      <vt:lpstr>Office</vt:lpstr>
      <vt:lpstr>Fake News: Formen und Entstehungsgründe</vt:lpstr>
      <vt:lpstr>Definition Fake News</vt:lpstr>
      <vt:lpstr>Formen von Fake News</vt:lpstr>
      <vt:lpstr>Keine Fake News sind:</vt:lpstr>
      <vt:lpstr>Gründe für Entstehung von Fake News </vt:lpstr>
      <vt:lpstr>Quellen</vt:lpstr>
      <vt:lpstr>Lizenzhinweise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Jule Murmann</dc:creator>
  <cp:lastModifiedBy>Jule Murmann</cp:lastModifiedBy>
  <cp:revision>57</cp:revision>
  <dcterms:created xsi:type="dcterms:W3CDTF">2021-07-13T10:04:47Z</dcterms:created>
  <dcterms:modified xsi:type="dcterms:W3CDTF">2021-12-21T13:55:08Z</dcterms:modified>
</cp:coreProperties>
</file>