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1"/>
  </p:notesMasterIdLst>
  <p:sldIdLst>
    <p:sldId id="367" r:id="rId5"/>
    <p:sldId id="381" r:id="rId6"/>
    <p:sldId id="382" r:id="rId7"/>
    <p:sldId id="385" r:id="rId8"/>
    <p:sldId id="386" r:id="rId9"/>
    <p:sldId id="387" r:id="rId10"/>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ule Murmann" initials="JM" lastIdx="1" clrIdx="0">
    <p:extLst>
      <p:ext uri="{19B8F6BF-5375-455C-9EA6-DF929625EA0E}">
        <p15:presenceInfo xmlns:p15="http://schemas.microsoft.com/office/powerpoint/2012/main" userId="Jule Murman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76"/>
    <p:restoredTop sz="75102"/>
  </p:normalViewPr>
  <p:slideViewPr>
    <p:cSldViewPr snapToGrid="0" snapToObjects="1">
      <p:cViewPr varScale="1">
        <p:scale>
          <a:sx n="94" d="100"/>
          <a:sy n="94" d="100"/>
        </p:scale>
        <p:origin x="1776" y="200"/>
      </p:cViewPr>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93AC25E-2C29-0D46-8B8A-56501DDBFE72}" type="datetimeFigureOut">
              <a:rPr lang="de-DE" smtClean="0"/>
              <a:t>21.12.21</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247523E-464E-0D44-A729-343321DFD955}" type="slidenum">
              <a:rPr lang="de-DE" smtClean="0"/>
              <a:t>‹Nr.›</a:t>
            </a:fld>
            <a:endParaRPr lang="de-DE"/>
          </a:p>
        </p:txBody>
      </p:sp>
    </p:spTree>
    <p:extLst>
      <p:ext uri="{BB962C8B-B14F-4D97-AF65-F5344CB8AC3E}">
        <p14:creationId xmlns:p14="http://schemas.microsoft.com/office/powerpoint/2010/main" val="8735572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indent="0">
              <a:buFontTx/>
              <a:buNone/>
            </a:pPr>
            <a:r>
              <a:rPr lang="de-DE" i="1" dirty="0"/>
              <a:t>Durchführungshinweise für Lehrende:</a:t>
            </a:r>
          </a:p>
          <a:p>
            <a:pPr marL="0" indent="0">
              <a:buFontTx/>
              <a:buNone/>
            </a:pPr>
            <a:endParaRPr lang="de-DE" dirty="0"/>
          </a:p>
          <a:p>
            <a:pPr marL="171450" indent="-171450">
              <a:buFont typeface="Symbol" pitchFamily="2" charset="2"/>
              <a:buChar char="-"/>
            </a:pPr>
            <a:r>
              <a:rPr lang="de-DE" i="1" dirty="0"/>
              <a:t>Vorbereitung: </a:t>
            </a:r>
          </a:p>
          <a:p>
            <a:pPr marL="628650" lvl="1" indent="-171450">
              <a:buFont typeface="Symbol" pitchFamily="2" charset="2"/>
              <a:buChar char="-"/>
            </a:pPr>
            <a:r>
              <a:rPr lang="de-DE" i="1" dirty="0"/>
              <a:t>Kopieren des Lehrvortrages als Handout (2 oder 3 Folien pro Seite)</a:t>
            </a:r>
          </a:p>
          <a:p>
            <a:pPr marL="628650" lvl="1" indent="-171450">
              <a:buFont typeface="Symbol" pitchFamily="2" charset="2"/>
              <a:buChar char="-"/>
            </a:pPr>
            <a:r>
              <a:rPr lang="de-DE" i="1" dirty="0" err="1"/>
              <a:t>Beamer</a:t>
            </a:r>
            <a:r>
              <a:rPr lang="de-DE" i="1" dirty="0"/>
              <a:t> für Präsentation vorbereiten</a:t>
            </a:r>
          </a:p>
          <a:p>
            <a:pPr marL="171450" indent="-171450">
              <a:buFont typeface="Symbol" pitchFamily="2" charset="2"/>
              <a:buChar char="-"/>
            </a:pPr>
            <a:r>
              <a:rPr lang="de-DE" i="1" dirty="0"/>
              <a:t>Alle Quellenangaben gesammelt am Ende der Präsentation.</a:t>
            </a:r>
          </a:p>
          <a:p>
            <a:pPr marL="171450" indent="-171450">
              <a:buFontTx/>
              <a:buChar char="-"/>
            </a:pPr>
            <a:endParaRPr lang="de-DE" dirty="0"/>
          </a:p>
        </p:txBody>
      </p:sp>
      <p:sp>
        <p:nvSpPr>
          <p:cNvPr id="4" name="Foliennummernplatzhalter 3"/>
          <p:cNvSpPr>
            <a:spLocks noGrp="1"/>
          </p:cNvSpPr>
          <p:nvPr>
            <p:ph type="sldNum" sz="quarter" idx="5"/>
          </p:nvPr>
        </p:nvSpPr>
        <p:spPr/>
        <p:txBody>
          <a:bodyPr/>
          <a:lstStyle/>
          <a:p>
            <a:fld id="{5730109D-9CE9-DA45-9529-E3869B0E6E5A}" type="slidenum">
              <a:rPr lang="de-DE" smtClean="0"/>
              <a:t>1</a:t>
            </a:fld>
            <a:endParaRPr lang="de-DE" dirty="0"/>
          </a:p>
        </p:txBody>
      </p:sp>
    </p:spTree>
    <p:extLst>
      <p:ext uri="{BB962C8B-B14F-4D97-AF65-F5344CB8AC3E}">
        <p14:creationId xmlns:p14="http://schemas.microsoft.com/office/powerpoint/2010/main" val="12167279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5730109D-9CE9-DA45-9529-E3869B0E6E5A}" type="slidenum">
              <a:rPr lang="de-DE" smtClean="0"/>
              <a:t>6</a:t>
            </a:fld>
            <a:endParaRPr lang="de-DE"/>
          </a:p>
        </p:txBody>
      </p:sp>
    </p:spTree>
    <p:extLst>
      <p:ext uri="{BB962C8B-B14F-4D97-AF65-F5344CB8AC3E}">
        <p14:creationId xmlns:p14="http://schemas.microsoft.com/office/powerpoint/2010/main" val="34859764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hyperlink" Target="https://daslernbuero.de/" TargetMode="External"/><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2.png"/><Relationship Id="rId4" Type="http://schemas.openxmlformats.org/officeDocument/2006/relationships/hyperlink" Target="https://www.hs-niederrhein.de/fileadmin/dateien/Institute_und_Kompetenzzentren/SO.CON/Projekt_PDFs/191026_ProjektPDF_IDiT.pdf" TargetMode="Externa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EC5D87B-2BFA-E64E-8BCD-2E10A36DEDF9}"/>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EA0062B1-5768-4840-80AC-DA77180D940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8D69B2B0-9A8E-4746-9BD8-AA946251CAFD}"/>
              </a:ext>
            </a:extLst>
          </p:cNvPr>
          <p:cNvSpPr>
            <a:spLocks noGrp="1"/>
          </p:cNvSpPr>
          <p:nvPr>
            <p:ph type="dt" sz="half" idx="10"/>
          </p:nvPr>
        </p:nvSpPr>
        <p:spPr/>
        <p:txBody>
          <a:bodyPr/>
          <a:lstStyle/>
          <a:p>
            <a:endParaRPr lang="de-DE"/>
          </a:p>
        </p:txBody>
      </p:sp>
      <p:sp>
        <p:nvSpPr>
          <p:cNvPr id="5" name="Fußzeilenplatzhalter 4">
            <a:extLst>
              <a:ext uri="{FF2B5EF4-FFF2-40B4-BE49-F238E27FC236}">
                <a16:creationId xmlns:a16="http://schemas.microsoft.com/office/drawing/2014/main" id="{185AD231-58AB-2045-AF7C-3AE8917601BE}"/>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4A704C32-AE5A-9C42-AB3B-3ACB277C1258}"/>
              </a:ext>
            </a:extLst>
          </p:cNvPr>
          <p:cNvSpPr>
            <a:spLocks noGrp="1"/>
          </p:cNvSpPr>
          <p:nvPr>
            <p:ph type="sldNum" sz="quarter" idx="12"/>
          </p:nvPr>
        </p:nvSpPr>
        <p:spPr/>
        <p:txBody>
          <a:bodyPr/>
          <a:lstStyle/>
          <a:p>
            <a:fld id="{12A8CE37-2476-764A-82EC-CFC3D0F98483}" type="slidenum">
              <a:rPr lang="de-DE" smtClean="0"/>
              <a:t>‹Nr.›</a:t>
            </a:fld>
            <a:endParaRPr lang="de-DE"/>
          </a:p>
        </p:txBody>
      </p:sp>
    </p:spTree>
    <p:extLst>
      <p:ext uri="{BB962C8B-B14F-4D97-AF65-F5344CB8AC3E}">
        <p14:creationId xmlns:p14="http://schemas.microsoft.com/office/powerpoint/2010/main" val="4455935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764EC60-AD2D-2E4B-B79F-C9763F256BDB}"/>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9A4AFC01-7A28-A04D-BFA2-B51039C3189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7B575DA3-CA43-6C4B-AE89-261B6690489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6E44D8E0-F47D-4B47-A940-685E8366880A}"/>
              </a:ext>
            </a:extLst>
          </p:cNvPr>
          <p:cNvSpPr>
            <a:spLocks noGrp="1"/>
          </p:cNvSpPr>
          <p:nvPr>
            <p:ph type="dt" sz="half" idx="10"/>
          </p:nvPr>
        </p:nvSpPr>
        <p:spPr/>
        <p:txBody>
          <a:bodyPr/>
          <a:lstStyle/>
          <a:p>
            <a:endParaRPr lang="de-DE"/>
          </a:p>
        </p:txBody>
      </p:sp>
      <p:sp>
        <p:nvSpPr>
          <p:cNvPr id="6" name="Fußzeilenplatzhalter 5">
            <a:extLst>
              <a:ext uri="{FF2B5EF4-FFF2-40B4-BE49-F238E27FC236}">
                <a16:creationId xmlns:a16="http://schemas.microsoft.com/office/drawing/2014/main" id="{A4B7628C-4AEC-754E-955F-E01D60402F6B}"/>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2ADF0E56-DE8C-6A45-8B5F-4AEFF968E220}"/>
              </a:ext>
            </a:extLst>
          </p:cNvPr>
          <p:cNvSpPr>
            <a:spLocks noGrp="1"/>
          </p:cNvSpPr>
          <p:nvPr>
            <p:ph type="sldNum" sz="quarter" idx="12"/>
          </p:nvPr>
        </p:nvSpPr>
        <p:spPr/>
        <p:txBody>
          <a:bodyPr/>
          <a:lstStyle/>
          <a:p>
            <a:fld id="{12A8CE37-2476-764A-82EC-CFC3D0F98483}" type="slidenum">
              <a:rPr lang="de-DE" smtClean="0"/>
              <a:t>‹Nr.›</a:t>
            </a:fld>
            <a:endParaRPr lang="de-DE"/>
          </a:p>
        </p:txBody>
      </p:sp>
    </p:spTree>
    <p:extLst>
      <p:ext uri="{BB962C8B-B14F-4D97-AF65-F5344CB8AC3E}">
        <p14:creationId xmlns:p14="http://schemas.microsoft.com/office/powerpoint/2010/main" val="167900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876367C-E99C-D640-B851-1CE01BAB18B4}"/>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73585C24-FFF6-CF4D-85C9-F1F3F959FC9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4D1EE781-09DA-4844-90BE-0F2B948BB0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3BF3F569-22A2-DA4A-A745-D85E98AAF00C}"/>
              </a:ext>
            </a:extLst>
          </p:cNvPr>
          <p:cNvSpPr>
            <a:spLocks noGrp="1"/>
          </p:cNvSpPr>
          <p:nvPr>
            <p:ph type="dt" sz="half" idx="10"/>
          </p:nvPr>
        </p:nvSpPr>
        <p:spPr/>
        <p:txBody>
          <a:bodyPr/>
          <a:lstStyle/>
          <a:p>
            <a:endParaRPr lang="de-DE"/>
          </a:p>
        </p:txBody>
      </p:sp>
      <p:sp>
        <p:nvSpPr>
          <p:cNvPr id="6" name="Fußzeilenplatzhalter 5">
            <a:extLst>
              <a:ext uri="{FF2B5EF4-FFF2-40B4-BE49-F238E27FC236}">
                <a16:creationId xmlns:a16="http://schemas.microsoft.com/office/drawing/2014/main" id="{403D7DCB-BC87-CC45-9D59-CE006C1BABA9}"/>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640B089E-9EA0-9843-9E5B-6CC5AF4151DD}"/>
              </a:ext>
            </a:extLst>
          </p:cNvPr>
          <p:cNvSpPr>
            <a:spLocks noGrp="1"/>
          </p:cNvSpPr>
          <p:nvPr>
            <p:ph type="sldNum" sz="quarter" idx="12"/>
          </p:nvPr>
        </p:nvSpPr>
        <p:spPr/>
        <p:txBody>
          <a:bodyPr/>
          <a:lstStyle/>
          <a:p>
            <a:fld id="{12A8CE37-2476-764A-82EC-CFC3D0F98483}" type="slidenum">
              <a:rPr lang="de-DE" smtClean="0"/>
              <a:t>‹Nr.›</a:t>
            </a:fld>
            <a:endParaRPr lang="de-DE"/>
          </a:p>
        </p:txBody>
      </p:sp>
    </p:spTree>
    <p:extLst>
      <p:ext uri="{BB962C8B-B14F-4D97-AF65-F5344CB8AC3E}">
        <p14:creationId xmlns:p14="http://schemas.microsoft.com/office/powerpoint/2010/main" val="39715543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21B4BB3-6CCD-5E4D-A43F-B9435C746F03}"/>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36ECE367-95D5-3E41-9E23-AB77C774AF67}"/>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58C13618-9A68-2A42-97A0-20A84D4D7233}"/>
              </a:ext>
            </a:extLst>
          </p:cNvPr>
          <p:cNvSpPr>
            <a:spLocks noGrp="1"/>
          </p:cNvSpPr>
          <p:nvPr>
            <p:ph type="dt" sz="half" idx="10"/>
          </p:nvPr>
        </p:nvSpPr>
        <p:spPr/>
        <p:txBody>
          <a:bodyPr/>
          <a:lstStyle/>
          <a:p>
            <a:endParaRPr lang="de-DE"/>
          </a:p>
        </p:txBody>
      </p:sp>
      <p:sp>
        <p:nvSpPr>
          <p:cNvPr id="5" name="Fußzeilenplatzhalter 4">
            <a:extLst>
              <a:ext uri="{FF2B5EF4-FFF2-40B4-BE49-F238E27FC236}">
                <a16:creationId xmlns:a16="http://schemas.microsoft.com/office/drawing/2014/main" id="{C8BD816B-F3C2-F349-AA93-9AE977EB056E}"/>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4A8A9F65-CBA6-DD4A-A402-1830B60AA6D4}"/>
              </a:ext>
            </a:extLst>
          </p:cNvPr>
          <p:cNvSpPr>
            <a:spLocks noGrp="1"/>
          </p:cNvSpPr>
          <p:nvPr>
            <p:ph type="sldNum" sz="quarter" idx="12"/>
          </p:nvPr>
        </p:nvSpPr>
        <p:spPr/>
        <p:txBody>
          <a:bodyPr/>
          <a:lstStyle/>
          <a:p>
            <a:fld id="{12A8CE37-2476-764A-82EC-CFC3D0F98483}" type="slidenum">
              <a:rPr lang="de-DE" smtClean="0"/>
              <a:t>‹Nr.›</a:t>
            </a:fld>
            <a:endParaRPr lang="de-DE"/>
          </a:p>
        </p:txBody>
      </p:sp>
    </p:spTree>
    <p:extLst>
      <p:ext uri="{BB962C8B-B14F-4D97-AF65-F5344CB8AC3E}">
        <p14:creationId xmlns:p14="http://schemas.microsoft.com/office/powerpoint/2010/main" val="568847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5180AF5B-D1F8-0245-AFFB-7B9A60C62F7B}"/>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743F5FA3-45E8-D64D-ACB9-194A6B31319B}"/>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36E98F01-4BB7-0048-83DE-91E868CB9B48}"/>
              </a:ext>
            </a:extLst>
          </p:cNvPr>
          <p:cNvSpPr>
            <a:spLocks noGrp="1"/>
          </p:cNvSpPr>
          <p:nvPr>
            <p:ph type="dt" sz="half" idx="10"/>
          </p:nvPr>
        </p:nvSpPr>
        <p:spPr/>
        <p:txBody>
          <a:bodyPr/>
          <a:lstStyle/>
          <a:p>
            <a:endParaRPr lang="de-DE"/>
          </a:p>
        </p:txBody>
      </p:sp>
      <p:sp>
        <p:nvSpPr>
          <p:cNvPr id="5" name="Fußzeilenplatzhalter 4">
            <a:extLst>
              <a:ext uri="{FF2B5EF4-FFF2-40B4-BE49-F238E27FC236}">
                <a16:creationId xmlns:a16="http://schemas.microsoft.com/office/drawing/2014/main" id="{B4CFEB02-EB91-8B4D-8733-52FE2E356669}"/>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9A57A842-0854-1543-9D6B-483F7E4F10D8}"/>
              </a:ext>
            </a:extLst>
          </p:cNvPr>
          <p:cNvSpPr>
            <a:spLocks noGrp="1"/>
          </p:cNvSpPr>
          <p:nvPr>
            <p:ph type="sldNum" sz="quarter" idx="12"/>
          </p:nvPr>
        </p:nvSpPr>
        <p:spPr/>
        <p:txBody>
          <a:bodyPr/>
          <a:lstStyle/>
          <a:p>
            <a:fld id="{12A8CE37-2476-764A-82EC-CFC3D0F98483}" type="slidenum">
              <a:rPr lang="de-DE" smtClean="0"/>
              <a:t>‹Nr.›</a:t>
            </a:fld>
            <a:endParaRPr lang="de-DE"/>
          </a:p>
        </p:txBody>
      </p:sp>
    </p:spTree>
    <p:extLst>
      <p:ext uri="{BB962C8B-B14F-4D97-AF65-F5344CB8AC3E}">
        <p14:creationId xmlns:p14="http://schemas.microsoft.com/office/powerpoint/2010/main" val="18503732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Titel_weiß">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762DB21-0113-C64E-86A3-748EE53C204C}"/>
              </a:ext>
            </a:extLst>
          </p:cNvPr>
          <p:cNvSpPr>
            <a:spLocks noGrp="1"/>
          </p:cNvSpPr>
          <p:nvPr>
            <p:ph type="ctrTitle" hasCustomPrompt="1"/>
          </p:nvPr>
        </p:nvSpPr>
        <p:spPr>
          <a:xfrm>
            <a:off x="627063" y="1414800"/>
            <a:ext cx="8207375" cy="3114000"/>
          </a:xfrm>
        </p:spPr>
        <p:txBody>
          <a:bodyPr lIns="0" tIns="0" bIns="0" anchor="b"/>
          <a:lstStyle>
            <a:lvl1pPr algn="l">
              <a:defRPr sz="4400">
                <a:solidFill>
                  <a:srgbClr val="741426"/>
                </a:solidFill>
              </a:defRPr>
            </a:lvl1pPr>
          </a:lstStyle>
          <a:p>
            <a:r>
              <a:rPr lang="de-DE" noProof="0"/>
              <a:t>Titel</a:t>
            </a:r>
          </a:p>
        </p:txBody>
      </p:sp>
      <p:sp>
        <p:nvSpPr>
          <p:cNvPr id="3" name="Subtitle">
            <a:extLst>
              <a:ext uri="{FF2B5EF4-FFF2-40B4-BE49-F238E27FC236}">
                <a16:creationId xmlns:a16="http://schemas.microsoft.com/office/drawing/2014/main" id="{F22DA875-D054-584D-945B-3FBA6BB8A42A}"/>
              </a:ext>
            </a:extLst>
          </p:cNvPr>
          <p:cNvSpPr>
            <a:spLocks noGrp="1"/>
          </p:cNvSpPr>
          <p:nvPr>
            <p:ph type="subTitle" idx="1" hasCustomPrompt="1"/>
          </p:nvPr>
        </p:nvSpPr>
        <p:spPr>
          <a:xfrm>
            <a:off x="627064" y="4528800"/>
            <a:ext cx="8208000" cy="899252"/>
          </a:xfrm>
        </p:spPr>
        <p:txBody>
          <a:bodyPr lIns="0" tIns="108000" anchor="t">
            <a:noAutofit/>
          </a:bodyPr>
          <a:lstStyle>
            <a:lvl1pPr marL="0" indent="0" algn="l">
              <a:buNone/>
              <a:defRPr sz="1500" b="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noProof="0"/>
              <a:t>Untertitel und Verfasser</a:t>
            </a:r>
          </a:p>
        </p:txBody>
      </p:sp>
      <p:pic>
        <p:nvPicPr>
          <p:cNvPr id="7" name="Grafik 6">
            <a:extLst>
              <a:ext uri="{FF2B5EF4-FFF2-40B4-BE49-F238E27FC236}">
                <a16:creationId xmlns:a16="http://schemas.microsoft.com/office/drawing/2014/main" id="{40E62736-26F5-D742-BD85-8D4D3BF2058C}"/>
              </a:ext>
            </a:extLst>
          </p:cNvPr>
          <p:cNvPicPr>
            <a:picLocks noChangeAspect="1"/>
          </p:cNvPicPr>
          <p:nvPr userDrawn="1"/>
        </p:nvPicPr>
        <p:blipFill>
          <a:blip r:embed="rId2"/>
          <a:srcRect/>
          <a:stretch/>
        </p:blipFill>
        <p:spPr>
          <a:xfrm>
            <a:off x="8483570" y="262089"/>
            <a:ext cx="3280487" cy="1083600"/>
          </a:xfrm>
          <a:prstGeom prst="rect">
            <a:avLst/>
          </a:prstGeom>
        </p:spPr>
      </p:pic>
      <p:sp>
        <p:nvSpPr>
          <p:cNvPr id="8" name="License statement">
            <a:extLst>
              <a:ext uri="{FF2B5EF4-FFF2-40B4-BE49-F238E27FC236}">
                <a16:creationId xmlns:a16="http://schemas.microsoft.com/office/drawing/2014/main" id="{5D9DC836-EBDE-8E4D-BAA8-5C27DBE5A9E7}"/>
              </a:ext>
            </a:extLst>
          </p:cNvPr>
          <p:cNvSpPr txBox="1"/>
          <p:nvPr userDrawn="1"/>
        </p:nvSpPr>
        <p:spPr>
          <a:xfrm>
            <a:off x="1692000" y="6526800"/>
            <a:ext cx="4402800" cy="331200"/>
          </a:xfrm>
          <a:prstGeom prst="rect">
            <a:avLst/>
          </a:prstGeom>
          <a:noFill/>
        </p:spPr>
        <p:txBody>
          <a:bodyPr wrap="square" lIns="0" tIns="0" rIns="0" bIns="0" rtlCol="0" anchor="t">
            <a:noAutofit/>
          </a:bodyPr>
          <a:lstStyle/>
          <a:p>
            <a:pPr algn="l"/>
            <a:r>
              <a:rPr lang="de-DE" sz="1000" b="0" noProof="0">
                <a:solidFill>
                  <a:srgbClr val="741426"/>
                </a:solidFill>
                <a:hlinkClick r:id="rId3">
                  <a:extLst>
                    <a:ext uri="{A12FA001-AC4F-418D-AE19-62706E023703}">
                      <ahyp:hlinkClr xmlns:ahyp="http://schemas.microsoft.com/office/drawing/2018/hyperlinkcolor" val="tx"/>
                    </a:ext>
                  </a:extLst>
                </a:hlinkClick>
              </a:rPr>
              <a:t>Website: Das Lernbüro</a:t>
            </a:r>
            <a:endParaRPr lang="de-DE" sz="1000" b="0" noProof="0">
              <a:solidFill>
                <a:srgbClr val="741426"/>
              </a:solidFill>
            </a:endParaRPr>
          </a:p>
        </p:txBody>
      </p:sp>
      <p:sp>
        <p:nvSpPr>
          <p:cNvPr id="9" name="Textfeld 8">
            <a:extLst>
              <a:ext uri="{FF2B5EF4-FFF2-40B4-BE49-F238E27FC236}">
                <a16:creationId xmlns:a16="http://schemas.microsoft.com/office/drawing/2014/main" id="{42A8F621-D59B-1941-806E-BB82D5173A6B}"/>
              </a:ext>
            </a:extLst>
          </p:cNvPr>
          <p:cNvSpPr txBox="1"/>
          <p:nvPr userDrawn="1"/>
        </p:nvSpPr>
        <p:spPr>
          <a:xfrm>
            <a:off x="835378" y="6581422"/>
            <a:ext cx="0" cy="0"/>
          </a:xfrm>
          <a:prstGeom prst="rect">
            <a:avLst/>
          </a:prstGeom>
          <a:noFill/>
        </p:spPr>
        <p:txBody>
          <a:bodyPr wrap="none" lIns="0" tIns="0" rIns="0" bIns="0" rtlCol="0" anchor="t">
            <a:noAutofit/>
          </a:bodyPr>
          <a:lstStyle/>
          <a:p>
            <a:pPr algn="l"/>
            <a:endParaRPr lang="de-DE" sz="1000" b="0" noProof="0">
              <a:solidFill>
                <a:schemeClr val="tx1"/>
              </a:solidFill>
              <a:hlinkClick r:id="rId4">
                <a:extLst>
                  <a:ext uri="{A12FA001-AC4F-418D-AE19-62706E023703}">
                    <ahyp:hlinkClr xmlns:ahyp="http://schemas.microsoft.com/office/drawing/2018/hyperlinkcolor" val="tx"/>
                  </a:ext>
                </a:extLst>
              </a:hlinkClick>
            </a:endParaRPr>
          </a:p>
        </p:txBody>
      </p:sp>
      <p:pic>
        <p:nvPicPr>
          <p:cNvPr id="11" name="Grafik 10">
            <a:extLst>
              <a:ext uri="{FF2B5EF4-FFF2-40B4-BE49-F238E27FC236}">
                <a16:creationId xmlns:a16="http://schemas.microsoft.com/office/drawing/2014/main" id="{F1E52219-C4DD-E744-B40B-3C98D1D66C33}"/>
              </a:ext>
            </a:extLst>
          </p:cNvPr>
          <p:cNvPicPr>
            <a:picLocks noChangeAspect="1"/>
          </p:cNvPicPr>
          <p:nvPr userDrawn="1"/>
        </p:nvPicPr>
        <p:blipFill>
          <a:blip r:embed="rId5"/>
          <a:srcRect/>
          <a:stretch/>
        </p:blipFill>
        <p:spPr>
          <a:xfrm>
            <a:off x="6331749" y="5684504"/>
            <a:ext cx="5255457" cy="1007896"/>
          </a:xfrm>
          <a:prstGeom prst="rect">
            <a:avLst/>
          </a:prstGeom>
        </p:spPr>
      </p:pic>
      <p:sp>
        <p:nvSpPr>
          <p:cNvPr id="12" name="Date">
            <a:extLst>
              <a:ext uri="{FF2B5EF4-FFF2-40B4-BE49-F238E27FC236}">
                <a16:creationId xmlns:a16="http://schemas.microsoft.com/office/drawing/2014/main" id="{C112D87A-A072-0547-8AFA-5F0F07988554}"/>
              </a:ext>
            </a:extLst>
          </p:cNvPr>
          <p:cNvSpPr txBox="1"/>
          <p:nvPr userDrawn="1"/>
        </p:nvSpPr>
        <p:spPr>
          <a:xfrm>
            <a:off x="-1" y="6526800"/>
            <a:ext cx="1692000" cy="331200"/>
          </a:xfrm>
          <a:prstGeom prst="rect">
            <a:avLst/>
          </a:prstGeom>
          <a:noFill/>
        </p:spPr>
        <p:txBody>
          <a:bodyPr wrap="square" lIns="626400" tIns="0" rIns="0" bIns="0" rtlCol="0" anchor="t">
            <a:noAutofit/>
          </a:bodyPr>
          <a:lstStyle/>
          <a:p>
            <a:pPr algn="l"/>
            <a:fld id="{9FF8C6EE-14AA-4795-80CA-14765B9F1F4F}" type="datetime1">
              <a:rPr lang="de-DE" sz="1000" smtClean="0"/>
              <a:pPr algn="l"/>
              <a:t>21.12.21</a:t>
            </a:fld>
            <a:endParaRPr lang="de-DE" sz="1000" b="0" noProof="0" dirty="0">
              <a:solidFill>
                <a:schemeClr val="tx1"/>
              </a:solidFill>
            </a:endParaRPr>
          </a:p>
        </p:txBody>
      </p:sp>
    </p:spTree>
    <p:extLst>
      <p:ext uri="{BB962C8B-B14F-4D97-AF65-F5344CB8AC3E}">
        <p14:creationId xmlns:p14="http://schemas.microsoft.com/office/powerpoint/2010/main" val="41929023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Abschlussseite">
    <p:spTree>
      <p:nvGrpSpPr>
        <p:cNvPr id="1" name=""/>
        <p:cNvGrpSpPr/>
        <p:nvPr/>
      </p:nvGrpSpPr>
      <p:grpSpPr>
        <a:xfrm>
          <a:off x="0" y="0"/>
          <a:ext cx="0" cy="0"/>
          <a:chOff x="0" y="0"/>
          <a:chExt cx="0" cy="0"/>
        </a:xfrm>
      </p:grpSpPr>
      <p:sp>
        <p:nvSpPr>
          <p:cNvPr id="14" name="Title">
            <a:extLst>
              <a:ext uri="{FF2B5EF4-FFF2-40B4-BE49-F238E27FC236}">
                <a16:creationId xmlns:a16="http://schemas.microsoft.com/office/drawing/2014/main" id="{0A9D60E6-EE7B-B944-A14E-234C2E90C708}"/>
              </a:ext>
            </a:extLst>
          </p:cNvPr>
          <p:cNvSpPr>
            <a:spLocks noGrp="1"/>
          </p:cNvSpPr>
          <p:nvPr>
            <p:ph type="title" hasCustomPrompt="1"/>
          </p:nvPr>
        </p:nvSpPr>
        <p:spPr>
          <a:xfrm>
            <a:off x="1" y="1"/>
            <a:ext cx="8142513" cy="1414800"/>
          </a:xfrm>
        </p:spPr>
        <p:txBody>
          <a:bodyPr/>
          <a:lstStyle>
            <a:lvl1pPr>
              <a:defRPr/>
            </a:lvl1pPr>
          </a:lstStyle>
          <a:p>
            <a:r>
              <a:rPr lang="de-DE" noProof="0"/>
              <a:t>Kontaktdaten &amp; Infos</a:t>
            </a:r>
          </a:p>
        </p:txBody>
      </p:sp>
      <p:sp>
        <p:nvSpPr>
          <p:cNvPr id="15" name="Copy">
            <a:extLst>
              <a:ext uri="{FF2B5EF4-FFF2-40B4-BE49-F238E27FC236}">
                <a16:creationId xmlns:a16="http://schemas.microsoft.com/office/drawing/2014/main" id="{8C20E364-1070-6247-94B1-F4AFCC1C27CE}"/>
              </a:ext>
            </a:extLst>
          </p:cNvPr>
          <p:cNvSpPr>
            <a:spLocks noGrp="1"/>
          </p:cNvSpPr>
          <p:nvPr>
            <p:ph idx="1" hasCustomPrompt="1"/>
          </p:nvPr>
        </p:nvSpPr>
        <p:spPr>
          <a:xfrm>
            <a:off x="623887" y="1584134"/>
            <a:ext cx="7518627" cy="3196209"/>
          </a:xfrm>
        </p:spPr>
        <p:txBody>
          <a:bodyPr lIns="0"/>
          <a:lstStyle>
            <a:lvl1pPr>
              <a:spcBef>
                <a:spcPts val="600"/>
              </a:spcBef>
              <a:defRPr baseline="0"/>
            </a:lvl1pPr>
            <a:lvl2pPr marL="0" indent="0">
              <a:spcBef>
                <a:spcPts val="600"/>
              </a:spcBef>
              <a:buNone/>
              <a:defRPr b="1"/>
            </a:lvl2pPr>
            <a:lvl3pPr marL="180000" indent="-180000">
              <a:spcBef>
                <a:spcPts val="600"/>
              </a:spcBef>
              <a:buFont typeface="Arial" panose="020B0604020202020204" pitchFamily="34" charset="0"/>
              <a:buChar char="•"/>
              <a:defRPr>
                <a:solidFill>
                  <a:schemeClr val="tx1"/>
                </a:solidFill>
              </a:defRPr>
            </a:lvl3pPr>
            <a:lvl4pPr marL="0" indent="0">
              <a:spcBef>
                <a:spcPts val="1800"/>
              </a:spcBef>
              <a:buNone/>
              <a:defRPr b="1">
                <a:solidFill>
                  <a:schemeClr val="accent2"/>
                </a:solidFill>
              </a:defRPr>
            </a:lvl4pPr>
            <a:lvl5pPr marL="216000">
              <a:defRPr>
                <a:solidFill>
                  <a:schemeClr val="tx1"/>
                </a:solidFill>
              </a:defRPr>
            </a:lvl5pPr>
          </a:lstStyle>
          <a:p>
            <a:pPr lvl="0"/>
            <a:r>
              <a:rPr lang="de-DE" noProof="0"/>
              <a:t>Das Lernbüro</a:t>
            </a:r>
          </a:p>
        </p:txBody>
      </p:sp>
      <p:pic>
        <p:nvPicPr>
          <p:cNvPr id="21" name="Grafik 20">
            <a:extLst>
              <a:ext uri="{FF2B5EF4-FFF2-40B4-BE49-F238E27FC236}">
                <a16:creationId xmlns:a16="http://schemas.microsoft.com/office/drawing/2014/main" id="{47AEA6DF-76D2-B54E-8AB4-C23C19E484ED}"/>
              </a:ext>
            </a:extLst>
          </p:cNvPr>
          <p:cNvPicPr>
            <a:picLocks noChangeAspect="1"/>
          </p:cNvPicPr>
          <p:nvPr userDrawn="1"/>
        </p:nvPicPr>
        <p:blipFill>
          <a:blip r:embed="rId2"/>
          <a:srcRect/>
          <a:stretch/>
        </p:blipFill>
        <p:spPr>
          <a:xfrm>
            <a:off x="8483570" y="262089"/>
            <a:ext cx="3280487" cy="1083600"/>
          </a:xfrm>
          <a:prstGeom prst="rect">
            <a:avLst/>
          </a:prstGeom>
        </p:spPr>
      </p:pic>
      <p:sp>
        <p:nvSpPr>
          <p:cNvPr id="11" name="Copy">
            <a:extLst>
              <a:ext uri="{FF2B5EF4-FFF2-40B4-BE49-F238E27FC236}">
                <a16:creationId xmlns:a16="http://schemas.microsoft.com/office/drawing/2014/main" id="{59C52B23-3B64-FB4F-9801-B29864AAB768}"/>
              </a:ext>
            </a:extLst>
          </p:cNvPr>
          <p:cNvSpPr>
            <a:spLocks noGrp="1"/>
          </p:cNvSpPr>
          <p:nvPr>
            <p:ph idx="10" hasCustomPrompt="1"/>
          </p:nvPr>
        </p:nvSpPr>
        <p:spPr>
          <a:xfrm>
            <a:off x="8607705" y="1584133"/>
            <a:ext cx="3156351" cy="3196209"/>
          </a:xfrm>
        </p:spPr>
        <p:txBody>
          <a:bodyPr lIns="0"/>
          <a:lstStyle>
            <a:lvl1pPr>
              <a:spcBef>
                <a:spcPts val="600"/>
              </a:spcBef>
              <a:defRPr sz="1200" baseline="0"/>
            </a:lvl1pPr>
            <a:lvl2pPr marL="0" indent="0">
              <a:spcBef>
                <a:spcPts val="600"/>
              </a:spcBef>
              <a:buNone/>
              <a:defRPr b="1"/>
            </a:lvl2pPr>
            <a:lvl3pPr marL="180000" indent="-180000">
              <a:spcBef>
                <a:spcPts val="600"/>
              </a:spcBef>
              <a:buFont typeface="Arial" panose="020B0604020202020204" pitchFamily="34" charset="0"/>
              <a:buChar char="•"/>
              <a:defRPr>
                <a:solidFill>
                  <a:schemeClr val="tx1"/>
                </a:solidFill>
              </a:defRPr>
            </a:lvl3pPr>
            <a:lvl4pPr marL="0" indent="0">
              <a:spcBef>
                <a:spcPts val="1800"/>
              </a:spcBef>
              <a:buNone/>
              <a:defRPr b="1">
                <a:solidFill>
                  <a:schemeClr val="accent2"/>
                </a:solidFill>
              </a:defRPr>
            </a:lvl4pPr>
            <a:lvl5pPr marL="216000">
              <a:defRPr>
                <a:solidFill>
                  <a:schemeClr val="tx1"/>
                </a:solidFill>
              </a:defRPr>
            </a:lvl5pPr>
          </a:lstStyle>
          <a:p>
            <a:pPr lvl="0"/>
            <a:r>
              <a:rPr lang="de-DE" noProof="0"/>
              <a:t>Impressum</a:t>
            </a:r>
          </a:p>
          <a:p>
            <a:pPr lvl="0"/>
            <a:r>
              <a:rPr lang="de-DE" noProof="0"/>
              <a:t>Quellenangabe / Bild Introseite:</a:t>
            </a:r>
          </a:p>
          <a:p>
            <a:pPr lvl="0"/>
            <a:r>
              <a:rPr lang="de-DE" noProof="0"/>
              <a:t>Hochschule Niederrhein/DAS LERNBÜRO/IDiT – stock.adobe.com</a:t>
            </a:r>
          </a:p>
        </p:txBody>
      </p:sp>
    </p:spTree>
    <p:extLst>
      <p:ext uri="{BB962C8B-B14F-4D97-AF65-F5344CB8AC3E}">
        <p14:creationId xmlns:p14="http://schemas.microsoft.com/office/powerpoint/2010/main" val="93156615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973B250-C626-C84D-BC55-0ED3E5332F90}"/>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770D1D2C-C570-A345-B2A7-FF3B68056FAD}"/>
              </a:ext>
            </a:extLst>
          </p:cNvPr>
          <p:cNvSpPr>
            <a:spLocks noGrp="1"/>
          </p:cNvSpPr>
          <p:nvPr>
            <p:ph idx="1"/>
          </p:nvPr>
        </p:nvSpPr>
        <p:spPr>
          <a:xfrm>
            <a:off x="838200" y="1825624"/>
            <a:ext cx="10515600" cy="2007073"/>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461AB7F3-3955-DF4C-AE09-3BE6EF4706A0}"/>
              </a:ext>
            </a:extLst>
          </p:cNvPr>
          <p:cNvSpPr>
            <a:spLocks noGrp="1"/>
          </p:cNvSpPr>
          <p:nvPr>
            <p:ph type="dt" sz="half" idx="10"/>
          </p:nvPr>
        </p:nvSpPr>
        <p:spPr/>
        <p:txBody>
          <a:bodyPr/>
          <a:lstStyle/>
          <a:p>
            <a:endParaRPr lang="de-DE"/>
          </a:p>
        </p:txBody>
      </p:sp>
      <p:sp>
        <p:nvSpPr>
          <p:cNvPr id="5" name="Fußzeilenplatzhalter 4">
            <a:extLst>
              <a:ext uri="{FF2B5EF4-FFF2-40B4-BE49-F238E27FC236}">
                <a16:creationId xmlns:a16="http://schemas.microsoft.com/office/drawing/2014/main" id="{326F649F-B13E-5444-B4EE-A4BEE3BACCDF}"/>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0096FB71-B986-354A-9989-B511C3E6108F}"/>
              </a:ext>
            </a:extLst>
          </p:cNvPr>
          <p:cNvSpPr>
            <a:spLocks noGrp="1"/>
          </p:cNvSpPr>
          <p:nvPr>
            <p:ph type="sldNum" sz="quarter" idx="12"/>
          </p:nvPr>
        </p:nvSpPr>
        <p:spPr/>
        <p:txBody>
          <a:bodyPr/>
          <a:lstStyle/>
          <a:p>
            <a:fld id="{12A8CE37-2476-764A-82EC-CFC3D0F98483}" type="slidenum">
              <a:rPr lang="de-DE" smtClean="0"/>
              <a:t>‹Nr.›</a:t>
            </a:fld>
            <a:endParaRPr lang="de-DE"/>
          </a:p>
        </p:txBody>
      </p:sp>
      <p:sp>
        <p:nvSpPr>
          <p:cNvPr id="8" name="Inhaltsplatzhalter 7">
            <a:extLst>
              <a:ext uri="{FF2B5EF4-FFF2-40B4-BE49-F238E27FC236}">
                <a16:creationId xmlns:a16="http://schemas.microsoft.com/office/drawing/2014/main" id="{E5CC3F18-BC0B-4D39-A94F-1280696B1D50}"/>
              </a:ext>
            </a:extLst>
          </p:cNvPr>
          <p:cNvSpPr>
            <a:spLocks noGrp="1"/>
          </p:cNvSpPr>
          <p:nvPr>
            <p:ph sz="quarter" idx="13"/>
          </p:nvPr>
        </p:nvSpPr>
        <p:spPr>
          <a:xfrm>
            <a:off x="838200" y="4065588"/>
            <a:ext cx="5257800" cy="204311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10" name="Inhaltsplatzhalter 9">
            <a:extLst>
              <a:ext uri="{FF2B5EF4-FFF2-40B4-BE49-F238E27FC236}">
                <a16:creationId xmlns:a16="http://schemas.microsoft.com/office/drawing/2014/main" id="{E74D864B-88DD-4779-8ECB-A596FEC8EB15}"/>
              </a:ext>
            </a:extLst>
          </p:cNvPr>
          <p:cNvSpPr>
            <a:spLocks noGrp="1"/>
          </p:cNvSpPr>
          <p:nvPr>
            <p:ph sz="quarter" idx="14"/>
          </p:nvPr>
        </p:nvSpPr>
        <p:spPr>
          <a:xfrm>
            <a:off x="6381750" y="4065588"/>
            <a:ext cx="4972050" cy="204311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24731576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973B250-C626-C84D-BC55-0ED3E5332F90}"/>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770D1D2C-C570-A345-B2A7-FF3B68056FAD}"/>
              </a:ext>
            </a:extLst>
          </p:cNvPr>
          <p:cNvSpPr>
            <a:spLocks noGrp="1"/>
          </p:cNvSpPr>
          <p:nvPr>
            <p:ph idx="1"/>
          </p:nvPr>
        </p:nvSpPr>
        <p:spPr>
          <a:xfrm>
            <a:off x="838200" y="1825624"/>
            <a:ext cx="10515600" cy="2007073"/>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461AB7F3-3955-DF4C-AE09-3BE6EF4706A0}"/>
              </a:ext>
            </a:extLst>
          </p:cNvPr>
          <p:cNvSpPr>
            <a:spLocks noGrp="1"/>
          </p:cNvSpPr>
          <p:nvPr>
            <p:ph type="dt" sz="half" idx="10"/>
          </p:nvPr>
        </p:nvSpPr>
        <p:spPr/>
        <p:txBody>
          <a:bodyPr/>
          <a:lstStyle/>
          <a:p>
            <a:endParaRPr lang="de-DE"/>
          </a:p>
        </p:txBody>
      </p:sp>
      <p:sp>
        <p:nvSpPr>
          <p:cNvPr id="5" name="Fußzeilenplatzhalter 4">
            <a:extLst>
              <a:ext uri="{FF2B5EF4-FFF2-40B4-BE49-F238E27FC236}">
                <a16:creationId xmlns:a16="http://schemas.microsoft.com/office/drawing/2014/main" id="{326F649F-B13E-5444-B4EE-A4BEE3BACCDF}"/>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0096FB71-B986-354A-9989-B511C3E6108F}"/>
              </a:ext>
            </a:extLst>
          </p:cNvPr>
          <p:cNvSpPr>
            <a:spLocks noGrp="1"/>
          </p:cNvSpPr>
          <p:nvPr>
            <p:ph type="sldNum" sz="quarter" idx="12"/>
          </p:nvPr>
        </p:nvSpPr>
        <p:spPr/>
        <p:txBody>
          <a:bodyPr/>
          <a:lstStyle/>
          <a:p>
            <a:fld id="{12A8CE37-2476-764A-82EC-CFC3D0F98483}" type="slidenum">
              <a:rPr lang="de-DE" smtClean="0"/>
              <a:t>‹Nr.›</a:t>
            </a:fld>
            <a:endParaRPr lang="de-DE"/>
          </a:p>
        </p:txBody>
      </p:sp>
      <p:sp>
        <p:nvSpPr>
          <p:cNvPr id="8" name="Inhaltsplatzhalter 7">
            <a:extLst>
              <a:ext uri="{FF2B5EF4-FFF2-40B4-BE49-F238E27FC236}">
                <a16:creationId xmlns:a16="http://schemas.microsoft.com/office/drawing/2014/main" id="{E5CC3F18-BC0B-4D39-A94F-1280696B1D50}"/>
              </a:ext>
            </a:extLst>
          </p:cNvPr>
          <p:cNvSpPr>
            <a:spLocks noGrp="1"/>
          </p:cNvSpPr>
          <p:nvPr>
            <p:ph sz="quarter" idx="13"/>
          </p:nvPr>
        </p:nvSpPr>
        <p:spPr>
          <a:xfrm>
            <a:off x="838800" y="4068000"/>
            <a:ext cx="3240000" cy="2052000"/>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10" name="Inhaltsplatzhalter 9">
            <a:extLst>
              <a:ext uri="{FF2B5EF4-FFF2-40B4-BE49-F238E27FC236}">
                <a16:creationId xmlns:a16="http://schemas.microsoft.com/office/drawing/2014/main" id="{E74D864B-88DD-4779-8ECB-A596FEC8EB15}"/>
              </a:ext>
            </a:extLst>
          </p:cNvPr>
          <p:cNvSpPr>
            <a:spLocks noGrp="1"/>
          </p:cNvSpPr>
          <p:nvPr>
            <p:ph sz="quarter" idx="14"/>
          </p:nvPr>
        </p:nvSpPr>
        <p:spPr>
          <a:xfrm>
            <a:off x="8117959" y="4068000"/>
            <a:ext cx="3240000" cy="2052000"/>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9" name="Inhaltsplatzhalter 8">
            <a:extLst>
              <a:ext uri="{FF2B5EF4-FFF2-40B4-BE49-F238E27FC236}">
                <a16:creationId xmlns:a16="http://schemas.microsoft.com/office/drawing/2014/main" id="{10E84A4A-F5B2-4251-82B5-017C5CC519CD}"/>
              </a:ext>
            </a:extLst>
          </p:cNvPr>
          <p:cNvSpPr>
            <a:spLocks noGrp="1"/>
          </p:cNvSpPr>
          <p:nvPr>
            <p:ph sz="quarter" idx="15"/>
          </p:nvPr>
        </p:nvSpPr>
        <p:spPr>
          <a:xfrm>
            <a:off x="4501935" y="4068000"/>
            <a:ext cx="3240000" cy="2052000"/>
          </a:xfrm>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Tree>
    <p:extLst>
      <p:ext uri="{BB962C8B-B14F-4D97-AF65-F5344CB8AC3E}">
        <p14:creationId xmlns:p14="http://schemas.microsoft.com/office/powerpoint/2010/main" val="17422687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973B250-C626-C84D-BC55-0ED3E5332F90}"/>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770D1D2C-C570-A345-B2A7-FF3B68056FAD}"/>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461AB7F3-3955-DF4C-AE09-3BE6EF4706A0}"/>
              </a:ext>
            </a:extLst>
          </p:cNvPr>
          <p:cNvSpPr>
            <a:spLocks noGrp="1"/>
          </p:cNvSpPr>
          <p:nvPr>
            <p:ph type="dt" sz="half" idx="10"/>
          </p:nvPr>
        </p:nvSpPr>
        <p:spPr/>
        <p:txBody>
          <a:bodyPr/>
          <a:lstStyle/>
          <a:p>
            <a:endParaRPr lang="de-DE"/>
          </a:p>
        </p:txBody>
      </p:sp>
      <p:sp>
        <p:nvSpPr>
          <p:cNvPr id="5" name="Fußzeilenplatzhalter 4">
            <a:extLst>
              <a:ext uri="{FF2B5EF4-FFF2-40B4-BE49-F238E27FC236}">
                <a16:creationId xmlns:a16="http://schemas.microsoft.com/office/drawing/2014/main" id="{326F649F-B13E-5444-B4EE-A4BEE3BACCDF}"/>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0096FB71-B986-354A-9989-B511C3E6108F}"/>
              </a:ext>
            </a:extLst>
          </p:cNvPr>
          <p:cNvSpPr>
            <a:spLocks noGrp="1"/>
          </p:cNvSpPr>
          <p:nvPr>
            <p:ph type="sldNum" sz="quarter" idx="12"/>
          </p:nvPr>
        </p:nvSpPr>
        <p:spPr/>
        <p:txBody>
          <a:bodyPr/>
          <a:lstStyle/>
          <a:p>
            <a:fld id="{12A8CE37-2476-764A-82EC-CFC3D0F98483}" type="slidenum">
              <a:rPr lang="de-DE" smtClean="0"/>
              <a:t>‹Nr.›</a:t>
            </a:fld>
            <a:endParaRPr lang="de-DE"/>
          </a:p>
        </p:txBody>
      </p:sp>
    </p:spTree>
    <p:extLst>
      <p:ext uri="{BB962C8B-B14F-4D97-AF65-F5344CB8AC3E}">
        <p14:creationId xmlns:p14="http://schemas.microsoft.com/office/powerpoint/2010/main" val="5587967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5C069DE-C1B6-3D47-8E6C-F71E64BE312A}"/>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C07A93CA-2DDD-EF49-93B2-F6CC8A58E44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FCA5E34A-A728-7C4A-803B-59736946473E}"/>
              </a:ext>
            </a:extLst>
          </p:cNvPr>
          <p:cNvSpPr>
            <a:spLocks noGrp="1"/>
          </p:cNvSpPr>
          <p:nvPr>
            <p:ph type="dt" sz="half" idx="10"/>
          </p:nvPr>
        </p:nvSpPr>
        <p:spPr/>
        <p:txBody>
          <a:bodyPr/>
          <a:lstStyle/>
          <a:p>
            <a:endParaRPr lang="de-DE"/>
          </a:p>
        </p:txBody>
      </p:sp>
      <p:sp>
        <p:nvSpPr>
          <p:cNvPr id="5" name="Fußzeilenplatzhalter 4">
            <a:extLst>
              <a:ext uri="{FF2B5EF4-FFF2-40B4-BE49-F238E27FC236}">
                <a16:creationId xmlns:a16="http://schemas.microsoft.com/office/drawing/2014/main" id="{254FB521-7685-4348-AFE2-6AB984548251}"/>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00E54640-A364-0C40-A978-DDB6057E1C1B}"/>
              </a:ext>
            </a:extLst>
          </p:cNvPr>
          <p:cNvSpPr>
            <a:spLocks noGrp="1"/>
          </p:cNvSpPr>
          <p:nvPr>
            <p:ph type="sldNum" sz="quarter" idx="12"/>
          </p:nvPr>
        </p:nvSpPr>
        <p:spPr/>
        <p:txBody>
          <a:bodyPr/>
          <a:lstStyle/>
          <a:p>
            <a:fld id="{12A8CE37-2476-764A-82EC-CFC3D0F98483}" type="slidenum">
              <a:rPr lang="de-DE" smtClean="0"/>
              <a:t>‹Nr.›</a:t>
            </a:fld>
            <a:endParaRPr lang="de-DE"/>
          </a:p>
        </p:txBody>
      </p:sp>
    </p:spTree>
    <p:extLst>
      <p:ext uri="{BB962C8B-B14F-4D97-AF65-F5344CB8AC3E}">
        <p14:creationId xmlns:p14="http://schemas.microsoft.com/office/powerpoint/2010/main" val="90398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D39AF0A-6B51-5E46-A4CB-26310653EEEF}"/>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A3CE5531-E841-1C40-9C76-7800EC837D69}"/>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04AC2C3C-FC14-0A4E-8502-55D091A5B2AB}"/>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EC035ED2-1795-1B4E-BB1C-D672BCACBA5A}"/>
              </a:ext>
            </a:extLst>
          </p:cNvPr>
          <p:cNvSpPr>
            <a:spLocks noGrp="1"/>
          </p:cNvSpPr>
          <p:nvPr>
            <p:ph type="dt" sz="half" idx="10"/>
          </p:nvPr>
        </p:nvSpPr>
        <p:spPr/>
        <p:txBody>
          <a:bodyPr/>
          <a:lstStyle/>
          <a:p>
            <a:endParaRPr lang="de-DE"/>
          </a:p>
        </p:txBody>
      </p:sp>
      <p:sp>
        <p:nvSpPr>
          <p:cNvPr id="6" name="Fußzeilenplatzhalter 5">
            <a:extLst>
              <a:ext uri="{FF2B5EF4-FFF2-40B4-BE49-F238E27FC236}">
                <a16:creationId xmlns:a16="http://schemas.microsoft.com/office/drawing/2014/main" id="{F3420EDB-71E8-D64A-B231-54AC91D1648A}"/>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A4EC5890-696A-724B-A54D-3D758AB70B25}"/>
              </a:ext>
            </a:extLst>
          </p:cNvPr>
          <p:cNvSpPr>
            <a:spLocks noGrp="1"/>
          </p:cNvSpPr>
          <p:nvPr>
            <p:ph type="sldNum" sz="quarter" idx="12"/>
          </p:nvPr>
        </p:nvSpPr>
        <p:spPr/>
        <p:txBody>
          <a:bodyPr/>
          <a:lstStyle/>
          <a:p>
            <a:fld id="{12A8CE37-2476-764A-82EC-CFC3D0F98483}" type="slidenum">
              <a:rPr lang="de-DE" smtClean="0"/>
              <a:t>‹Nr.›</a:t>
            </a:fld>
            <a:endParaRPr lang="de-DE"/>
          </a:p>
        </p:txBody>
      </p:sp>
    </p:spTree>
    <p:extLst>
      <p:ext uri="{BB962C8B-B14F-4D97-AF65-F5344CB8AC3E}">
        <p14:creationId xmlns:p14="http://schemas.microsoft.com/office/powerpoint/2010/main" val="37284290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69CAED5-81DE-FD44-9AF5-1770663FB31B}"/>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8A772167-6C12-1740-961C-0EE1F2338C8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C1F67CA0-8DB5-5E49-A97A-DEF1CAEE7D40}"/>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123012A3-F934-3C4B-9AB2-A80CA571C33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9F53F2B9-42F9-014E-A1BD-9DDDD43DBE90}"/>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069AF886-1AE1-E742-92C7-8674CFFE5BE2}"/>
              </a:ext>
            </a:extLst>
          </p:cNvPr>
          <p:cNvSpPr>
            <a:spLocks noGrp="1"/>
          </p:cNvSpPr>
          <p:nvPr>
            <p:ph type="dt" sz="half" idx="10"/>
          </p:nvPr>
        </p:nvSpPr>
        <p:spPr/>
        <p:txBody>
          <a:bodyPr/>
          <a:lstStyle/>
          <a:p>
            <a:endParaRPr lang="de-DE"/>
          </a:p>
        </p:txBody>
      </p:sp>
      <p:sp>
        <p:nvSpPr>
          <p:cNvPr id="8" name="Fußzeilenplatzhalter 7">
            <a:extLst>
              <a:ext uri="{FF2B5EF4-FFF2-40B4-BE49-F238E27FC236}">
                <a16:creationId xmlns:a16="http://schemas.microsoft.com/office/drawing/2014/main" id="{2D55D7E5-2D81-A94D-A07F-C22CBD4489BA}"/>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D79D9E64-84E5-2748-B41D-9633EED4C24F}"/>
              </a:ext>
            </a:extLst>
          </p:cNvPr>
          <p:cNvSpPr>
            <a:spLocks noGrp="1"/>
          </p:cNvSpPr>
          <p:nvPr>
            <p:ph type="sldNum" sz="quarter" idx="12"/>
          </p:nvPr>
        </p:nvSpPr>
        <p:spPr/>
        <p:txBody>
          <a:bodyPr/>
          <a:lstStyle/>
          <a:p>
            <a:fld id="{12A8CE37-2476-764A-82EC-CFC3D0F98483}" type="slidenum">
              <a:rPr lang="de-DE" smtClean="0"/>
              <a:t>‹Nr.›</a:t>
            </a:fld>
            <a:endParaRPr lang="de-DE"/>
          </a:p>
        </p:txBody>
      </p:sp>
    </p:spTree>
    <p:extLst>
      <p:ext uri="{BB962C8B-B14F-4D97-AF65-F5344CB8AC3E}">
        <p14:creationId xmlns:p14="http://schemas.microsoft.com/office/powerpoint/2010/main" val="28199547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4345C55-40C4-D940-8832-3FF036C8725E}"/>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1C609722-71F1-C64F-8245-B4CD1A245132}"/>
              </a:ext>
            </a:extLst>
          </p:cNvPr>
          <p:cNvSpPr>
            <a:spLocks noGrp="1"/>
          </p:cNvSpPr>
          <p:nvPr>
            <p:ph type="dt" sz="half" idx="10"/>
          </p:nvPr>
        </p:nvSpPr>
        <p:spPr/>
        <p:txBody>
          <a:bodyPr/>
          <a:lstStyle/>
          <a:p>
            <a:endParaRPr lang="de-DE"/>
          </a:p>
        </p:txBody>
      </p:sp>
      <p:sp>
        <p:nvSpPr>
          <p:cNvPr id="4" name="Fußzeilenplatzhalter 3">
            <a:extLst>
              <a:ext uri="{FF2B5EF4-FFF2-40B4-BE49-F238E27FC236}">
                <a16:creationId xmlns:a16="http://schemas.microsoft.com/office/drawing/2014/main" id="{80ACF9C5-5A8A-954A-B0D0-7420F8442F9C}"/>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3C1D4AAC-DDF2-1A49-90F8-0DFB80C0AAC7}"/>
              </a:ext>
            </a:extLst>
          </p:cNvPr>
          <p:cNvSpPr>
            <a:spLocks noGrp="1"/>
          </p:cNvSpPr>
          <p:nvPr>
            <p:ph type="sldNum" sz="quarter" idx="12"/>
          </p:nvPr>
        </p:nvSpPr>
        <p:spPr/>
        <p:txBody>
          <a:bodyPr/>
          <a:lstStyle/>
          <a:p>
            <a:fld id="{12A8CE37-2476-764A-82EC-CFC3D0F98483}" type="slidenum">
              <a:rPr lang="de-DE" smtClean="0"/>
              <a:t>‹Nr.›</a:t>
            </a:fld>
            <a:endParaRPr lang="de-DE"/>
          </a:p>
        </p:txBody>
      </p:sp>
    </p:spTree>
    <p:extLst>
      <p:ext uri="{BB962C8B-B14F-4D97-AF65-F5344CB8AC3E}">
        <p14:creationId xmlns:p14="http://schemas.microsoft.com/office/powerpoint/2010/main" val="23562322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3C1A8CA2-8C9C-F14B-8D9F-15A5BC926BA5}"/>
              </a:ext>
            </a:extLst>
          </p:cNvPr>
          <p:cNvSpPr>
            <a:spLocks noGrp="1"/>
          </p:cNvSpPr>
          <p:nvPr>
            <p:ph type="dt" sz="half" idx="10"/>
          </p:nvPr>
        </p:nvSpPr>
        <p:spPr/>
        <p:txBody>
          <a:bodyPr/>
          <a:lstStyle/>
          <a:p>
            <a:endParaRPr lang="de-DE"/>
          </a:p>
        </p:txBody>
      </p:sp>
      <p:sp>
        <p:nvSpPr>
          <p:cNvPr id="3" name="Fußzeilenplatzhalter 2">
            <a:extLst>
              <a:ext uri="{FF2B5EF4-FFF2-40B4-BE49-F238E27FC236}">
                <a16:creationId xmlns:a16="http://schemas.microsoft.com/office/drawing/2014/main" id="{67DB95B7-B041-3642-9A25-AAB759EEB952}"/>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1234020E-DDE0-A34E-884C-51B10A05D98F}"/>
              </a:ext>
            </a:extLst>
          </p:cNvPr>
          <p:cNvSpPr>
            <a:spLocks noGrp="1"/>
          </p:cNvSpPr>
          <p:nvPr>
            <p:ph type="sldNum" sz="quarter" idx="12"/>
          </p:nvPr>
        </p:nvSpPr>
        <p:spPr/>
        <p:txBody>
          <a:bodyPr/>
          <a:lstStyle/>
          <a:p>
            <a:fld id="{12A8CE37-2476-764A-82EC-CFC3D0F98483}" type="slidenum">
              <a:rPr lang="de-DE" smtClean="0"/>
              <a:t>‹Nr.›</a:t>
            </a:fld>
            <a:endParaRPr lang="de-DE"/>
          </a:p>
        </p:txBody>
      </p:sp>
    </p:spTree>
    <p:extLst>
      <p:ext uri="{BB962C8B-B14F-4D97-AF65-F5344CB8AC3E}">
        <p14:creationId xmlns:p14="http://schemas.microsoft.com/office/powerpoint/2010/main" val="395019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C7E9E3BA-862D-D74B-8A50-5FA3B546DB9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0D8E7730-CCBC-5D43-B99D-1EC76BADE33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52F0A357-C407-A445-A6B3-190D750C506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de-DE"/>
          </a:p>
        </p:txBody>
      </p:sp>
      <p:sp>
        <p:nvSpPr>
          <p:cNvPr id="5" name="Fußzeilenplatzhalter 4">
            <a:extLst>
              <a:ext uri="{FF2B5EF4-FFF2-40B4-BE49-F238E27FC236}">
                <a16:creationId xmlns:a16="http://schemas.microsoft.com/office/drawing/2014/main" id="{DDB51D5A-B061-EF42-9C49-11BC42FBD76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71F57B54-279C-F048-B668-045AB50DB3C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A8CE37-2476-764A-82EC-CFC3D0F98483}" type="slidenum">
              <a:rPr lang="de-DE" smtClean="0"/>
              <a:t>‹Nr.›</a:t>
            </a:fld>
            <a:endParaRPr lang="de-DE"/>
          </a:p>
        </p:txBody>
      </p:sp>
    </p:spTree>
    <p:extLst>
      <p:ext uri="{BB962C8B-B14F-4D97-AF65-F5344CB8AC3E}">
        <p14:creationId xmlns:p14="http://schemas.microsoft.com/office/powerpoint/2010/main" val="23880906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4" r:id="rId3"/>
    <p:sldLayoutId id="2147483663"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1" r:id="rId14"/>
    <p:sldLayoutId id="2147483662" r:id="rId15"/>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hyperlink" Target="https://pixabay.com/de/service/license/" TargetMode="External"/><Relationship Id="rId7" Type="http://schemas.openxmlformats.org/officeDocument/2006/relationships/hyperlink" Target="https://pixabay.com/de/vectors/box-karton-versiegelt-klebeband-34357/" TargetMode="External"/><Relationship Id="rId2" Type="http://schemas.openxmlformats.org/officeDocument/2006/relationships/hyperlink" Target="https://pixabay.com/de/vectors/vorlage-layout-webseite-blog-thema-1599667/" TargetMode="External"/><Relationship Id="rId1" Type="http://schemas.openxmlformats.org/officeDocument/2006/relationships/slideLayout" Target="../slideLayouts/slideLayout4.xml"/><Relationship Id="rId6" Type="http://schemas.openxmlformats.org/officeDocument/2006/relationships/hyperlink" Target="https://pixabay.com/de/vectors/hemd-kleidung-design-l%c3%a4ssig-145585/" TargetMode="External"/><Relationship Id="rId5" Type="http://schemas.openxmlformats.org/officeDocument/2006/relationships/hyperlink" Target="https://pixabay.com/de/vectors/e-commerce-online-shop-web-vorlage-1606962/" TargetMode="External"/><Relationship Id="rId4" Type="http://schemas.openxmlformats.org/officeDocument/2006/relationships/hyperlink" Target="https://pixabay.com/de/illustrations/e-commerce-einkaufskorb-einkaufen-402822/" TargetMode="External"/></Relationships>
</file>

<file path=ppt/slides/_rels/slide6.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hyperlink" Target="http://www.daslernbuero.de/medienkompetenz/02" TargetMode="External"/><Relationship Id="rId7" Type="http://schemas.openxmlformats.org/officeDocument/2006/relationships/hyperlink" Target="https://support.microsoft.com/de-de/topic/einf&#252;gen-von-piktogrammen-in-microsoft-office-e2459f17-3996-4795-996e-b9a13486fa79" TargetMode="External"/><Relationship Id="rId2" Type="http://schemas.openxmlformats.org/officeDocument/2006/relationships/notesSlide" Target="../notesSlides/notesSlide2.xml"/><Relationship Id="rId1" Type="http://schemas.openxmlformats.org/officeDocument/2006/relationships/slideLayout" Target="../slideLayouts/slideLayout15.xml"/><Relationship Id="rId6" Type="http://schemas.openxmlformats.org/officeDocument/2006/relationships/hyperlink" Target="https://creativecommons.org/licenses/by-sa/4.0/deed.de" TargetMode="External"/><Relationship Id="rId5" Type="http://schemas.openxmlformats.org/officeDocument/2006/relationships/hyperlink" Target="https://idit.online/" TargetMode="External"/><Relationship Id="rId10" Type="http://schemas.openxmlformats.org/officeDocument/2006/relationships/image" Target="../media/image8.png"/><Relationship Id="rId4" Type="http://schemas.openxmlformats.org/officeDocument/2006/relationships/hyperlink" Target="https://www.daslernbuero.de/medienkompetenz/03" TargetMode="External"/><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F5CC407-F8CF-674C-8FE2-478EE80D6522}"/>
              </a:ext>
            </a:extLst>
          </p:cNvPr>
          <p:cNvSpPr>
            <a:spLocks noGrp="1"/>
          </p:cNvSpPr>
          <p:nvPr>
            <p:ph type="ctrTitle"/>
          </p:nvPr>
        </p:nvSpPr>
        <p:spPr>
          <a:xfrm>
            <a:off x="627063" y="1414800"/>
            <a:ext cx="10331882" cy="3114000"/>
          </a:xfrm>
        </p:spPr>
        <p:txBody>
          <a:bodyPr/>
          <a:lstStyle/>
          <a:p>
            <a:r>
              <a:rPr lang="de-DE" dirty="0">
                <a:solidFill>
                  <a:schemeClr val="tx2">
                    <a:lumMod val="75000"/>
                  </a:schemeClr>
                </a:solidFill>
              </a:rPr>
              <a:t>Geschäftsaktivitäten im Internet |</a:t>
            </a:r>
            <a:br>
              <a:rPr lang="de-DE" dirty="0">
                <a:solidFill>
                  <a:schemeClr val="tx2">
                    <a:lumMod val="75000"/>
                  </a:schemeClr>
                </a:solidFill>
              </a:rPr>
            </a:br>
            <a:r>
              <a:rPr lang="de-DE" dirty="0">
                <a:solidFill>
                  <a:schemeClr val="tx2">
                    <a:lumMod val="75000"/>
                  </a:schemeClr>
                </a:solidFill>
              </a:rPr>
              <a:t>Kaufverträge bei Internetkäufen</a:t>
            </a:r>
          </a:p>
        </p:txBody>
      </p:sp>
      <p:sp>
        <p:nvSpPr>
          <p:cNvPr id="3" name="Untertitel 2">
            <a:extLst>
              <a:ext uri="{FF2B5EF4-FFF2-40B4-BE49-F238E27FC236}">
                <a16:creationId xmlns:a16="http://schemas.microsoft.com/office/drawing/2014/main" id="{488347E6-15CA-7F4E-B33D-1430B83E49DD}"/>
              </a:ext>
            </a:extLst>
          </p:cNvPr>
          <p:cNvSpPr>
            <a:spLocks noGrp="1"/>
          </p:cNvSpPr>
          <p:nvPr>
            <p:ph type="subTitle" idx="1"/>
          </p:nvPr>
        </p:nvSpPr>
        <p:spPr/>
        <p:txBody>
          <a:bodyPr/>
          <a:lstStyle/>
          <a:p>
            <a:r>
              <a:rPr lang="de-DE" sz="1400" dirty="0">
                <a:latin typeface="Arial" panose="020B0604020202020204" pitchFamily="34" charset="0"/>
                <a:cs typeface="Arial" panose="020B0604020202020204" pitchFamily="34" charset="0"/>
              </a:rPr>
              <a:t>Markus Lindenberg und Edmund Fuchs für BFW Köln</a:t>
            </a:r>
          </a:p>
        </p:txBody>
      </p:sp>
    </p:spTree>
    <p:extLst>
      <p:ext uri="{BB962C8B-B14F-4D97-AF65-F5344CB8AC3E}">
        <p14:creationId xmlns:p14="http://schemas.microsoft.com/office/powerpoint/2010/main" val="22920175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Anbahnung Kaufvertrag bei Internetkäufen</a:t>
            </a:r>
          </a:p>
        </p:txBody>
      </p:sp>
      <p:pic>
        <p:nvPicPr>
          <p:cNvPr id="20" name="Inhaltsplatzhalter 19" descr="Ein Bild, das einen Monitor enthält. Rechts davon ist ein Pfeil zusehen, der auf ein Bild zeigt, dass eine Einkaufskorb auf einer Computertastatur enthält.">
            <a:extLst>
              <a:ext uri="{FF2B5EF4-FFF2-40B4-BE49-F238E27FC236}">
                <a16:creationId xmlns:a16="http://schemas.microsoft.com/office/drawing/2014/main" id="{EA72A690-BD28-4C62-8F2B-E3009BFCBCB7}"/>
              </a:ext>
            </a:extLst>
          </p:cNvPr>
          <p:cNvPicPr>
            <a:picLocks noGrp="1" noChangeAspect="1"/>
          </p:cNvPicPr>
          <p:nvPr>
            <p:ph idx="1"/>
          </p:nvPr>
        </p:nvPicPr>
        <p:blipFill>
          <a:blip r:embed="rId2"/>
          <a:stretch>
            <a:fillRect/>
          </a:stretch>
        </p:blipFill>
        <p:spPr>
          <a:xfrm>
            <a:off x="2030680" y="1825625"/>
            <a:ext cx="8130639" cy="2006600"/>
          </a:xfrm>
        </p:spPr>
      </p:pic>
      <p:sp>
        <p:nvSpPr>
          <p:cNvPr id="17" name="Inhaltsplatzhalter 16">
            <a:extLst>
              <a:ext uri="{FF2B5EF4-FFF2-40B4-BE49-F238E27FC236}">
                <a16:creationId xmlns:a16="http://schemas.microsoft.com/office/drawing/2014/main" id="{B75CC780-65BF-4EA3-8578-74910EDBD661}"/>
              </a:ext>
            </a:extLst>
          </p:cNvPr>
          <p:cNvSpPr>
            <a:spLocks noGrp="1"/>
          </p:cNvSpPr>
          <p:nvPr>
            <p:ph sz="quarter" idx="13"/>
          </p:nvPr>
        </p:nvSpPr>
        <p:spPr/>
        <p:txBody>
          <a:bodyPr>
            <a:normAutofit lnSpcReduction="10000"/>
          </a:bodyPr>
          <a:lstStyle/>
          <a:p>
            <a:pPr marL="0" indent="0">
              <a:buNone/>
            </a:pPr>
            <a:r>
              <a:rPr lang="de-DE" dirty="0"/>
              <a:t>Waren und Dienstleistungen werden auf der Homepage aufgelistet </a:t>
            </a:r>
          </a:p>
          <a:p>
            <a:pPr marL="0" indent="0">
              <a:buNone/>
            </a:pPr>
            <a:r>
              <a:rPr lang="de-DE" dirty="0">
                <a:sym typeface="Wingdings" panose="05000000000000000000" pitchFamily="2" charset="2"/>
              </a:rPr>
              <a:t> </a:t>
            </a:r>
            <a:r>
              <a:rPr lang="de-DE" dirty="0"/>
              <a:t>unverbindliche Warenpräsentationen </a:t>
            </a:r>
          </a:p>
        </p:txBody>
      </p:sp>
      <p:sp>
        <p:nvSpPr>
          <p:cNvPr id="7" name="Textfeld 6">
            <a:extLst>
              <a:ext uri="{FF2B5EF4-FFF2-40B4-BE49-F238E27FC236}">
                <a16:creationId xmlns:a16="http://schemas.microsoft.com/office/drawing/2014/main" id="{CD97F599-C081-864E-A760-9629AD3960C1}"/>
              </a:ext>
            </a:extLst>
          </p:cNvPr>
          <p:cNvSpPr txBox="1"/>
          <p:nvPr/>
        </p:nvSpPr>
        <p:spPr>
          <a:xfrm>
            <a:off x="597444" y="6401053"/>
            <a:ext cx="3095017" cy="276999"/>
          </a:xfrm>
          <a:prstGeom prst="rect">
            <a:avLst/>
          </a:prstGeom>
          <a:noFill/>
        </p:spPr>
        <p:txBody>
          <a:bodyPr wrap="square" rtlCol="0">
            <a:spAutoFit/>
          </a:bodyPr>
          <a:lstStyle/>
          <a:p>
            <a:r>
              <a:rPr lang="de-DE" sz="1200" dirty="0">
                <a:solidFill>
                  <a:schemeClr val="bg1">
                    <a:lumMod val="50000"/>
                  </a:schemeClr>
                </a:solidFill>
              </a:rPr>
              <a:t>Quelle 1, 2</a:t>
            </a:r>
          </a:p>
        </p:txBody>
      </p:sp>
      <p:sp>
        <p:nvSpPr>
          <p:cNvPr id="21" name="Inhaltsplatzhalter 20">
            <a:extLst>
              <a:ext uri="{FF2B5EF4-FFF2-40B4-BE49-F238E27FC236}">
                <a16:creationId xmlns:a16="http://schemas.microsoft.com/office/drawing/2014/main" id="{74FC8221-D4B5-4C3A-A944-484C372E5890}"/>
              </a:ext>
            </a:extLst>
          </p:cNvPr>
          <p:cNvSpPr>
            <a:spLocks noGrp="1"/>
          </p:cNvSpPr>
          <p:nvPr>
            <p:ph sz="quarter" idx="14"/>
          </p:nvPr>
        </p:nvSpPr>
        <p:spPr/>
        <p:txBody>
          <a:bodyPr/>
          <a:lstStyle/>
          <a:p>
            <a:pPr marL="0" indent="0">
              <a:buNone/>
            </a:pPr>
            <a:r>
              <a:rPr lang="de-DE" dirty="0"/>
              <a:t>Kunde wählt die Artikel und legt sie in den Warenkorb</a:t>
            </a:r>
          </a:p>
          <a:p>
            <a:endParaRPr lang="de-DE" dirty="0"/>
          </a:p>
        </p:txBody>
      </p:sp>
      <p:sp>
        <p:nvSpPr>
          <p:cNvPr id="5" name="Foliennummernplatzhalter 4"/>
          <p:cNvSpPr>
            <a:spLocks noGrp="1"/>
          </p:cNvSpPr>
          <p:nvPr>
            <p:ph type="sldNum" sz="quarter" idx="12"/>
          </p:nvPr>
        </p:nvSpPr>
        <p:spPr/>
        <p:txBody>
          <a:bodyPr/>
          <a:lstStyle/>
          <a:p>
            <a:fld id="{12A8CE37-2476-764A-82EC-CFC3D0F98483}" type="slidenum">
              <a:rPr lang="de-DE" smtClean="0"/>
              <a:t>2</a:t>
            </a:fld>
            <a:endParaRPr lang="de-DE"/>
          </a:p>
        </p:txBody>
      </p:sp>
    </p:spTree>
    <p:extLst>
      <p:ext uri="{BB962C8B-B14F-4D97-AF65-F5344CB8AC3E}">
        <p14:creationId xmlns:p14="http://schemas.microsoft.com/office/powerpoint/2010/main" val="20611134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8B40333-958B-4B98-9027-D36D23EB0BF9}"/>
              </a:ext>
            </a:extLst>
          </p:cNvPr>
          <p:cNvSpPr>
            <a:spLocks noGrp="1"/>
          </p:cNvSpPr>
          <p:nvPr>
            <p:ph type="title"/>
          </p:nvPr>
        </p:nvSpPr>
        <p:spPr/>
        <p:txBody>
          <a:bodyPr/>
          <a:lstStyle/>
          <a:p>
            <a:r>
              <a:rPr lang="de-DE" dirty="0"/>
              <a:t>Warenkorb- und Kassenbereich</a:t>
            </a:r>
          </a:p>
        </p:txBody>
      </p:sp>
      <p:pic>
        <p:nvPicPr>
          <p:cNvPr id="7" name="Inhaltsplatzhalter 6" descr="Ein Bild, das die Webseite eines Einkaufsportals in einen Computermonitor enthält. ">
            <a:extLst>
              <a:ext uri="{FF2B5EF4-FFF2-40B4-BE49-F238E27FC236}">
                <a16:creationId xmlns:a16="http://schemas.microsoft.com/office/drawing/2014/main" id="{077B8826-4ECB-4A8E-9354-CCB98EE069FD}"/>
              </a:ext>
            </a:extLst>
          </p:cNvPr>
          <p:cNvPicPr>
            <a:picLocks noGrp="1" noChangeAspect="1"/>
          </p:cNvPicPr>
          <p:nvPr>
            <p:ph sz="half" idx="1"/>
          </p:nvPr>
        </p:nvPicPr>
        <p:blipFill>
          <a:blip r:embed="rId2">
            <a:clrChange>
              <a:clrFrom>
                <a:srgbClr val="8BC34A"/>
              </a:clrFrom>
              <a:clrTo>
                <a:srgbClr val="8BC34A">
                  <a:alpha val="0"/>
                </a:srgbClr>
              </a:clrTo>
            </a:clrChange>
          </a:blip>
          <a:stretch>
            <a:fillRect/>
          </a:stretch>
        </p:blipFill>
        <p:spPr>
          <a:xfrm>
            <a:off x="838200" y="2159397"/>
            <a:ext cx="4095110" cy="2911367"/>
          </a:xfrm>
        </p:spPr>
      </p:pic>
      <p:sp>
        <p:nvSpPr>
          <p:cNvPr id="4" name="Inhaltsplatzhalter 3">
            <a:extLst>
              <a:ext uri="{FF2B5EF4-FFF2-40B4-BE49-F238E27FC236}">
                <a16:creationId xmlns:a16="http://schemas.microsoft.com/office/drawing/2014/main" id="{83084716-AB8D-4222-9214-7C881E5E51BA}"/>
              </a:ext>
            </a:extLst>
          </p:cNvPr>
          <p:cNvSpPr>
            <a:spLocks noGrp="1"/>
          </p:cNvSpPr>
          <p:nvPr>
            <p:ph sz="half" idx="2"/>
          </p:nvPr>
        </p:nvSpPr>
        <p:spPr>
          <a:xfrm>
            <a:off x="4933310" y="1825625"/>
            <a:ext cx="7057800" cy="4351338"/>
          </a:xfrm>
        </p:spPr>
        <p:txBody>
          <a:bodyPr>
            <a:normAutofit fontScale="70000" lnSpcReduction="20000"/>
          </a:bodyPr>
          <a:lstStyle/>
          <a:p>
            <a:pPr marL="0" indent="0">
              <a:lnSpc>
                <a:spcPct val="120000"/>
              </a:lnSpc>
              <a:buNone/>
            </a:pPr>
            <a:r>
              <a:rPr lang="de-DE" dirty="0"/>
              <a:t>Im Warenkorb- bzw. Kassenbereich muss klar und verständlich über folgende Vertragsbestandteile informiert werden:</a:t>
            </a:r>
          </a:p>
          <a:p>
            <a:pPr>
              <a:lnSpc>
                <a:spcPct val="120000"/>
              </a:lnSpc>
            </a:pPr>
            <a:r>
              <a:rPr lang="de-DE" dirty="0"/>
              <a:t>Wesentlichen Eigenschaften der Waren oder Dienstleistungen</a:t>
            </a:r>
          </a:p>
          <a:p>
            <a:pPr>
              <a:lnSpc>
                <a:spcPct val="120000"/>
              </a:lnSpc>
            </a:pPr>
            <a:r>
              <a:rPr lang="de-DE" dirty="0"/>
              <a:t>Gesamtpreis einschließlich aller Steuern und Abgaben </a:t>
            </a:r>
          </a:p>
          <a:p>
            <a:pPr>
              <a:lnSpc>
                <a:spcPct val="120000"/>
              </a:lnSpc>
            </a:pPr>
            <a:r>
              <a:rPr lang="de-DE" dirty="0"/>
              <a:t>Fracht-, Liefer- oder Versandkosten </a:t>
            </a:r>
          </a:p>
          <a:p>
            <a:pPr>
              <a:lnSpc>
                <a:spcPct val="120000"/>
              </a:lnSpc>
            </a:pPr>
            <a:r>
              <a:rPr lang="de-DE" dirty="0"/>
              <a:t>Gegebenenfalls die Laufzeit des Vertrages oder die Kündigungsbedingungen bei unbefristeten oder sich automatisch verlängernden Verträgen</a:t>
            </a:r>
          </a:p>
          <a:p>
            <a:pPr>
              <a:lnSpc>
                <a:spcPct val="120000"/>
              </a:lnSpc>
            </a:pPr>
            <a:r>
              <a:rPr lang="de-DE" dirty="0"/>
              <a:t>Gegebenenfalls die Mindestvertragslaufzeit</a:t>
            </a:r>
          </a:p>
          <a:p>
            <a:endParaRPr lang="de-DE" dirty="0"/>
          </a:p>
        </p:txBody>
      </p:sp>
      <p:sp>
        <p:nvSpPr>
          <p:cNvPr id="6" name="Textfeld 5">
            <a:extLst>
              <a:ext uri="{FF2B5EF4-FFF2-40B4-BE49-F238E27FC236}">
                <a16:creationId xmlns:a16="http://schemas.microsoft.com/office/drawing/2014/main" id="{BDCE521F-229E-D448-98BC-E126F9C5D7EC}"/>
              </a:ext>
            </a:extLst>
          </p:cNvPr>
          <p:cNvSpPr txBox="1"/>
          <p:nvPr/>
        </p:nvSpPr>
        <p:spPr>
          <a:xfrm>
            <a:off x="597444" y="6401053"/>
            <a:ext cx="3095017" cy="276999"/>
          </a:xfrm>
          <a:prstGeom prst="rect">
            <a:avLst/>
          </a:prstGeom>
          <a:noFill/>
        </p:spPr>
        <p:txBody>
          <a:bodyPr wrap="square" rtlCol="0">
            <a:spAutoFit/>
          </a:bodyPr>
          <a:lstStyle/>
          <a:p>
            <a:r>
              <a:rPr lang="de-DE" sz="1200" dirty="0">
                <a:solidFill>
                  <a:schemeClr val="bg1">
                    <a:lumMod val="50000"/>
                  </a:schemeClr>
                </a:solidFill>
              </a:rPr>
              <a:t>Quelle 3</a:t>
            </a:r>
          </a:p>
        </p:txBody>
      </p:sp>
      <p:sp>
        <p:nvSpPr>
          <p:cNvPr id="5" name="Foliennummernplatzhalter 4">
            <a:extLst>
              <a:ext uri="{FF2B5EF4-FFF2-40B4-BE49-F238E27FC236}">
                <a16:creationId xmlns:a16="http://schemas.microsoft.com/office/drawing/2014/main" id="{5CD9A9CE-F24F-44F9-A7B4-74E13CEA1768}"/>
              </a:ext>
            </a:extLst>
          </p:cNvPr>
          <p:cNvSpPr>
            <a:spLocks noGrp="1"/>
          </p:cNvSpPr>
          <p:nvPr>
            <p:ph type="sldNum" sz="quarter" idx="12"/>
          </p:nvPr>
        </p:nvSpPr>
        <p:spPr/>
        <p:txBody>
          <a:bodyPr/>
          <a:lstStyle/>
          <a:p>
            <a:fld id="{12A8CE37-2476-764A-82EC-CFC3D0F98483}" type="slidenum">
              <a:rPr lang="de-DE" smtClean="0"/>
              <a:t>3</a:t>
            </a:fld>
            <a:endParaRPr lang="de-DE"/>
          </a:p>
        </p:txBody>
      </p:sp>
    </p:spTree>
    <p:extLst>
      <p:ext uri="{BB962C8B-B14F-4D97-AF65-F5344CB8AC3E}">
        <p14:creationId xmlns:p14="http://schemas.microsoft.com/office/powerpoint/2010/main" val="41144424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59023AA-0507-4330-93C9-9BD03ADEC827}"/>
              </a:ext>
            </a:extLst>
          </p:cNvPr>
          <p:cNvSpPr>
            <a:spLocks noGrp="1"/>
          </p:cNvSpPr>
          <p:nvPr>
            <p:ph type="title"/>
          </p:nvPr>
        </p:nvSpPr>
        <p:spPr/>
        <p:txBody>
          <a:bodyPr/>
          <a:lstStyle/>
          <a:p>
            <a:r>
              <a:rPr lang="de-DE" dirty="0"/>
              <a:t>Abschluss Kaufvertrag bei Internetkäufen</a:t>
            </a:r>
          </a:p>
        </p:txBody>
      </p:sp>
      <p:pic>
        <p:nvPicPr>
          <p:cNvPr id="9" name="Inhaltsplatzhalter 8" descr="Ein Bild, das links den Auszug aus einer Internetseite eines Online-Shops enthält. Rechts folgt ein Pfeil der auf einen Auszug einer Bestellbestätigung mit dem Text, Diese E-Mail ist eine Eingangsbestätigung Ihrer Bestellung und stellt noch keine Vertragsannahme dar. Ein Vertrag mit Ihnen kommt auf Grundlage unserer Allgemeinen Geschäftsbedingungen erst zustande, wenn wir in Ausführung der Bestellung die Ware zustellen, enthält. Dann folgt ein weiterer Pfeil, der auf ein Bild zeigt, das ein Paket enthält.">
            <a:extLst>
              <a:ext uri="{FF2B5EF4-FFF2-40B4-BE49-F238E27FC236}">
                <a16:creationId xmlns:a16="http://schemas.microsoft.com/office/drawing/2014/main" id="{B9D1BFC5-58E0-4A22-8CF1-AB8520EC70CB}"/>
              </a:ext>
            </a:extLst>
          </p:cNvPr>
          <p:cNvPicPr>
            <a:picLocks noGrp="1" noChangeAspect="1"/>
          </p:cNvPicPr>
          <p:nvPr>
            <p:ph idx="1"/>
          </p:nvPr>
        </p:nvPicPr>
        <p:blipFill>
          <a:blip r:embed="rId2"/>
          <a:stretch>
            <a:fillRect/>
          </a:stretch>
        </p:blipFill>
        <p:spPr>
          <a:xfrm>
            <a:off x="1009021" y="1825625"/>
            <a:ext cx="10173958" cy="2006600"/>
          </a:xfrm>
        </p:spPr>
      </p:pic>
      <p:sp>
        <p:nvSpPr>
          <p:cNvPr id="4" name="Foliennummernplatzhalter 3">
            <a:extLst>
              <a:ext uri="{FF2B5EF4-FFF2-40B4-BE49-F238E27FC236}">
                <a16:creationId xmlns:a16="http://schemas.microsoft.com/office/drawing/2014/main" id="{760391A0-DE96-4210-AA78-C84FEBC8BEE6}"/>
              </a:ext>
              <a:ext uri="{C183D7F6-B498-43B3-948B-1728B52AA6E4}">
                <adec:decorative xmlns:adec="http://schemas.microsoft.com/office/drawing/2017/decorative" val="1"/>
              </a:ext>
            </a:extLst>
          </p:cNvPr>
          <p:cNvSpPr>
            <a:spLocks noGrp="1"/>
          </p:cNvSpPr>
          <p:nvPr>
            <p:ph type="sldNum" sz="quarter" idx="12"/>
          </p:nvPr>
        </p:nvSpPr>
        <p:spPr/>
        <p:txBody>
          <a:bodyPr/>
          <a:lstStyle/>
          <a:p>
            <a:fld id="{12A8CE37-2476-764A-82EC-CFC3D0F98483}" type="slidenum">
              <a:rPr lang="de-DE" smtClean="0"/>
              <a:t>4</a:t>
            </a:fld>
            <a:endParaRPr lang="de-DE" dirty="0"/>
          </a:p>
        </p:txBody>
      </p:sp>
      <p:sp>
        <p:nvSpPr>
          <p:cNvPr id="5" name="Inhaltsplatzhalter 4">
            <a:extLst>
              <a:ext uri="{FF2B5EF4-FFF2-40B4-BE49-F238E27FC236}">
                <a16:creationId xmlns:a16="http://schemas.microsoft.com/office/drawing/2014/main" id="{EE2ADCCB-B9B4-4617-823B-689516F28BC3}"/>
              </a:ext>
            </a:extLst>
          </p:cNvPr>
          <p:cNvSpPr>
            <a:spLocks noGrp="1"/>
          </p:cNvSpPr>
          <p:nvPr>
            <p:ph sz="quarter" idx="13"/>
          </p:nvPr>
        </p:nvSpPr>
        <p:spPr/>
        <p:txBody>
          <a:bodyPr>
            <a:normAutofit fontScale="92500" lnSpcReduction="20000"/>
          </a:bodyPr>
          <a:lstStyle/>
          <a:p>
            <a:pPr marL="0" indent="0">
              <a:lnSpc>
                <a:spcPct val="110000"/>
              </a:lnSpc>
              <a:spcBef>
                <a:spcPts val="0"/>
              </a:spcBef>
              <a:buNone/>
            </a:pPr>
            <a:r>
              <a:rPr lang="de-DE" dirty="0"/>
              <a:t>Zahlungspflichtig kaufen</a:t>
            </a:r>
          </a:p>
          <a:p>
            <a:pPr marL="0" indent="0">
              <a:lnSpc>
                <a:spcPct val="110000"/>
              </a:lnSpc>
              <a:spcBef>
                <a:spcPts val="0"/>
              </a:spcBef>
              <a:buNone/>
            </a:pPr>
            <a:endParaRPr lang="de-DE" dirty="0"/>
          </a:p>
          <a:p>
            <a:pPr marL="0" indent="0">
              <a:lnSpc>
                <a:spcPct val="110000"/>
              </a:lnSpc>
              <a:spcBef>
                <a:spcPts val="0"/>
              </a:spcBef>
              <a:buNone/>
            </a:pPr>
            <a:r>
              <a:rPr lang="de-DE" dirty="0">
                <a:sym typeface="Wingdings" panose="05000000000000000000" pitchFamily="2" charset="2"/>
              </a:rPr>
              <a:t> </a:t>
            </a:r>
            <a:r>
              <a:rPr lang="de-DE" dirty="0"/>
              <a:t>Antrag zum Kaufvertrag</a:t>
            </a:r>
          </a:p>
          <a:p>
            <a:pPr marL="0" indent="0">
              <a:buNone/>
            </a:pPr>
            <a:endParaRPr lang="de-DE" dirty="0"/>
          </a:p>
        </p:txBody>
      </p:sp>
      <p:sp>
        <p:nvSpPr>
          <p:cNvPr id="7" name="Inhaltsplatzhalter 6">
            <a:extLst>
              <a:ext uri="{FF2B5EF4-FFF2-40B4-BE49-F238E27FC236}">
                <a16:creationId xmlns:a16="http://schemas.microsoft.com/office/drawing/2014/main" id="{477EF651-0F9B-4675-B05D-95936CDB1CD8}"/>
              </a:ext>
            </a:extLst>
          </p:cNvPr>
          <p:cNvSpPr>
            <a:spLocks noGrp="1"/>
          </p:cNvSpPr>
          <p:nvPr>
            <p:ph sz="quarter" idx="15"/>
          </p:nvPr>
        </p:nvSpPr>
        <p:spPr>
          <a:xfrm>
            <a:off x="4501935" y="4067999"/>
            <a:ext cx="3240000" cy="2424875"/>
          </a:xfrm>
        </p:spPr>
        <p:txBody>
          <a:bodyPr>
            <a:normAutofit fontScale="92500" lnSpcReduction="10000"/>
          </a:bodyPr>
          <a:lstStyle/>
          <a:p>
            <a:pPr marL="0" indent="0">
              <a:buNone/>
            </a:pPr>
            <a:r>
              <a:rPr lang="de-DE" dirty="0"/>
              <a:t>Händler sendet eine Bestellbestätigung</a:t>
            </a:r>
          </a:p>
          <a:p>
            <a:pPr marL="0" indent="0">
              <a:buNone/>
            </a:pPr>
            <a:endParaRPr lang="de-DE" dirty="0"/>
          </a:p>
          <a:p>
            <a:pPr marL="0" indent="0">
              <a:buNone/>
            </a:pPr>
            <a:r>
              <a:rPr lang="de-DE" dirty="0">
                <a:sym typeface="Wingdings" panose="05000000000000000000" pitchFamily="2" charset="2"/>
              </a:rPr>
              <a:t> </a:t>
            </a:r>
            <a:r>
              <a:rPr lang="de-DE" dirty="0"/>
              <a:t>Keine Annahme, deshalb noch kein Kaufvertrag</a:t>
            </a:r>
          </a:p>
          <a:p>
            <a:endParaRPr lang="de-DE" dirty="0"/>
          </a:p>
        </p:txBody>
      </p:sp>
      <p:sp>
        <p:nvSpPr>
          <p:cNvPr id="6" name="Inhaltsplatzhalter 5">
            <a:extLst>
              <a:ext uri="{FF2B5EF4-FFF2-40B4-BE49-F238E27FC236}">
                <a16:creationId xmlns:a16="http://schemas.microsoft.com/office/drawing/2014/main" id="{19D197E3-5820-41A8-85CD-9B3F5C957BE1}"/>
              </a:ext>
            </a:extLst>
          </p:cNvPr>
          <p:cNvSpPr>
            <a:spLocks noGrp="1"/>
          </p:cNvSpPr>
          <p:nvPr>
            <p:ph sz="quarter" idx="14"/>
          </p:nvPr>
        </p:nvSpPr>
        <p:spPr/>
        <p:txBody>
          <a:bodyPr>
            <a:normAutofit fontScale="92500" lnSpcReduction="10000"/>
          </a:bodyPr>
          <a:lstStyle/>
          <a:p>
            <a:pPr marL="0" indent="0">
              <a:buNone/>
            </a:pPr>
            <a:r>
              <a:rPr lang="de-DE" dirty="0"/>
              <a:t>Versand der Ware durch den Anbieter</a:t>
            </a:r>
          </a:p>
          <a:p>
            <a:pPr marL="0" indent="0">
              <a:buNone/>
            </a:pPr>
            <a:endParaRPr lang="de-DE" dirty="0"/>
          </a:p>
          <a:p>
            <a:pPr marL="0" indent="0">
              <a:buNone/>
            </a:pPr>
            <a:r>
              <a:rPr lang="de-DE" dirty="0">
                <a:sym typeface="Wingdings" panose="05000000000000000000" pitchFamily="2" charset="2"/>
              </a:rPr>
              <a:t> </a:t>
            </a:r>
            <a:r>
              <a:rPr lang="de-DE" dirty="0"/>
              <a:t>Annahme = Kaufvertrag</a:t>
            </a:r>
          </a:p>
          <a:p>
            <a:pPr marL="0" indent="0">
              <a:buNone/>
            </a:pPr>
            <a:endParaRPr lang="de-DE" dirty="0"/>
          </a:p>
        </p:txBody>
      </p:sp>
      <p:sp>
        <p:nvSpPr>
          <p:cNvPr id="8" name="Textfeld 7">
            <a:extLst>
              <a:ext uri="{FF2B5EF4-FFF2-40B4-BE49-F238E27FC236}">
                <a16:creationId xmlns:a16="http://schemas.microsoft.com/office/drawing/2014/main" id="{E18CD152-D157-2D45-B6B7-629E1D5D14B0}"/>
              </a:ext>
            </a:extLst>
          </p:cNvPr>
          <p:cNvSpPr txBox="1"/>
          <p:nvPr/>
        </p:nvSpPr>
        <p:spPr>
          <a:xfrm>
            <a:off x="597444" y="6401053"/>
            <a:ext cx="3095017" cy="276999"/>
          </a:xfrm>
          <a:prstGeom prst="rect">
            <a:avLst/>
          </a:prstGeom>
          <a:noFill/>
        </p:spPr>
        <p:txBody>
          <a:bodyPr wrap="square" rtlCol="0">
            <a:spAutoFit/>
          </a:bodyPr>
          <a:lstStyle/>
          <a:p>
            <a:r>
              <a:rPr lang="de-DE" sz="1200" dirty="0">
                <a:solidFill>
                  <a:schemeClr val="bg1">
                    <a:lumMod val="50000"/>
                  </a:schemeClr>
                </a:solidFill>
              </a:rPr>
              <a:t>Quelle 4, 5</a:t>
            </a:r>
          </a:p>
        </p:txBody>
      </p:sp>
    </p:spTree>
    <p:extLst>
      <p:ext uri="{BB962C8B-B14F-4D97-AF65-F5344CB8AC3E}">
        <p14:creationId xmlns:p14="http://schemas.microsoft.com/office/powerpoint/2010/main" val="13575775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130D7ED-E235-9447-AF6A-4923E2D88D22}"/>
              </a:ext>
            </a:extLst>
          </p:cNvPr>
          <p:cNvSpPr>
            <a:spLocks noGrp="1"/>
          </p:cNvSpPr>
          <p:nvPr>
            <p:ph type="title"/>
          </p:nvPr>
        </p:nvSpPr>
        <p:spPr/>
        <p:txBody>
          <a:bodyPr/>
          <a:lstStyle/>
          <a:p>
            <a:r>
              <a:rPr lang="de-DE" dirty="0"/>
              <a:t>Quellen</a:t>
            </a:r>
          </a:p>
        </p:txBody>
      </p:sp>
      <p:sp>
        <p:nvSpPr>
          <p:cNvPr id="3" name="Inhaltsplatzhalter 2">
            <a:extLst>
              <a:ext uri="{FF2B5EF4-FFF2-40B4-BE49-F238E27FC236}">
                <a16:creationId xmlns:a16="http://schemas.microsoft.com/office/drawing/2014/main" id="{53981E6F-FD7A-3245-8E29-F20B01292EDA}"/>
              </a:ext>
            </a:extLst>
          </p:cNvPr>
          <p:cNvSpPr>
            <a:spLocks noGrp="1"/>
          </p:cNvSpPr>
          <p:nvPr>
            <p:ph idx="1"/>
          </p:nvPr>
        </p:nvSpPr>
        <p:spPr/>
        <p:txBody>
          <a:bodyPr>
            <a:normAutofit/>
          </a:bodyPr>
          <a:lstStyle/>
          <a:p>
            <a:pPr marL="0" indent="0">
              <a:lnSpc>
                <a:spcPct val="100000"/>
              </a:lnSpc>
              <a:buNone/>
            </a:pPr>
            <a:r>
              <a:rPr lang="de-DE" sz="1800" dirty="0"/>
              <a:t>1 (Folie 2): Grafik: template-1599667. </a:t>
            </a:r>
            <a:r>
              <a:rPr lang="de-DE" sz="1800" dirty="0" err="1"/>
              <a:t>graphic</a:t>
            </a:r>
            <a:r>
              <a:rPr lang="de-DE" sz="1800" dirty="0"/>
              <a:t> design. 200degrees. </a:t>
            </a:r>
            <a:r>
              <a:rPr lang="de-DE" sz="1800" dirty="0">
                <a:hlinkClick r:id="rId2">
                  <a:extLst>
                    <a:ext uri="{A12FA001-AC4F-418D-AE19-62706E023703}">
                      <ahyp:hlinkClr xmlns:ahyp="http://schemas.microsoft.com/office/drawing/2018/hyperlinkcolor" val="tx"/>
                    </a:ext>
                  </a:extLst>
                </a:hlinkClick>
              </a:rPr>
              <a:t>https://pixabay.com/de/vectors/vorlage-layout-webseite-blog-thema-1599667/</a:t>
            </a:r>
            <a:r>
              <a:rPr lang="de-DE" sz="1800" dirty="0"/>
              <a:t>, </a:t>
            </a:r>
            <a:r>
              <a:rPr lang="de-DE" sz="1800" dirty="0">
                <a:hlinkClick r:id="rId3">
                  <a:extLst>
                    <a:ext uri="{A12FA001-AC4F-418D-AE19-62706E023703}">
                      <ahyp:hlinkClr xmlns:ahyp="http://schemas.microsoft.com/office/drawing/2018/hyperlinkcolor" val="tx"/>
                    </a:ext>
                  </a:extLst>
                </a:hlinkClick>
              </a:rPr>
              <a:t>Pixabay-Lizenz</a:t>
            </a:r>
            <a:r>
              <a:rPr lang="de-DE" sz="1800" dirty="0"/>
              <a:t>.</a:t>
            </a:r>
          </a:p>
          <a:p>
            <a:pPr marL="0" indent="0">
              <a:lnSpc>
                <a:spcPct val="100000"/>
              </a:lnSpc>
              <a:buNone/>
            </a:pPr>
            <a:r>
              <a:rPr lang="de-DE" sz="1800" dirty="0"/>
              <a:t>2 (Folie 2): Grafik: e-commerce-402822. </a:t>
            </a:r>
            <a:r>
              <a:rPr lang="de-DE" sz="1800" dirty="0" err="1"/>
              <a:t>graphic</a:t>
            </a:r>
            <a:r>
              <a:rPr lang="de-DE" sz="1800" dirty="0"/>
              <a:t> design. </a:t>
            </a:r>
            <a:r>
              <a:rPr lang="de-DE" sz="1800" dirty="0" err="1"/>
              <a:t>Geralt</a:t>
            </a:r>
            <a:r>
              <a:rPr lang="de-DE" sz="1800" dirty="0"/>
              <a:t>.</a:t>
            </a:r>
            <a:br>
              <a:rPr lang="de-DE" sz="1800" dirty="0"/>
            </a:br>
            <a:r>
              <a:rPr lang="de-DE" sz="1800" dirty="0">
                <a:hlinkClick r:id="rId4">
                  <a:extLst>
                    <a:ext uri="{A12FA001-AC4F-418D-AE19-62706E023703}">
                      <ahyp:hlinkClr xmlns:ahyp="http://schemas.microsoft.com/office/drawing/2018/hyperlinkcolor" val="tx"/>
                    </a:ext>
                  </a:extLst>
                </a:hlinkClick>
              </a:rPr>
              <a:t>https://pixabay.com/de/illustrations/e-commerce-einkaufskorb-einkaufen-402822/</a:t>
            </a:r>
            <a:r>
              <a:rPr lang="de-DE" sz="1800" dirty="0"/>
              <a:t>, </a:t>
            </a:r>
            <a:r>
              <a:rPr lang="de-DE" sz="1800" dirty="0">
                <a:hlinkClick r:id="rId3">
                  <a:extLst>
                    <a:ext uri="{A12FA001-AC4F-418D-AE19-62706E023703}">
                      <ahyp:hlinkClr xmlns:ahyp="http://schemas.microsoft.com/office/drawing/2018/hyperlinkcolor" val="tx"/>
                    </a:ext>
                  </a:extLst>
                </a:hlinkClick>
              </a:rPr>
              <a:t>Pixabay-Lizenz</a:t>
            </a:r>
            <a:endParaRPr lang="de-DE" sz="1800" dirty="0"/>
          </a:p>
          <a:p>
            <a:pPr marL="0" indent="0">
              <a:buNone/>
            </a:pPr>
            <a:r>
              <a:rPr lang="de-DE" sz="1800" dirty="0"/>
              <a:t>3 (Folie 3): Grafik: e-commerce-1606962. </a:t>
            </a:r>
            <a:r>
              <a:rPr lang="de-DE" sz="1800" dirty="0" err="1"/>
              <a:t>graphic</a:t>
            </a:r>
            <a:r>
              <a:rPr lang="de-DE" sz="1800" dirty="0"/>
              <a:t> design. 200degrees</a:t>
            </a:r>
            <a:br>
              <a:rPr lang="de-DE" sz="1800" dirty="0"/>
            </a:br>
            <a:r>
              <a:rPr lang="de-DE" sz="1800" dirty="0">
                <a:hlinkClick r:id="rId5">
                  <a:extLst>
                    <a:ext uri="{A12FA001-AC4F-418D-AE19-62706E023703}">
                      <ahyp:hlinkClr xmlns:ahyp="http://schemas.microsoft.com/office/drawing/2018/hyperlinkcolor" val="tx"/>
                    </a:ext>
                  </a:extLst>
                </a:hlinkClick>
              </a:rPr>
              <a:t>https://pixabay.com/de/vectors/e-commerce-online-shop-web-vorlage-1606962/</a:t>
            </a:r>
            <a:r>
              <a:rPr lang="de-DE" sz="1800" dirty="0"/>
              <a:t>, </a:t>
            </a:r>
            <a:r>
              <a:rPr lang="de-DE" sz="1800" dirty="0">
                <a:hlinkClick r:id="rId3">
                  <a:extLst>
                    <a:ext uri="{A12FA001-AC4F-418D-AE19-62706E023703}">
                      <ahyp:hlinkClr xmlns:ahyp="http://schemas.microsoft.com/office/drawing/2018/hyperlinkcolor" val="tx"/>
                    </a:ext>
                  </a:extLst>
                </a:hlinkClick>
              </a:rPr>
              <a:t>Pixabay-Lizenz</a:t>
            </a:r>
            <a:endParaRPr lang="de-DE" sz="1800" dirty="0"/>
          </a:p>
          <a:p>
            <a:pPr marL="0" indent="0">
              <a:buNone/>
            </a:pPr>
            <a:r>
              <a:rPr lang="de-DE" sz="1800" dirty="0"/>
              <a:t>4 (Folie 4): Grafik: shirt-145585. </a:t>
            </a:r>
            <a:r>
              <a:rPr lang="de-DE" sz="1800" dirty="0" err="1"/>
              <a:t>graphic</a:t>
            </a:r>
            <a:r>
              <a:rPr lang="de-DE" sz="1800" dirty="0"/>
              <a:t> design. </a:t>
            </a:r>
            <a:r>
              <a:rPr lang="de-DE" sz="1800" dirty="0" err="1"/>
              <a:t>Clker</a:t>
            </a:r>
            <a:r>
              <a:rPr lang="de-DE" sz="1800" dirty="0"/>
              <a:t>-Free-</a:t>
            </a:r>
            <a:r>
              <a:rPr lang="de-DE" sz="1800" dirty="0" err="1"/>
              <a:t>Vector</a:t>
            </a:r>
            <a:r>
              <a:rPr lang="de-DE" sz="1800" dirty="0"/>
              <a:t>-Images. </a:t>
            </a:r>
            <a:r>
              <a:rPr lang="de-DE" sz="1800" dirty="0">
                <a:hlinkClick r:id="rId6">
                  <a:extLst>
                    <a:ext uri="{A12FA001-AC4F-418D-AE19-62706E023703}">
                      <ahyp:hlinkClr xmlns:ahyp="http://schemas.microsoft.com/office/drawing/2018/hyperlinkcolor" val="tx"/>
                    </a:ext>
                  </a:extLst>
                </a:hlinkClick>
              </a:rPr>
              <a:t>https://pixabay.com/de/vectors/hemd-kleidung-design-l%c3%a4ssig-145585/</a:t>
            </a:r>
            <a:r>
              <a:rPr lang="de-DE" sz="1800" dirty="0"/>
              <a:t>, </a:t>
            </a:r>
            <a:r>
              <a:rPr lang="de-DE" sz="1800" dirty="0">
                <a:hlinkClick r:id="rId3">
                  <a:extLst>
                    <a:ext uri="{A12FA001-AC4F-418D-AE19-62706E023703}">
                      <ahyp:hlinkClr xmlns:ahyp="http://schemas.microsoft.com/office/drawing/2018/hyperlinkcolor" val="tx"/>
                    </a:ext>
                  </a:extLst>
                </a:hlinkClick>
              </a:rPr>
              <a:t>Pixabay-Lizenz</a:t>
            </a:r>
            <a:endParaRPr lang="de-DE" sz="1800" dirty="0"/>
          </a:p>
          <a:p>
            <a:pPr marL="0" indent="0">
              <a:buNone/>
            </a:pPr>
            <a:r>
              <a:rPr lang="de-DE" sz="1800" dirty="0"/>
              <a:t>5 (Folie 4): Grafik: box-34357. </a:t>
            </a:r>
            <a:r>
              <a:rPr lang="de-DE" sz="1800" dirty="0" err="1"/>
              <a:t>graphic</a:t>
            </a:r>
            <a:r>
              <a:rPr lang="de-DE" sz="1800" dirty="0"/>
              <a:t> design. </a:t>
            </a:r>
            <a:r>
              <a:rPr lang="de-DE" sz="1800" dirty="0" err="1"/>
              <a:t>Clker</a:t>
            </a:r>
            <a:r>
              <a:rPr lang="de-DE" sz="1800" dirty="0"/>
              <a:t>-Free-</a:t>
            </a:r>
            <a:r>
              <a:rPr lang="de-DE" sz="1800" dirty="0" err="1"/>
              <a:t>Vector</a:t>
            </a:r>
            <a:r>
              <a:rPr lang="de-DE" sz="1800" dirty="0"/>
              <a:t>-Images. </a:t>
            </a:r>
            <a:br>
              <a:rPr lang="de-DE" sz="1800" dirty="0"/>
            </a:br>
            <a:r>
              <a:rPr lang="de-DE" sz="1800" dirty="0">
                <a:hlinkClick r:id="rId7">
                  <a:extLst>
                    <a:ext uri="{A12FA001-AC4F-418D-AE19-62706E023703}">
                      <ahyp:hlinkClr xmlns:ahyp="http://schemas.microsoft.com/office/drawing/2018/hyperlinkcolor" val="tx"/>
                    </a:ext>
                  </a:extLst>
                </a:hlinkClick>
              </a:rPr>
              <a:t>https://pixabay.com/de/vectors/box-karton-versiegelt-klebeband-34357/</a:t>
            </a:r>
            <a:r>
              <a:rPr lang="de-DE" sz="1800" dirty="0"/>
              <a:t>, </a:t>
            </a:r>
            <a:r>
              <a:rPr lang="de-DE" sz="1800" dirty="0">
                <a:hlinkClick r:id="rId3">
                  <a:extLst>
                    <a:ext uri="{A12FA001-AC4F-418D-AE19-62706E023703}">
                      <ahyp:hlinkClr xmlns:ahyp="http://schemas.microsoft.com/office/drawing/2018/hyperlinkcolor" val="tx"/>
                    </a:ext>
                  </a:extLst>
                </a:hlinkClick>
              </a:rPr>
              <a:t>Pixabay-Lizenz</a:t>
            </a:r>
            <a:br>
              <a:rPr lang="de-DE" sz="1100" dirty="0"/>
            </a:br>
            <a:br>
              <a:rPr lang="de-DE" sz="1100" dirty="0"/>
            </a:br>
            <a:endParaRPr lang="de-DE" sz="1100" dirty="0"/>
          </a:p>
          <a:p>
            <a:endParaRPr lang="de-DE" sz="1800" dirty="0"/>
          </a:p>
        </p:txBody>
      </p:sp>
      <p:sp>
        <p:nvSpPr>
          <p:cNvPr id="4" name="Foliennummernplatzhalter 3">
            <a:extLst>
              <a:ext uri="{FF2B5EF4-FFF2-40B4-BE49-F238E27FC236}">
                <a16:creationId xmlns:a16="http://schemas.microsoft.com/office/drawing/2014/main" id="{CE94128F-7FB7-5647-A2D5-C63FF21081FB}"/>
              </a:ext>
            </a:extLst>
          </p:cNvPr>
          <p:cNvSpPr>
            <a:spLocks noGrp="1"/>
          </p:cNvSpPr>
          <p:nvPr>
            <p:ph type="sldNum" sz="quarter" idx="12"/>
          </p:nvPr>
        </p:nvSpPr>
        <p:spPr/>
        <p:txBody>
          <a:bodyPr/>
          <a:lstStyle/>
          <a:p>
            <a:fld id="{12A8CE37-2476-764A-82EC-CFC3D0F98483}" type="slidenum">
              <a:rPr lang="de-DE" smtClean="0"/>
              <a:t>5</a:t>
            </a:fld>
            <a:endParaRPr lang="de-DE"/>
          </a:p>
        </p:txBody>
      </p:sp>
    </p:spTree>
    <p:extLst>
      <p:ext uri="{BB962C8B-B14F-4D97-AF65-F5344CB8AC3E}">
        <p14:creationId xmlns:p14="http://schemas.microsoft.com/office/powerpoint/2010/main" val="23140490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0D9EF27-EDDE-2240-B8E5-9A7808BCA848}"/>
              </a:ext>
            </a:extLst>
          </p:cNvPr>
          <p:cNvSpPr>
            <a:spLocks noGrp="1"/>
          </p:cNvSpPr>
          <p:nvPr>
            <p:ph type="title"/>
          </p:nvPr>
        </p:nvSpPr>
        <p:spPr>
          <a:xfrm>
            <a:off x="838200" y="126125"/>
            <a:ext cx="8142513" cy="1414800"/>
          </a:xfrm>
        </p:spPr>
        <p:txBody>
          <a:bodyPr>
            <a:normAutofit/>
          </a:bodyPr>
          <a:lstStyle/>
          <a:p>
            <a:r>
              <a:rPr lang="de-DE" dirty="0">
                <a:latin typeface="Arial" panose="020B0604020202020204" pitchFamily="34" charset="0"/>
                <a:cs typeface="Arial" panose="020B0604020202020204" pitchFamily="34" charset="0"/>
              </a:rPr>
              <a:t>Lizenzhinweise</a:t>
            </a:r>
          </a:p>
        </p:txBody>
      </p:sp>
      <p:sp>
        <p:nvSpPr>
          <p:cNvPr id="9" name="Inhaltsplatzhalter 2">
            <a:extLst>
              <a:ext uri="{FF2B5EF4-FFF2-40B4-BE49-F238E27FC236}">
                <a16:creationId xmlns:a16="http://schemas.microsoft.com/office/drawing/2014/main" id="{C7184DF2-66B8-4764-8D19-5B7E90E1AF30}"/>
              </a:ext>
            </a:extLst>
          </p:cNvPr>
          <p:cNvSpPr>
            <a:spLocks noGrp="1"/>
          </p:cNvSpPr>
          <p:nvPr>
            <p:ph sz="half" idx="1"/>
          </p:nvPr>
        </p:nvSpPr>
        <p:spPr>
          <a:xfrm>
            <a:off x="838199" y="1962998"/>
            <a:ext cx="4988497" cy="2546122"/>
          </a:xfrm>
        </p:spPr>
        <p:txBody>
          <a:bodyPr>
            <a:normAutofit/>
          </a:bodyPr>
          <a:lstStyle/>
          <a:p>
            <a:r>
              <a:rPr lang="de-DE" sz="1400" dirty="0">
                <a:latin typeface="Arial" panose="020B0604020202020204" pitchFamily="34" charset="0"/>
                <a:cs typeface="Arial" panose="020B0604020202020204" pitchFamily="34" charset="0"/>
              </a:rPr>
              <a:t>Autoren: Markus Lindenberg und Edmund Fuchs für BFW Köln.</a:t>
            </a:r>
          </a:p>
          <a:p>
            <a:r>
              <a:rPr lang="de-DE" sz="1400" dirty="0">
                <a:latin typeface="Arial" panose="020B0604020202020204" pitchFamily="34" charset="0"/>
                <a:cs typeface="Arial" panose="020B0604020202020204" pitchFamily="34" charset="0"/>
              </a:rPr>
              <a:t>Titel: Baukasten der Medienkompetenz | Modul 3: Analysieren und reflektieren | Lehrvortrag: Kaufverträge bei Internetkäufen. </a:t>
            </a:r>
          </a:p>
          <a:p>
            <a:r>
              <a:rPr lang="de-DE" sz="1400" dirty="0">
                <a:latin typeface="Arial" panose="020B0604020202020204" pitchFamily="34" charset="0"/>
                <a:cs typeface="Arial" panose="020B0604020202020204" pitchFamily="34" charset="0"/>
              </a:rPr>
              <a:t>Diese Datei und weitere Materialien des Themenbereichs finden Sie an </a:t>
            </a:r>
            <a:r>
              <a:rPr lang="de-DE" sz="1400" u="sng" dirty="0">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dieser </a:t>
            </a:r>
            <a:r>
              <a:rPr lang="de-DE" sz="1400" u="sng" dirty="0">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Stelle</a:t>
            </a:r>
            <a:r>
              <a:rPr lang="de-DE" sz="1400" dirty="0">
                <a:latin typeface="Arial" panose="020B0604020202020204" pitchFamily="34" charset="0"/>
                <a:cs typeface="Arial" panose="020B0604020202020204" pitchFamily="34" charset="0"/>
              </a:rPr>
              <a:t> auf der Lernplattform DAS LERNBÜRO. </a:t>
            </a:r>
          </a:p>
          <a:p>
            <a:r>
              <a:rPr lang="de-DE" sz="1400" dirty="0">
                <a:latin typeface="Arial" panose="020B0604020202020204" pitchFamily="34" charset="0"/>
                <a:cs typeface="Arial" panose="020B0604020202020204" pitchFamily="34" charset="0"/>
              </a:rPr>
              <a:t>Dieses Dokument entstand im Rahmen des Projekts IDiT. </a:t>
            </a:r>
            <a:r>
              <a:rPr lang="de-DE" sz="1400">
                <a:latin typeface="Arial" panose="020B0604020202020204" pitchFamily="34" charset="0"/>
                <a:cs typeface="Arial" panose="020B0604020202020204" pitchFamily="34" charset="0"/>
              </a:rPr>
              <a:t>BMBF-Förderkennzeichen: </a:t>
            </a:r>
            <a:r>
              <a:rPr lang="de-DE" sz="1400" dirty="0">
                <a:latin typeface="Arial" panose="020B0604020202020204" pitchFamily="34" charset="0"/>
                <a:cs typeface="Arial" panose="020B0604020202020204" pitchFamily="34" charset="0"/>
              </a:rPr>
              <a:t>01PE18015. Auf der </a:t>
            </a:r>
            <a:r>
              <a:rPr lang="de-DE" sz="1400" dirty="0">
                <a:latin typeface="Arial" panose="020B060402020202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Projekt-Webseite idit.online</a:t>
            </a:r>
            <a:r>
              <a:rPr lang="de-DE" sz="1400" dirty="0">
                <a:latin typeface="Arial" panose="020B0604020202020204" pitchFamily="34" charset="0"/>
                <a:cs typeface="Arial" panose="020B0604020202020204" pitchFamily="34" charset="0"/>
              </a:rPr>
              <a:t> erfahren Sie mehr. </a:t>
            </a:r>
          </a:p>
          <a:p>
            <a:endParaRPr lang="de-DE" sz="1600" dirty="0">
              <a:latin typeface="Arial" panose="020B0604020202020204" pitchFamily="34" charset="0"/>
              <a:cs typeface="Arial" panose="020B0604020202020204" pitchFamily="34" charset="0"/>
            </a:endParaRPr>
          </a:p>
        </p:txBody>
      </p:sp>
      <p:sp>
        <p:nvSpPr>
          <p:cNvPr id="10" name="Inhaltsplatzhalter 3">
            <a:extLst>
              <a:ext uri="{FF2B5EF4-FFF2-40B4-BE49-F238E27FC236}">
                <a16:creationId xmlns:a16="http://schemas.microsoft.com/office/drawing/2014/main" id="{58CAB2C9-6B90-417E-A251-7089E56D0603}"/>
              </a:ext>
            </a:extLst>
          </p:cNvPr>
          <p:cNvSpPr txBox="1">
            <a:spLocks/>
          </p:cNvSpPr>
          <p:nvPr/>
        </p:nvSpPr>
        <p:spPr>
          <a:xfrm>
            <a:off x="5826695" y="1962998"/>
            <a:ext cx="5657381" cy="2769417"/>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1800" kern="1200" baseline="0">
                <a:solidFill>
                  <a:schemeClr val="tx1"/>
                </a:solidFill>
                <a:latin typeface="Arial" panose="020B0604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de-DE" sz="1600" dirty="0">
              <a:cs typeface="Arial" panose="020B0604020202020204" pitchFamily="34" charset="0"/>
            </a:endParaRPr>
          </a:p>
          <a:p>
            <a:r>
              <a:rPr lang="de-DE" sz="1600" dirty="0">
                <a:cs typeface="Arial" panose="020B0604020202020204" pitchFamily="34" charset="0"/>
              </a:rPr>
              <a:t>		</a:t>
            </a:r>
            <a:r>
              <a:rPr lang="de-DE" sz="1100" dirty="0">
                <a:cs typeface="Arial" panose="020B0604020202020204" pitchFamily="34" charset="0"/>
              </a:rPr>
              <a:t>2021. Der Lizenzvertrag ist hier abrufbar: </a:t>
            </a:r>
            <a:r>
              <a:rPr lang="de-DE" sz="1100" dirty="0">
                <a:cs typeface="Arial" panose="020B0604020202020204" pitchFamily="34" charset="0"/>
                <a:hlinkClick r:id="rId6">
                  <a:extLst>
                    <a:ext uri="{A12FA001-AC4F-418D-AE19-62706E023703}">
                      <ahyp:hlinkClr xmlns:ahyp="http://schemas.microsoft.com/office/drawing/2018/hyperlinkcolor" val="tx"/>
                    </a:ext>
                  </a:extLst>
                </a:hlinkClick>
              </a:rPr>
              <a:t>creativecommons.org/licenses/by-sa/4.0/deed.de</a:t>
            </a:r>
            <a:r>
              <a:rPr lang="de-DE" sz="1100" dirty="0">
                <a:cs typeface="Arial" panose="020B0604020202020204" pitchFamily="34" charset="0"/>
              </a:rPr>
              <a:t>. </a:t>
            </a:r>
          </a:p>
          <a:p>
            <a:r>
              <a:rPr lang="de-DE" sz="1100" dirty="0">
                <a:cs typeface="Arial" panose="020B0604020202020204" pitchFamily="34" charset="0"/>
              </a:rPr>
              <a:t>Verwendung von Logos unter Markenrecht. Piktogramme: MS Office 365; lizenzfrei nutzbar mit </a:t>
            </a:r>
            <a:r>
              <a:rPr lang="de-DE" sz="1100" dirty="0">
                <a:cs typeface="Arial" panose="020B0604020202020204" pitchFamily="34" charset="0"/>
                <a:hlinkClick r:id="rId7">
                  <a:extLst>
                    <a:ext uri="{A12FA001-AC4F-418D-AE19-62706E023703}">
                      <ahyp:hlinkClr xmlns:ahyp="http://schemas.microsoft.com/office/drawing/2018/hyperlinkcolor" val="tx"/>
                    </a:ext>
                  </a:extLst>
                </a:hlinkClick>
              </a:rPr>
              <a:t>Genehmigung</a:t>
            </a:r>
            <a:r>
              <a:rPr lang="de-DE" sz="1100" dirty="0">
                <a:cs typeface="Arial" panose="020B0604020202020204" pitchFamily="34" charset="0"/>
              </a:rPr>
              <a:t> von Microsoft.</a:t>
            </a:r>
          </a:p>
          <a:p>
            <a:endParaRPr lang="de-DE" sz="1100" dirty="0">
              <a:cs typeface="Arial" panose="020B0604020202020204" pitchFamily="34" charset="0"/>
            </a:endParaRPr>
          </a:p>
          <a:p>
            <a:endParaRPr lang="de-DE" sz="1100" dirty="0">
              <a:cs typeface="Arial" panose="020B0604020202020204" pitchFamily="34" charset="0"/>
            </a:endParaRPr>
          </a:p>
          <a:p>
            <a:endParaRPr lang="de-DE" dirty="0"/>
          </a:p>
        </p:txBody>
      </p:sp>
      <p:pic>
        <p:nvPicPr>
          <p:cNvPr id="12" name="Grafik 11" descr="Logo zur CC BY-SA Lizenz&#10;&#10;https://creativecommons.org/licenses/by-sa/4.0/">
            <a:hlinkClick r:id="rId6" tooltip="Website creative commons Lizenz"/>
            <a:extLst>
              <a:ext uri="{FF2B5EF4-FFF2-40B4-BE49-F238E27FC236}">
                <a16:creationId xmlns:a16="http://schemas.microsoft.com/office/drawing/2014/main" id="{DE236F61-A570-4FA2-A897-57A86FD00F9B}"/>
              </a:ext>
            </a:extLst>
          </p:cNvPr>
          <p:cNvPicPr>
            <a:picLocks noChangeAspect="1"/>
          </p:cNvPicPr>
          <p:nvPr/>
        </p:nvPicPr>
        <p:blipFill>
          <a:blip r:embed="rId8"/>
          <a:stretch>
            <a:fillRect/>
          </a:stretch>
        </p:blipFill>
        <p:spPr>
          <a:xfrm>
            <a:off x="5887443" y="1962998"/>
            <a:ext cx="1766456" cy="607219"/>
          </a:xfrm>
          <a:prstGeom prst="rect">
            <a:avLst/>
          </a:prstGeom>
        </p:spPr>
      </p:pic>
      <p:pic>
        <p:nvPicPr>
          <p:cNvPr id="4" name="Grafik 3" descr="Logos der Verbundpartner des Projekts IDiT: BFW Köln, Technische Hochschule Köln, Hochschule Niederrhein">
            <a:extLst>
              <a:ext uri="{FF2B5EF4-FFF2-40B4-BE49-F238E27FC236}">
                <a16:creationId xmlns:a16="http://schemas.microsoft.com/office/drawing/2014/main" id="{236F6B58-55CB-304C-86FC-038D1B064274}"/>
              </a:ext>
            </a:extLst>
          </p:cNvPr>
          <p:cNvPicPr>
            <a:picLocks noChangeAspect="1"/>
          </p:cNvPicPr>
          <p:nvPr/>
        </p:nvPicPr>
        <p:blipFill>
          <a:blip r:embed="rId9"/>
          <a:stretch>
            <a:fillRect/>
          </a:stretch>
        </p:blipFill>
        <p:spPr>
          <a:xfrm>
            <a:off x="5887443" y="3225498"/>
            <a:ext cx="5183731" cy="851636"/>
          </a:xfrm>
          <a:prstGeom prst="rect">
            <a:avLst/>
          </a:prstGeom>
        </p:spPr>
      </p:pic>
      <p:pic>
        <p:nvPicPr>
          <p:cNvPr id="19" name="Grafik 18" descr="Logos der Geldgeber: Bundesministerium für Bildung und Forschung, Europäischer Sozialfonds, Europäische Union und Slogan: Zusammen, Zukunft, Gestalten.">
            <a:extLst>
              <a:ext uri="{FF2B5EF4-FFF2-40B4-BE49-F238E27FC236}">
                <a16:creationId xmlns:a16="http://schemas.microsoft.com/office/drawing/2014/main" id="{EE2D00EC-AEAB-A54B-AAEF-26A81BD50672}"/>
              </a:ext>
            </a:extLst>
          </p:cNvPr>
          <p:cNvPicPr>
            <a:picLocks noChangeAspect="1"/>
          </p:cNvPicPr>
          <p:nvPr/>
        </p:nvPicPr>
        <p:blipFill>
          <a:blip r:embed="rId10"/>
          <a:stretch>
            <a:fillRect/>
          </a:stretch>
        </p:blipFill>
        <p:spPr>
          <a:xfrm>
            <a:off x="777452" y="4732415"/>
            <a:ext cx="10576348" cy="2031365"/>
          </a:xfrm>
          <a:prstGeom prst="rect">
            <a:avLst/>
          </a:prstGeom>
        </p:spPr>
      </p:pic>
    </p:spTree>
    <p:extLst>
      <p:ext uri="{BB962C8B-B14F-4D97-AF65-F5344CB8AC3E}">
        <p14:creationId xmlns:p14="http://schemas.microsoft.com/office/powerpoint/2010/main" val="354938500"/>
      </p:ext>
    </p:extLst>
  </p:cSld>
  <p:clrMapOvr>
    <a:masterClrMapping/>
  </p:clrMapOvr>
</p:sld>
</file>

<file path=ppt/theme/theme1.xml><?xml version="1.0" encoding="utf-8"?>
<a:theme xmlns:a="http://schemas.openxmlformats.org/drawingml/2006/main" name="Office">
  <a:themeElements>
    <a:clrScheme name="IDIT">
      <a:dk1>
        <a:sysClr val="windowText" lastClr="000000"/>
      </a:dk1>
      <a:lt1>
        <a:sysClr val="window" lastClr="FFFFFF"/>
      </a:lt1>
      <a:dk2>
        <a:srgbClr val="009499"/>
      </a:dk2>
      <a:lt2>
        <a:srgbClr val="9BC22B"/>
      </a:lt2>
      <a:accent1>
        <a:srgbClr val="07A1E2"/>
      </a:accent1>
      <a:accent2>
        <a:srgbClr val="DC3555"/>
      </a:accent2>
      <a:accent3>
        <a:srgbClr val="EF8A26"/>
      </a:accent3>
      <a:accent4>
        <a:srgbClr val="BF4191"/>
      </a:accent4>
      <a:accent5>
        <a:srgbClr val="4C4596"/>
      </a:accent5>
      <a:accent6>
        <a:srgbClr val="FFDA29"/>
      </a:accent6>
      <a:hlink>
        <a:srgbClr val="00B0F0"/>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RenditionsVersion xmlns="f43f2404-62f9-4650-bc39-1360eaa0bd60" xsi:nil="true"/>
    <Renditions xmlns="f43f2404-62f9-4650-bc39-1360eaa0bd60" xsi:nil="true"/>
  </documentManagement>
</p:properties>
</file>

<file path=customXml/item2.xml><?xml version="1.0" encoding="utf-8"?>
<ct:contentTypeSchema xmlns:ct="http://schemas.microsoft.com/office/2006/metadata/contentType" xmlns:ma="http://schemas.microsoft.com/office/2006/metadata/properties/metaAttributes" ct:_="" ma:_="" ma:contentTypeName="Präsentationsvorlage mit Bild" ma:contentTypeID="0x01010010B948620D55F8479D72EA9A955C4BA4010316000D5522C807FD4947A151755CD4D16B95" ma:contentTypeVersion="5" ma:contentTypeDescription="" ma:contentTypeScope="" ma:versionID="9e61ee126befb7b9f25b4da9b252a6ce">
  <xsd:schema xmlns:xsd="http://www.w3.org/2001/XMLSchema" xmlns:xs="http://www.w3.org/2001/XMLSchema" xmlns:p="http://schemas.microsoft.com/office/2006/metadata/properties" xmlns:ns2="f43f2404-62f9-4650-bc39-1360eaa0bd60" targetNamespace="http://schemas.microsoft.com/office/2006/metadata/properties" ma:root="true" ma:fieldsID="50f999b2f380a0d74e379f4c78ac3843" ns2:_="">
    <xsd:import namespace="f43f2404-62f9-4650-bc39-1360eaa0bd60"/>
    <xsd:element name="properties">
      <xsd:complexType>
        <xsd:sequence>
          <xsd:element name="documentManagement">
            <xsd:complexType>
              <xsd:all>
                <xsd:element ref="ns2:Renditions" minOccurs="0"/>
                <xsd:element ref="ns2:RenditionsVers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43f2404-62f9-4650-bc39-1360eaa0bd60" elementFormDefault="qualified">
    <xsd:import namespace="http://schemas.microsoft.com/office/2006/documentManagement/types"/>
    <xsd:import namespace="http://schemas.microsoft.com/office/infopath/2007/PartnerControls"/>
    <xsd:element name="Renditions" ma:index="8" nillable="true" ma:displayName="Renditions" ma:decimals="0" ma:hidden="true" ma:internalName="Renditions">
      <xsd:simpleType>
        <xsd:restriction base="dms:Number"/>
      </xsd:simpleType>
    </xsd:element>
    <xsd:element name="RenditionsVersion" ma:index="9" nillable="true" ma:displayName="RenditionsVersion" ma:decimals="0" ma:hidden="true" ma:internalName="RenditionsVersion">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028B037-AA84-4B8C-9404-66CCF29450A2}">
  <ds:schemaRefs>
    <ds:schemaRef ds:uri="http://purl.org/dc/dcmitype/"/>
    <ds:schemaRef ds:uri="http://schemas.microsoft.com/office/infopath/2007/PartnerControls"/>
    <ds:schemaRef ds:uri="f43f2404-62f9-4650-bc39-1360eaa0bd60"/>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C4592544-04B9-4733-8681-41620F6B5A3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43f2404-62f9-4650-bc39-1360eaa0bd6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DE5438B-490F-4EE0-A804-B79F34502DA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433</Words>
  <Application>Microsoft Macintosh PowerPoint</Application>
  <PresentationFormat>Breitbild</PresentationFormat>
  <Paragraphs>53</Paragraphs>
  <Slides>6</Slides>
  <Notes>2</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6</vt:i4>
      </vt:variant>
    </vt:vector>
  </HeadingPairs>
  <TitlesOfParts>
    <vt:vector size="10" baseType="lpstr">
      <vt:lpstr>Arial</vt:lpstr>
      <vt:lpstr>Calibri</vt:lpstr>
      <vt:lpstr>Symbol</vt:lpstr>
      <vt:lpstr>Office</vt:lpstr>
      <vt:lpstr>Geschäftsaktivitäten im Internet | Kaufverträge bei Internetkäufen</vt:lpstr>
      <vt:lpstr>Anbahnung Kaufvertrag bei Internetkäufen</vt:lpstr>
      <vt:lpstr>Warenkorb- und Kassenbereich</vt:lpstr>
      <vt:lpstr>Abschluss Kaufvertrag bei Internetkäufen</vt:lpstr>
      <vt:lpstr>Quellen</vt:lpstr>
      <vt:lpstr>Lizenzhinweise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Jule Murmann</dc:creator>
  <cp:lastModifiedBy>Jule Murmann</cp:lastModifiedBy>
  <cp:revision>76</cp:revision>
  <dcterms:created xsi:type="dcterms:W3CDTF">2021-07-13T10:04:47Z</dcterms:created>
  <dcterms:modified xsi:type="dcterms:W3CDTF">2021-12-21T13:56:44Z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0x01010010B948620D55F8479D72EA9A955C4BA4010316000D5522C807FD4947A151755CD4D16B95</vt:lpwstr>
  </property>
</Properties>
</file>