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1" r:id="rId4"/>
  </p:sldMasterIdLst>
  <p:notesMasterIdLst>
    <p:notesMasterId r:id="rId11"/>
  </p:notesMasterIdLst>
  <p:sldIdLst>
    <p:sldId id="275" r:id="rId5"/>
    <p:sldId id="378" r:id="rId6"/>
    <p:sldId id="377" r:id="rId7"/>
    <p:sldId id="376" r:id="rId8"/>
    <p:sldId id="379" r:id="rId9"/>
    <p:sldId id="382" r:id="rId10"/>
  </p:sldIdLst>
  <p:sldSz cx="12192000" cy="6858000"/>
  <p:notesSz cx="6858000" cy="12192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0" clrIdx="1"/>
  <p:cmAuthor id="3" name="Jule Murmann" initials="JM" lastIdx="2" clrIdx="2">
    <p:extLst>
      <p:ext uri="{19B8F6BF-5375-455C-9EA6-DF929625EA0E}">
        <p15:presenceInfo xmlns:p15="http://schemas.microsoft.com/office/powerpoint/2012/main" userId="Jule Murman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45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39"/>
    <p:restoredTop sz="65034" autoAdjust="0"/>
  </p:normalViewPr>
  <p:slideViewPr>
    <p:cSldViewPr>
      <p:cViewPr varScale="1">
        <p:scale>
          <a:sx n="81" d="100"/>
          <a:sy n="81" d="100"/>
        </p:scale>
        <p:origin x="172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1-09-14T12:42:34.747" idx="2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689F89-05FA-814E-900E-A7D8434EF14A}" type="doc">
      <dgm:prSet loTypeId="urn:microsoft.com/office/officeart/2008/layout/HorizontalMultiLevelHierarchy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0621836D-3CFD-0145-B101-A739C437544C}">
      <dgm:prSet phldrT="[Text]"/>
      <dgm:spPr>
        <a:solidFill>
          <a:schemeClr val="accent5"/>
        </a:solidFill>
      </dgm:spPr>
      <dgm:t>
        <a:bodyPr/>
        <a:lstStyle/>
        <a:p>
          <a:r>
            <a:rPr lang="de-DE" dirty="0"/>
            <a:t>Faktoren für das Ranking</a:t>
          </a:r>
        </a:p>
      </dgm:t>
    </dgm:pt>
    <dgm:pt modelId="{97906EEC-F205-E44E-86D6-0F7B248D8EB9}" type="parTrans" cxnId="{2FFA5F00-477C-B045-861A-E2431DB697F0}">
      <dgm:prSet/>
      <dgm:spPr/>
      <dgm:t>
        <a:bodyPr/>
        <a:lstStyle/>
        <a:p>
          <a:endParaRPr lang="de-DE"/>
        </a:p>
      </dgm:t>
    </dgm:pt>
    <dgm:pt modelId="{D31909B0-DEEC-1947-AC73-B3B57BBB3D31}" type="sibTrans" cxnId="{2FFA5F00-477C-B045-861A-E2431DB697F0}">
      <dgm:prSet/>
      <dgm:spPr/>
      <dgm:t>
        <a:bodyPr/>
        <a:lstStyle/>
        <a:p>
          <a:endParaRPr lang="de-DE"/>
        </a:p>
      </dgm:t>
    </dgm:pt>
    <dgm:pt modelId="{18F4AA6B-C230-D64B-84B3-BDB194D99BB9}">
      <dgm:prSet phldrT="[Text]"/>
      <dgm:spPr>
        <a:solidFill>
          <a:schemeClr val="accent5"/>
        </a:solidFill>
      </dgm:spPr>
      <dgm:t>
        <a:bodyPr/>
        <a:lstStyle/>
        <a:p>
          <a:r>
            <a:rPr lang="de-DE" dirty="0"/>
            <a:t>Lokalität</a:t>
          </a:r>
        </a:p>
      </dgm:t>
    </dgm:pt>
    <dgm:pt modelId="{0AE2F549-1A26-9341-A734-31D3AA65BC4C}" type="parTrans" cxnId="{1A415406-96AE-0E41-8246-B0FACA9C02DB}">
      <dgm:prSet/>
      <dgm:spPr/>
      <dgm:t>
        <a:bodyPr/>
        <a:lstStyle/>
        <a:p>
          <a:endParaRPr lang="de-DE"/>
        </a:p>
      </dgm:t>
    </dgm:pt>
    <dgm:pt modelId="{95250ECC-2B11-A24E-A2CF-18BC9D5169E2}" type="sibTrans" cxnId="{1A415406-96AE-0E41-8246-B0FACA9C02DB}">
      <dgm:prSet/>
      <dgm:spPr/>
      <dgm:t>
        <a:bodyPr/>
        <a:lstStyle/>
        <a:p>
          <a:endParaRPr lang="de-DE"/>
        </a:p>
      </dgm:t>
    </dgm:pt>
    <dgm:pt modelId="{C13B7B42-1F81-8649-839D-89EDAB301658}">
      <dgm:prSet phldrT="[Text]"/>
      <dgm:spPr>
        <a:solidFill>
          <a:schemeClr val="accent5"/>
        </a:solidFill>
      </dgm:spPr>
      <dgm:t>
        <a:bodyPr/>
        <a:lstStyle/>
        <a:p>
          <a:r>
            <a:rPr lang="de-DE" dirty="0"/>
            <a:t>Verlinkungen</a:t>
          </a:r>
        </a:p>
      </dgm:t>
    </dgm:pt>
    <dgm:pt modelId="{768CD44E-4E11-D647-ABCA-6710C1BAEB9A}" type="parTrans" cxnId="{001290BA-9FD1-AF4B-985E-6A76A387C250}">
      <dgm:prSet/>
      <dgm:spPr/>
      <dgm:t>
        <a:bodyPr/>
        <a:lstStyle/>
        <a:p>
          <a:endParaRPr lang="de-DE"/>
        </a:p>
      </dgm:t>
    </dgm:pt>
    <dgm:pt modelId="{9B22825C-51CF-3E49-8964-BCF353B852EB}" type="sibTrans" cxnId="{001290BA-9FD1-AF4B-985E-6A76A387C250}">
      <dgm:prSet/>
      <dgm:spPr/>
      <dgm:t>
        <a:bodyPr/>
        <a:lstStyle/>
        <a:p>
          <a:endParaRPr lang="de-DE"/>
        </a:p>
      </dgm:t>
    </dgm:pt>
    <dgm:pt modelId="{BE001E34-A604-8A49-9E87-B3BB844F6B51}">
      <dgm:prSet phldrT="[Text]"/>
      <dgm:spPr>
        <a:solidFill>
          <a:schemeClr val="accent5"/>
        </a:solidFill>
      </dgm:spPr>
      <dgm:t>
        <a:bodyPr/>
        <a:lstStyle/>
        <a:p>
          <a:r>
            <a:rPr lang="de-DE" dirty="0"/>
            <a:t>Aktualität</a:t>
          </a:r>
        </a:p>
      </dgm:t>
    </dgm:pt>
    <dgm:pt modelId="{64321DF7-29CC-AA4E-A923-9AB72AD0B302}" type="parTrans" cxnId="{A7D4DF67-3AD8-E043-B69E-AF42E787B127}">
      <dgm:prSet/>
      <dgm:spPr/>
      <dgm:t>
        <a:bodyPr/>
        <a:lstStyle/>
        <a:p>
          <a:endParaRPr lang="de-DE"/>
        </a:p>
      </dgm:t>
    </dgm:pt>
    <dgm:pt modelId="{0A6C21E4-BA5E-624D-87A5-A2879D0ADDF2}" type="sibTrans" cxnId="{A7D4DF67-3AD8-E043-B69E-AF42E787B127}">
      <dgm:prSet/>
      <dgm:spPr/>
      <dgm:t>
        <a:bodyPr/>
        <a:lstStyle/>
        <a:p>
          <a:endParaRPr lang="de-DE"/>
        </a:p>
      </dgm:t>
    </dgm:pt>
    <dgm:pt modelId="{479F1E78-C009-AB40-8495-EC80D10A1B9E}">
      <dgm:prSet phldrT="[Text]"/>
      <dgm:spPr>
        <a:solidFill>
          <a:schemeClr val="accent5"/>
        </a:solidFill>
      </dgm:spPr>
      <dgm:t>
        <a:bodyPr/>
        <a:lstStyle/>
        <a:p>
          <a:r>
            <a:rPr lang="de-DE" dirty="0"/>
            <a:t>Key Word</a:t>
          </a:r>
        </a:p>
      </dgm:t>
    </dgm:pt>
    <dgm:pt modelId="{AAB0FFD1-D91F-EA43-95EE-AABCF395DEB1}" type="parTrans" cxnId="{0B5B5C67-5759-354C-A44B-47531D09F648}">
      <dgm:prSet/>
      <dgm:spPr/>
      <dgm:t>
        <a:bodyPr/>
        <a:lstStyle/>
        <a:p>
          <a:endParaRPr lang="de-DE"/>
        </a:p>
      </dgm:t>
    </dgm:pt>
    <dgm:pt modelId="{81E74849-5613-AB4C-A79B-8A77DAFCEAD9}" type="sibTrans" cxnId="{0B5B5C67-5759-354C-A44B-47531D09F648}">
      <dgm:prSet/>
      <dgm:spPr/>
      <dgm:t>
        <a:bodyPr/>
        <a:lstStyle/>
        <a:p>
          <a:endParaRPr lang="de-DE"/>
        </a:p>
      </dgm:t>
    </dgm:pt>
    <dgm:pt modelId="{4A313FD0-AE48-554E-A36E-FA61D34A1D94}" type="pres">
      <dgm:prSet presAssocID="{B7689F89-05FA-814E-900E-A7D8434EF14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1A23311-B5D3-4140-B106-03193EC87F88}" type="pres">
      <dgm:prSet presAssocID="{0621836D-3CFD-0145-B101-A739C437544C}" presName="root1" presStyleCnt="0"/>
      <dgm:spPr/>
    </dgm:pt>
    <dgm:pt modelId="{5E80986B-B62E-7446-ACC6-D622D3180AEB}" type="pres">
      <dgm:prSet presAssocID="{0621836D-3CFD-0145-B101-A739C437544C}" presName="LevelOneTextNode" presStyleLbl="node0" presStyleIdx="0" presStyleCnt="1">
        <dgm:presLayoutVars>
          <dgm:chPref val="3"/>
        </dgm:presLayoutVars>
      </dgm:prSet>
      <dgm:spPr/>
    </dgm:pt>
    <dgm:pt modelId="{7BED6785-00C8-D943-ACCC-55519FEA845F}" type="pres">
      <dgm:prSet presAssocID="{0621836D-3CFD-0145-B101-A739C437544C}" presName="level2hierChild" presStyleCnt="0"/>
      <dgm:spPr/>
    </dgm:pt>
    <dgm:pt modelId="{2E14D1AF-5948-6741-AB36-0A1C7EF9CBBB}" type="pres">
      <dgm:prSet presAssocID="{0AE2F549-1A26-9341-A734-31D3AA65BC4C}" presName="conn2-1" presStyleLbl="parChTrans1D2" presStyleIdx="0" presStyleCnt="4"/>
      <dgm:spPr/>
    </dgm:pt>
    <dgm:pt modelId="{5C932741-5DC0-8144-A52B-8C15B2F46B06}" type="pres">
      <dgm:prSet presAssocID="{0AE2F549-1A26-9341-A734-31D3AA65BC4C}" presName="connTx" presStyleLbl="parChTrans1D2" presStyleIdx="0" presStyleCnt="4"/>
      <dgm:spPr/>
    </dgm:pt>
    <dgm:pt modelId="{AAD7BA1F-EEA9-9741-9626-99FCB44B97C9}" type="pres">
      <dgm:prSet presAssocID="{18F4AA6B-C230-D64B-84B3-BDB194D99BB9}" presName="root2" presStyleCnt="0"/>
      <dgm:spPr/>
    </dgm:pt>
    <dgm:pt modelId="{213E8955-600F-8846-9852-59377D45C74B}" type="pres">
      <dgm:prSet presAssocID="{18F4AA6B-C230-D64B-84B3-BDB194D99BB9}" presName="LevelTwoTextNode" presStyleLbl="node2" presStyleIdx="0" presStyleCnt="4">
        <dgm:presLayoutVars>
          <dgm:chPref val="3"/>
        </dgm:presLayoutVars>
      </dgm:prSet>
      <dgm:spPr/>
    </dgm:pt>
    <dgm:pt modelId="{B5ABCCB5-D0C6-574E-A055-89E3D0C4A90A}" type="pres">
      <dgm:prSet presAssocID="{18F4AA6B-C230-D64B-84B3-BDB194D99BB9}" presName="level3hierChild" presStyleCnt="0"/>
      <dgm:spPr/>
    </dgm:pt>
    <dgm:pt modelId="{1CC61991-594A-384E-9829-0156F480F201}" type="pres">
      <dgm:prSet presAssocID="{768CD44E-4E11-D647-ABCA-6710C1BAEB9A}" presName="conn2-1" presStyleLbl="parChTrans1D2" presStyleIdx="1" presStyleCnt="4"/>
      <dgm:spPr/>
    </dgm:pt>
    <dgm:pt modelId="{1109A454-7EF6-494F-942F-EC46D657D345}" type="pres">
      <dgm:prSet presAssocID="{768CD44E-4E11-D647-ABCA-6710C1BAEB9A}" presName="connTx" presStyleLbl="parChTrans1D2" presStyleIdx="1" presStyleCnt="4"/>
      <dgm:spPr/>
    </dgm:pt>
    <dgm:pt modelId="{7DEAF191-9B8D-CC45-80D6-0F877CB0DC31}" type="pres">
      <dgm:prSet presAssocID="{C13B7B42-1F81-8649-839D-89EDAB301658}" presName="root2" presStyleCnt="0"/>
      <dgm:spPr/>
    </dgm:pt>
    <dgm:pt modelId="{19A33013-A4A8-EE48-A284-D7CD2AEECE6E}" type="pres">
      <dgm:prSet presAssocID="{C13B7B42-1F81-8649-839D-89EDAB301658}" presName="LevelTwoTextNode" presStyleLbl="node2" presStyleIdx="1" presStyleCnt="4">
        <dgm:presLayoutVars>
          <dgm:chPref val="3"/>
        </dgm:presLayoutVars>
      </dgm:prSet>
      <dgm:spPr/>
    </dgm:pt>
    <dgm:pt modelId="{D883E6AF-EE34-1E4C-9A30-1C241B593BDB}" type="pres">
      <dgm:prSet presAssocID="{C13B7B42-1F81-8649-839D-89EDAB301658}" presName="level3hierChild" presStyleCnt="0"/>
      <dgm:spPr/>
    </dgm:pt>
    <dgm:pt modelId="{CFB62584-A118-3146-8611-748F177B50E7}" type="pres">
      <dgm:prSet presAssocID="{64321DF7-29CC-AA4E-A923-9AB72AD0B302}" presName="conn2-1" presStyleLbl="parChTrans1D2" presStyleIdx="2" presStyleCnt="4"/>
      <dgm:spPr/>
    </dgm:pt>
    <dgm:pt modelId="{1392DF07-F9CB-6843-BCD0-C702946C62BE}" type="pres">
      <dgm:prSet presAssocID="{64321DF7-29CC-AA4E-A923-9AB72AD0B302}" presName="connTx" presStyleLbl="parChTrans1D2" presStyleIdx="2" presStyleCnt="4"/>
      <dgm:spPr/>
    </dgm:pt>
    <dgm:pt modelId="{860A810A-9799-1F4C-ACD2-034AD70B0BFD}" type="pres">
      <dgm:prSet presAssocID="{BE001E34-A604-8A49-9E87-B3BB844F6B51}" presName="root2" presStyleCnt="0"/>
      <dgm:spPr/>
    </dgm:pt>
    <dgm:pt modelId="{F5AD74B9-2C11-FD42-B195-3308171B7C91}" type="pres">
      <dgm:prSet presAssocID="{BE001E34-A604-8A49-9E87-B3BB844F6B51}" presName="LevelTwoTextNode" presStyleLbl="node2" presStyleIdx="2" presStyleCnt="4">
        <dgm:presLayoutVars>
          <dgm:chPref val="3"/>
        </dgm:presLayoutVars>
      </dgm:prSet>
      <dgm:spPr/>
    </dgm:pt>
    <dgm:pt modelId="{DC374706-A6F2-E34F-A71F-6DA9456C3743}" type="pres">
      <dgm:prSet presAssocID="{BE001E34-A604-8A49-9E87-B3BB844F6B51}" presName="level3hierChild" presStyleCnt="0"/>
      <dgm:spPr/>
    </dgm:pt>
    <dgm:pt modelId="{A5907ACB-75FA-2047-B682-CC859F14DA41}" type="pres">
      <dgm:prSet presAssocID="{AAB0FFD1-D91F-EA43-95EE-AABCF395DEB1}" presName="conn2-1" presStyleLbl="parChTrans1D2" presStyleIdx="3" presStyleCnt="4"/>
      <dgm:spPr/>
    </dgm:pt>
    <dgm:pt modelId="{294108B9-AF30-FA44-AD38-652E08AFA470}" type="pres">
      <dgm:prSet presAssocID="{AAB0FFD1-D91F-EA43-95EE-AABCF395DEB1}" presName="connTx" presStyleLbl="parChTrans1D2" presStyleIdx="3" presStyleCnt="4"/>
      <dgm:spPr/>
    </dgm:pt>
    <dgm:pt modelId="{8A9A8F55-19AB-2244-99AC-2E555D06B7A3}" type="pres">
      <dgm:prSet presAssocID="{479F1E78-C009-AB40-8495-EC80D10A1B9E}" presName="root2" presStyleCnt="0"/>
      <dgm:spPr/>
    </dgm:pt>
    <dgm:pt modelId="{F19E0513-F293-7F46-8E7B-65D52045E49B}" type="pres">
      <dgm:prSet presAssocID="{479F1E78-C009-AB40-8495-EC80D10A1B9E}" presName="LevelTwoTextNode" presStyleLbl="node2" presStyleIdx="3" presStyleCnt="4">
        <dgm:presLayoutVars>
          <dgm:chPref val="3"/>
        </dgm:presLayoutVars>
      </dgm:prSet>
      <dgm:spPr/>
    </dgm:pt>
    <dgm:pt modelId="{6BD9C6F5-2FBF-2B49-8213-310CF718EA42}" type="pres">
      <dgm:prSet presAssocID="{479F1E78-C009-AB40-8495-EC80D10A1B9E}" presName="level3hierChild" presStyleCnt="0"/>
      <dgm:spPr/>
    </dgm:pt>
  </dgm:ptLst>
  <dgm:cxnLst>
    <dgm:cxn modelId="{2FFA5F00-477C-B045-861A-E2431DB697F0}" srcId="{B7689F89-05FA-814E-900E-A7D8434EF14A}" destId="{0621836D-3CFD-0145-B101-A739C437544C}" srcOrd="0" destOrd="0" parTransId="{97906EEC-F205-E44E-86D6-0F7B248D8EB9}" sibTransId="{D31909B0-DEEC-1947-AC73-B3B57BBB3D31}"/>
    <dgm:cxn modelId="{1A415406-96AE-0E41-8246-B0FACA9C02DB}" srcId="{0621836D-3CFD-0145-B101-A739C437544C}" destId="{18F4AA6B-C230-D64B-84B3-BDB194D99BB9}" srcOrd="0" destOrd="0" parTransId="{0AE2F549-1A26-9341-A734-31D3AA65BC4C}" sibTransId="{95250ECC-2B11-A24E-A2CF-18BC9D5169E2}"/>
    <dgm:cxn modelId="{759B5F0F-BB86-914D-84B6-4C1BA834126B}" type="presOf" srcId="{768CD44E-4E11-D647-ABCA-6710C1BAEB9A}" destId="{1109A454-7EF6-494F-942F-EC46D657D345}" srcOrd="1" destOrd="0" presId="urn:microsoft.com/office/officeart/2008/layout/HorizontalMultiLevelHierarchy"/>
    <dgm:cxn modelId="{50269336-3CD5-5E45-8605-D00789B834B5}" type="presOf" srcId="{C13B7B42-1F81-8649-839D-89EDAB301658}" destId="{19A33013-A4A8-EE48-A284-D7CD2AEECE6E}" srcOrd="0" destOrd="0" presId="urn:microsoft.com/office/officeart/2008/layout/HorizontalMultiLevelHierarchy"/>
    <dgm:cxn modelId="{32706C3A-4BAA-9E4A-81CF-D29E2F5F2AA7}" type="presOf" srcId="{0621836D-3CFD-0145-B101-A739C437544C}" destId="{5E80986B-B62E-7446-ACC6-D622D3180AEB}" srcOrd="0" destOrd="0" presId="urn:microsoft.com/office/officeart/2008/layout/HorizontalMultiLevelHierarchy"/>
    <dgm:cxn modelId="{51014840-1A9B-074E-96B1-40FE03A82306}" type="presOf" srcId="{64321DF7-29CC-AA4E-A923-9AB72AD0B302}" destId="{CFB62584-A118-3146-8611-748F177B50E7}" srcOrd="0" destOrd="0" presId="urn:microsoft.com/office/officeart/2008/layout/HorizontalMultiLevelHierarchy"/>
    <dgm:cxn modelId="{8D5C2946-7B8A-7E40-BF39-6DF4B7D68134}" type="presOf" srcId="{AAB0FFD1-D91F-EA43-95EE-AABCF395DEB1}" destId="{A5907ACB-75FA-2047-B682-CC859F14DA41}" srcOrd="0" destOrd="0" presId="urn:microsoft.com/office/officeart/2008/layout/HorizontalMultiLevelHierarchy"/>
    <dgm:cxn modelId="{E068AC4A-6144-434A-A119-4686E06EAB0F}" type="presOf" srcId="{64321DF7-29CC-AA4E-A923-9AB72AD0B302}" destId="{1392DF07-F9CB-6843-BCD0-C702946C62BE}" srcOrd="1" destOrd="0" presId="urn:microsoft.com/office/officeart/2008/layout/HorizontalMultiLevelHierarchy"/>
    <dgm:cxn modelId="{5A015850-E214-E549-AF60-E1A7A689FF5A}" type="presOf" srcId="{BE001E34-A604-8A49-9E87-B3BB844F6B51}" destId="{F5AD74B9-2C11-FD42-B195-3308171B7C91}" srcOrd="0" destOrd="0" presId="urn:microsoft.com/office/officeart/2008/layout/HorizontalMultiLevelHierarchy"/>
    <dgm:cxn modelId="{0B5B5C67-5759-354C-A44B-47531D09F648}" srcId="{0621836D-3CFD-0145-B101-A739C437544C}" destId="{479F1E78-C009-AB40-8495-EC80D10A1B9E}" srcOrd="3" destOrd="0" parTransId="{AAB0FFD1-D91F-EA43-95EE-AABCF395DEB1}" sibTransId="{81E74849-5613-AB4C-A79B-8A77DAFCEAD9}"/>
    <dgm:cxn modelId="{A7D4DF67-3AD8-E043-B69E-AF42E787B127}" srcId="{0621836D-3CFD-0145-B101-A739C437544C}" destId="{BE001E34-A604-8A49-9E87-B3BB844F6B51}" srcOrd="2" destOrd="0" parTransId="{64321DF7-29CC-AA4E-A923-9AB72AD0B302}" sibTransId="{0A6C21E4-BA5E-624D-87A5-A2879D0ADDF2}"/>
    <dgm:cxn modelId="{4669697F-1916-524D-A63E-A436A33639C3}" type="presOf" srcId="{18F4AA6B-C230-D64B-84B3-BDB194D99BB9}" destId="{213E8955-600F-8846-9852-59377D45C74B}" srcOrd="0" destOrd="0" presId="urn:microsoft.com/office/officeart/2008/layout/HorizontalMultiLevelHierarchy"/>
    <dgm:cxn modelId="{753C6B84-4F06-7E47-9EA3-8E3793FA405F}" type="presOf" srcId="{AAB0FFD1-D91F-EA43-95EE-AABCF395DEB1}" destId="{294108B9-AF30-FA44-AD38-652E08AFA470}" srcOrd="1" destOrd="0" presId="urn:microsoft.com/office/officeart/2008/layout/HorizontalMultiLevelHierarchy"/>
    <dgm:cxn modelId="{FF42CB9B-8DFE-4444-AAD4-1C824355A947}" type="presOf" srcId="{479F1E78-C009-AB40-8495-EC80D10A1B9E}" destId="{F19E0513-F293-7F46-8E7B-65D52045E49B}" srcOrd="0" destOrd="0" presId="urn:microsoft.com/office/officeart/2008/layout/HorizontalMultiLevelHierarchy"/>
    <dgm:cxn modelId="{4F80C5AA-D6C6-9947-8E62-F3736062002F}" type="presOf" srcId="{0AE2F549-1A26-9341-A734-31D3AA65BC4C}" destId="{5C932741-5DC0-8144-A52B-8C15B2F46B06}" srcOrd="1" destOrd="0" presId="urn:microsoft.com/office/officeart/2008/layout/HorizontalMultiLevelHierarchy"/>
    <dgm:cxn modelId="{001290BA-9FD1-AF4B-985E-6A76A387C250}" srcId="{0621836D-3CFD-0145-B101-A739C437544C}" destId="{C13B7B42-1F81-8649-839D-89EDAB301658}" srcOrd="1" destOrd="0" parTransId="{768CD44E-4E11-D647-ABCA-6710C1BAEB9A}" sibTransId="{9B22825C-51CF-3E49-8964-BCF353B852EB}"/>
    <dgm:cxn modelId="{C6CC40C2-5B83-A44C-AB6D-AF187F716FC7}" type="presOf" srcId="{B7689F89-05FA-814E-900E-A7D8434EF14A}" destId="{4A313FD0-AE48-554E-A36E-FA61D34A1D94}" srcOrd="0" destOrd="0" presId="urn:microsoft.com/office/officeart/2008/layout/HorizontalMultiLevelHierarchy"/>
    <dgm:cxn modelId="{4318CAD2-5828-1540-A796-97BCA7310067}" type="presOf" srcId="{0AE2F549-1A26-9341-A734-31D3AA65BC4C}" destId="{2E14D1AF-5948-6741-AB36-0A1C7EF9CBBB}" srcOrd="0" destOrd="0" presId="urn:microsoft.com/office/officeart/2008/layout/HorizontalMultiLevelHierarchy"/>
    <dgm:cxn modelId="{DD3C33D9-DEB7-BF41-BEB9-D6624144348D}" type="presOf" srcId="{768CD44E-4E11-D647-ABCA-6710C1BAEB9A}" destId="{1CC61991-594A-384E-9829-0156F480F201}" srcOrd="0" destOrd="0" presId="urn:microsoft.com/office/officeart/2008/layout/HorizontalMultiLevelHierarchy"/>
    <dgm:cxn modelId="{693C301C-423C-CA4D-B954-6BEC40B6D366}" type="presParOf" srcId="{4A313FD0-AE48-554E-A36E-FA61D34A1D94}" destId="{11A23311-B5D3-4140-B106-03193EC87F88}" srcOrd="0" destOrd="0" presId="urn:microsoft.com/office/officeart/2008/layout/HorizontalMultiLevelHierarchy"/>
    <dgm:cxn modelId="{C20647E1-4140-E540-BBD8-F41635178E05}" type="presParOf" srcId="{11A23311-B5D3-4140-B106-03193EC87F88}" destId="{5E80986B-B62E-7446-ACC6-D622D3180AEB}" srcOrd="0" destOrd="0" presId="urn:microsoft.com/office/officeart/2008/layout/HorizontalMultiLevelHierarchy"/>
    <dgm:cxn modelId="{21296A88-3D32-DA41-81F3-4A2A35383FAA}" type="presParOf" srcId="{11A23311-B5D3-4140-B106-03193EC87F88}" destId="{7BED6785-00C8-D943-ACCC-55519FEA845F}" srcOrd="1" destOrd="0" presId="urn:microsoft.com/office/officeart/2008/layout/HorizontalMultiLevelHierarchy"/>
    <dgm:cxn modelId="{6E47FEE9-66C6-1D4B-A624-6AF05F058CFF}" type="presParOf" srcId="{7BED6785-00C8-D943-ACCC-55519FEA845F}" destId="{2E14D1AF-5948-6741-AB36-0A1C7EF9CBBB}" srcOrd="0" destOrd="0" presId="urn:microsoft.com/office/officeart/2008/layout/HorizontalMultiLevelHierarchy"/>
    <dgm:cxn modelId="{972D3C93-8704-C642-9A80-CC9AAE8180D9}" type="presParOf" srcId="{2E14D1AF-5948-6741-AB36-0A1C7EF9CBBB}" destId="{5C932741-5DC0-8144-A52B-8C15B2F46B06}" srcOrd="0" destOrd="0" presId="urn:microsoft.com/office/officeart/2008/layout/HorizontalMultiLevelHierarchy"/>
    <dgm:cxn modelId="{FF9E485A-87F0-0642-A8D4-8FDE3E3BF0D9}" type="presParOf" srcId="{7BED6785-00C8-D943-ACCC-55519FEA845F}" destId="{AAD7BA1F-EEA9-9741-9626-99FCB44B97C9}" srcOrd="1" destOrd="0" presId="urn:microsoft.com/office/officeart/2008/layout/HorizontalMultiLevelHierarchy"/>
    <dgm:cxn modelId="{229B14DD-AF8D-E54B-B484-6FEE7AAB5762}" type="presParOf" srcId="{AAD7BA1F-EEA9-9741-9626-99FCB44B97C9}" destId="{213E8955-600F-8846-9852-59377D45C74B}" srcOrd="0" destOrd="0" presId="urn:microsoft.com/office/officeart/2008/layout/HorizontalMultiLevelHierarchy"/>
    <dgm:cxn modelId="{B185B7E8-E124-DA4D-8481-68EA4B236896}" type="presParOf" srcId="{AAD7BA1F-EEA9-9741-9626-99FCB44B97C9}" destId="{B5ABCCB5-D0C6-574E-A055-89E3D0C4A90A}" srcOrd="1" destOrd="0" presId="urn:microsoft.com/office/officeart/2008/layout/HorizontalMultiLevelHierarchy"/>
    <dgm:cxn modelId="{2A5BC9C1-614F-4349-87B9-F436AB8FD172}" type="presParOf" srcId="{7BED6785-00C8-D943-ACCC-55519FEA845F}" destId="{1CC61991-594A-384E-9829-0156F480F201}" srcOrd="2" destOrd="0" presId="urn:microsoft.com/office/officeart/2008/layout/HorizontalMultiLevelHierarchy"/>
    <dgm:cxn modelId="{5255D38A-890F-8D4C-9EEF-4033F2D7FFD6}" type="presParOf" srcId="{1CC61991-594A-384E-9829-0156F480F201}" destId="{1109A454-7EF6-494F-942F-EC46D657D345}" srcOrd="0" destOrd="0" presId="urn:microsoft.com/office/officeart/2008/layout/HorizontalMultiLevelHierarchy"/>
    <dgm:cxn modelId="{1B497FD0-E9C9-224A-BF0C-6593D8DB212B}" type="presParOf" srcId="{7BED6785-00C8-D943-ACCC-55519FEA845F}" destId="{7DEAF191-9B8D-CC45-80D6-0F877CB0DC31}" srcOrd="3" destOrd="0" presId="urn:microsoft.com/office/officeart/2008/layout/HorizontalMultiLevelHierarchy"/>
    <dgm:cxn modelId="{4407A975-DC32-F741-B1DE-DCF2A71CA58D}" type="presParOf" srcId="{7DEAF191-9B8D-CC45-80D6-0F877CB0DC31}" destId="{19A33013-A4A8-EE48-A284-D7CD2AEECE6E}" srcOrd="0" destOrd="0" presId="urn:microsoft.com/office/officeart/2008/layout/HorizontalMultiLevelHierarchy"/>
    <dgm:cxn modelId="{BADA2D02-56D0-D544-8E8D-22A13B84B0C6}" type="presParOf" srcId="{7DEAF191-9B8D-CC45-80D6-0F877CB0DC31}" destId="{D883E6AF-EE34-1E4C-9A30-1C241B593BDB}" srcOrd="1" destOrd="0" presId="urn:microsoft.com/office/officeart/2008/layout/HorizontalMultiLevelHierarchy"/>
    <dgm:cxn modelId="{38FE5DDE-9309-F34E-BAB4-FFEC52DA3872}" type="presParOf" srcId="{7BED6785-00C8-D943-ACCC-55519FEA845F}" destId="{CFB62584-A118-3146-8611-748F177B50E7}" srcOrd="4" destOrd="0" presId="urn:microsoft.com/office/officeart/2008/layout/HorizontalMultiLevelHierarchy"/>
    <dgm:cxn modelId="{9E28BA34-A3A0-A647-8E40-2529F81E68DD}" type="presParOf" srcId="{CFB62584-A118-3146-8611-748F177B50E7}" destId="{1392DF07-F9CB-6843-BCD0-C702946C62BE}" srcOrd="0" destOrd="0" presId="urn:microsoft.com/office/officeart/2008/layout/HorizontalMultiLevelHierarchy"/>
    <dgm:cxn modelId="{D3EBB53D-C0BB-6D47-B6F5-02B39F2A1C80}" type="presParOf" srcId="{7BED6785-00C8-D943-ACCC-55519FEA845F}" destId="{860A810A-9799-1F4C-ACD2-034AD70B0BFD}" srcOrd="5" destOrd="0" presId="urn:microsoft.com/office/officeart/2008/layout/HorizontalMultiLevelHierarchy"/>
    <dgm:cxn modelId="{9FE3ED4A-7152-AC42-AA45-FC33515AC1E0}" type="presParOf" srcId="{860A810A-9799-1F4C-ACD2-034AD70B0BFD}" destId="{F5AD74B9-2C11-FD42-B195-3308171B7C91}" srcOrd="0" destOrd="0" presId="urn:microsoft.com/office/officeart/2008/layout/HorizontalMultiLevelHierarchy"/>
    <dgm:cxn modelId="{05A88B8C-3C9B-884F-AB4A-CAFA860448D9}" type="presParOf" srcId="{860A810A-9799-1F4C-ACD2-034AD70B0BFD}" destId="{DC374706-A6F2-E34F-A71F-6DA9456C3743}" srcOrd="1" destOrd="0" presId="urn:microsoft.com/office/officeart/2008/layout/HorizontalMultiLevelHierarchy"/>
    <dgm:cxn modelId="{B1EB613E-23B5-FD45-9753-9A826442E8C7}" type="presParOf" srcId="{7BED6785-00C8-D943-ACCC-55519FEA845F}" destId="{A5907ACB-75FA-2047-B682-CC859F14DA41}" srcOrd="6" destOrd="0" presId="urn:microsoft.com/office/officeart/2008/layout/HorizontalMultiLevelHierarchy"/>
    <dgm:cxn modelId="{94D94A57-7E6E-984C-B8CA-8C309EEF3687}" type="presParOf" srcId="{A5907ACB-75FA-2047-B682-CC859F14DA41}" destId="{294108B9-AF30-FA44-AD38-652E08AFA470}" srcOrd="0" destOrd="0" presId="urn:microsoft.com/office/officeart/2008/layout/HorizontalMultiLevelHierarchy"/>
    <dgm:cxn modelId="{8AE60B02-D8FE-694D-B2EA-8E4E296E267C}" type="presParOf" srcId="{7BED6785-00C8-D943-ACCC-55519FEA845F}" destId="{8A9A8F55-19AB-2244-99AC-2E555D06B7A3}" srcOrd="7" destOrd="0" presId="urn:microsoft.com/office/officeart/2008/layout/HorizontalMultiLevelHierarchy"/>
    <dgm:cxn modelId="{96D2C8B4-7046-4A42-A64B-AC44ECEA99D5}" type="presParOf" srcId="{8A9A8F55-19AB-2244-99AC-2E555D06B7A3}" destId="{F19E0513-F293-7F46-8E7B-65D52045E49B}" srcOrd="0" destOrd="0" presId="urn:microsoft.com/office/officeart/2008/layout/HorizontalMultiLevelHierarchy"/>
    <dgm:cxn modelId="{9FBE5144-DFDA-2A40-9234-2150F79A12BC}" type="presParOf" srcId="{8A9A8F55-19AB-2244-99AC-2E555D06B7A3}" destId="{6BD9C6F5-2FBF-2B49-8213-310CF718EA4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907ACB-75FA-2047-B682-CC859F14DA41}">
      <dsp:nvSpPr>
        <dsp:cNvPr id="0" name=""/>
        <dsp:cNvSpPr/>
      </dsp:nvSpPr>
      <dsp:spPr>
        <a:xfrm>
          <a:off x="1630640" y="2175669"/>
          <a:ext cx="542350" cy="15501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1175" y="0"/>
              </a:lnTo>
              <a:lnTo>
                <a:pt x="271175" y="1550164"/>
              </a:lnTo>
              <a:lnTo>
                <a:pt x="542350" y="155016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600" kern="1200"/>
        </a:p>
      </dsp:txBody>
      <dsp:txXfrm>
        <a:off x="1860758" y="2909693"/>
        <a:ext cx="82115" cy="82115"/>
      </dsp:txXfrm>
    </dsp:sp>
    <dsp:sp modelId="{CFB62584-A118-3146-8611-748F177B50E7}">
      <dsp:nvSpPr>
        <dsp:cNvPr id="0" name=""/>
        <dsp:cNvSpPr/>
      </dsp:nvSpPr>
      <dsp:spPr>
        <a:xfrm>
          <a:off x="1630640" y="2175669"/>
          <a:ext cx="542350" cy="5167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1175" y="0"/>
              </a:lnTo>
              <a:lnTo>
                <a:pt x="271175" y="516721"/>
              </a:lnTo>
              <a:lnTo>
                <a:pt x="542350" y="5167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1883088" y="2415302"/>
        <a:ext cx="37454" cy="37454"/>
      </dsp:txXfrm>
    </dsp:sp>
    <dsp:sp modelId="{1CC61991-594A-384E-9829-0156F480F201}">
      <dsp:nvSpPr>
        <dsp:cNvPr id="0" name=""/>
        <dsp:cNvSpPr/>
      </dsp:nvSpPr>
      <dsp:spPr>
        <a:xfrm>
          <a:off x="1630640" y="1658947"/>
          <a:ext cx="542350" cy="516721"/>
        </a:xfrm>
        <a:custGeom>
          <a:avLst/>
          <a:gdLst/>
          <a:ahLst/>
          <a:cxnLst/>
          <a:rect l="0" t="0" r="0" b="0"/>
          <a:pathLst>
            <a:path>
              <a:moveTo>
                <a:pt x="0" y="516721"/>
              </a:moveTo>
              <a:lnTo>
                <a:pt x="271175" y="516721"/>
              </a:lnTo>
              <a:lnTo>
                <a:pt x="271175" y="0"/>
              </a:lnTo>
              <a:lnTo>
                <a:pt x="54235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1883088" y="1898580"/>
        <a:ext cx="37454" cy="37454"/>
      </dsp:txXfrm>
    </dsp:sp>
    <dsp:sp modelId="{2E14D1AF-5948-6741-AB36-0A1C7EF9CBBB}">
      <dsp:nvSpPr>
        <dsp:cNvPr id="0" name=""/>
        <dsp:cNvSpPr/>
      </dsp:nvSpPr>
      <dsp:spPr>
        <a:xfrm>
          <a:off x="1630640" y="625504"/>
          <a:ext cx="542350" cy="1550164"/>
        </a:xfrm>
        <a:custGeom>
          <a:avLst/>
          <a:gdLst/>
          <a:ahLst/>
          <a:cxnLst/>
          <a:rect l="0" t="0" r="0" b="0"/>
          <a:pathLst>
            <a:path>
              <a:moveTo>
                <a:pt x="0" y="1550164"/>
              </a:moveTo>
              <a:lnTo>
                <a:pt x="271175" y="1550164"/>
              </a:lnTo>
              <a:lnTo>
                <a:pt x="271175" y="0"/>
              </a:lnTo>
              <a:lnTo>
                <a:pt x="54235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600" kern="1200"/>
        </a:p>
      </dsp:txBody>
      <dsp:txXfrm>
        <a:off x="1860758" y="1359529"/>
        <a:ext cx="82115" cy="82115"/>
      </dsp:txXfrm>
    </dsp:sp>
    <dsp:sp modelId="{5E80986B-B62E-7446-ACC6-D622D3180AEB}">
      <dsp:nvSpPr>
        <dsp:cNvPr id="0" name=""/>
        <dsp:cNvSpPr/>
      </dsp:nvSpPr>
      <dsp:spPr>
        <a:xfrm rot="16200000">
          <a:off x="-958405" y="1762291"/>
          <a:ext cx="4351338" cy="826754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000" kern="1200" dirty="0"/>
            <a:t>Faktoren für das Ranking</a:t>
          </a:r>
        </a:p>
      </dsp:txBody>
      <dsp:txXfrm>
        <a:off x="-958405" y="1762291"/>
        <a:ext cx="4351338" cy="826754"/>
      </dsp:txXfrm>
    </dsp:sp>
    <dsp:sp modelId="{213E8955-600F-8846-9852-59377D45C74B}">
      <dsp:nvSpPr>
        <dsp:cNvPr id="0" name=""/>
        <dsp:cNvSpPr/>
      </dsp:nvSpPr>
      <dsp:spPr>
        <a:xfrm>
          <a:off x="2172991" y="212127"/>
          <a:ext cx="2711753" cy="826754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000" kern="1200" dirty="0"/>
            <a:t>Lokalität</a:t>
          </a:r>
        </a:p>
      </dsp:txBody>
      <dsp:txXfrm>
        <a:off x="2172991" y="212127"/>
        <a:ext cx="2711753" cy="826754"/>
      </dsp:txXfrm>
    </dsp:sp>
    <dsp:sp modelId="{19A33013-A4A8-EE48-A284-D7CD2AEECE6E}">
      <dsp:nvSpPr>
        <dsp:cNvPr id="0" name=""/>
        <dsp:cNvSpPr/>
      </dsp:nvSpPr>
      <dsp:spPr>
        <a:xfrm>
          <a:off x="2172991" y="1245570"/>
          <a:ext cx="2711753" cy="826754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000" kern="1200" dirty="0"/>
            <a:t>Verlinkungen</a:t>
          </a:r>
        </a:p>
      </dsp:txBody>
      <dsp:txXfrm>
        <a:off x="2172991" y="1245570"/>
        <a:ext cx="2711753" cy="826754"/>
      </dsp:txXfrm>
    </dsp:sp>
    <dsp:sp modelId="{F5AD74B9-2C11-FD42-B195-3308171B7C91}">
      <dsp:nvSpPr>
        <dsp:cNvPr id="0" name=""/>
        <dsp:cNvSpPr/>
      </dsp:nvSpPr>
      <dsp:spPr>
        <a:xfrm>
          <a:off x="2172991" y="2279013"/>
          <a:ext cx="2711753" cy="826754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000" kern="1200" dirty="0"/>
            <a:t>Aktualität</a:t>
          </a:r>
        </a:p>
      </dsp:txBody>
      <dsp:txXfrm>
        <a:off x="2172991" y="2279013"/>
        <a:ext cx="2711753" cy="826754"/>
      </dsp:txXfrm>
    </dsp:sp>
    <dsp:sp modelId="{F19E0513-F293-7F46-8E7B-65D52045E49B}">
      <dsp:nvSpPr>
        <dsp:cNvPr id="0" name=""/>
        <dsp:cNvSpPr/>
      </dsp:nvSpPr>
      <dsp:spPr>
        <a:xfrm>
          <a:off x="2172991" y="3312456"/>
          <a:ext cx="2711753" cy="826754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000" kern="1200" dirty="0"/>
            <a:t>Key Word</a:t>
          </a:r>
        </a:p>
      </dsp:txBody>
      <dsp:txXfrm>
        <a:off x="2172991" y="3312456"/>
        <a:ext cx="2711753" cy="8267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3211CA-81BA-BD41-A61C-5533D74B5831}" type="datetimeFigureOut">
              <a:rPr lang="de-DE" smtClean="0"/>
              <a:t>22.01.22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-228600" y="1524000"/>
            <a:ext cx="7315200" cy="411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5867400"/>
            <a:ext cx="5486400" cy="48006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74007-3921-074F-BDEC-C33C3E4F11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6736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chmaschinen-datenbank.de/faq/wie-funktionieren-suchmaschinen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de-DE" i="1" dirty="0"/>
              <a:t>Durchführungshinweise für Lehrende:</a:t>
            </a:r>
          </a:p>
          <a:p>
            <a:pPr marL="0" indent="0">
              <a:buFontTx/>
              <a:buNone/>
            </a:pPr>
            <a:endParaRPr lang="de-DE" i="1" dirty="0"/>
          </a:p>
          <a:p>
            <a:pPr marL="171450" indent="-171450">
              <a:buFont typeface="Symbol" pitchFamily="2" charset="2"/>
              <a:buChar char="-"/>
            </a:pPr>
            <a:r>
              <a:rPr lang="de-DE" i="1" dirty="0"/>
              <a:t>Vorbereitung: </a:t>
            </a:r>
          </a:p>
          <a:p>
            <a:pPr marL="628650" lvl="1" indent="-171450">
              <a:buFont typeface="Symbol" pitchFamily="2" charset="2"/>
              <a:buChar char="-"/>
            </a:pPr>
            <a:r>
              <a:rPr lang="de-DE" i="1" dirty="0"/>
              <a:t>Kopieren des Ausbildervortrages als Handout (2 oder 3 Folien pro Seite)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itchFamily="2" charset="2"/>
              <a:buChar char="-"/>
              <a:tabLst/>
              <a:defRPr/>
            </a:pPr>
            <a:r>
              <a:rPr lang="de-DE" i="1" dirty="0" err="1"/>
              <a:t>Beamer</a:t>
            </a:r>
            <a:r>
              <a:rPr lang="de-DE" i="1" dirty="0"/>
              <a:t> für Präsentation vorbereiten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itchFamily="2" charset="2"/>
              <a:buChar char="-"/>
              <a:tabLst/>
              <a:defRPr/>
            </a:pPr>
            <a:r>
              <a:rPr lang="de-DE" i="1" dirty="0"/>
              <a:t>Quellenangaben gesammelt am Ende der Präsentation.</a:t>
            </a:r>
          </a:p>
          <a:p>
            <a:pPr marL="171450" indent="-171450">
              <a:buFont typeface="Symbol" pitchFamily="2" charset="2"/>
              <a:buChar char="-"/>
            </a:pP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30109D-9CE9-DA45-9529-E3869B0E6E5A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6727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Weiterführende Informationen: Wie funktionieren Suchmaschinen?</a:t>
            </a:r>
          </a:p>
          <a:p>
            <a:endParaRPr lang="de-DE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b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https://www.suchmaschinen-datenbank.de/faq/wie-funktionieren-suchmaschinen/"/>
              </a:rPr>
              <a:t>https://www.suchmaschinen-datenbank.de/faq/wie-funktionieren-suchmaschinen/</a:t>
            </a:r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974007-3921-074F-BDEC-C33C3E4F1169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6056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974007-3921-074F-BDEC-C33C3E4F1169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7678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974007-3921-074F-BDEC-C33C3E4F1169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19080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30109D-9CE9-DA45-9529-E3869B0E6E5A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76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hyperlink" Target="https://daslernbuero.de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hyperlink" Target="https://www.hs-niederrhein.de/fileadmin/dateien/Institute_und_Kompetenzzentren/SO.CON/Projekt_PDFs/191026_ProjektPDF_IDiT.pdf" TargetMode="Externa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B18CA0-2250-4045-B3B7-F9D6BDB99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4FC1B11-1AA4-6542-9CED-D7B9B23C4B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9D8D19-4901-364F-95DB-1C13889ED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583C39E-C7F8-1B4C-8572-26E30A897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2028D8-38DD-704C-9F99-0E50AD235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5800A-EC5A-45F0-9577-BDAA6CF529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899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78264C-E6EA-0A4E-8361-C3A2ACF59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FB93A72-BAF6-0446-9593-422BDE86D8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B7ECF2-E7FA-354D-B59E-B3C746FA4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37FC6D-BF1C-F14A-8A57-3B890E0DE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BA5DB17-6DCF-504C-AA6A-C77DF0D2E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5800A-EC5A-45F0-9577-BDAA6CF529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2813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ECD782F-C1F4-9840-9243-7DAD139E02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5746F6A-585E-0840-BA25-EF78AAAD16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3C103C4-B85A-344A-93CF-974FAA9B1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3090AE-E81C-5E45-B8A5-692898707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1E5DF0-F74C-194A-B97C-82D86D8CC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5800A-EC5A-45F0-9577-BDAA6CF529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8890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1_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A95800A-EC5A-45F0-9577-BDAA6CF529C9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1_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A95800A-EC5A-45F0-9577-BDAA6CF529C9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Abschnitts-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A95800A-EC5A-45F0-9577-BDAA6CF529C9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1_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A95800A-EC5A-45F0-9577-BDAA6CF529C9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1_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8" name="Inhaltsplatzhalt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9" name="Datumsplatzhalt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0" name="Fußzeilenplatzhalt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1" name="Foliennummernplatzhalt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A95800A-EC5A-45F0-9577-BDAA6CF529C9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1_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A95800A-EC5A-45F0-9577-BDAA6CF529C9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1_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A95800A-EC5A-45F0-9577-BDAA6CF529C9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1_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A95800A-EC5A-45F0-9577-BDAA6CF529C9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05B2EA-50EB-4443-8768-B59E247FE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505D3AA-0468-3146-941F-F53DFF590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DCCC87-0BD3-B74A-AE9C-9B456D8BD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57DE5C-561B-044E-80CB-9B6D2BBD8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A1879B-4B83-9A41-8B74-6F0252AD5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5800A-EC5A-45F0-9577-BDAA6CF529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76167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1_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Bildplatzhalt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de-DE"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A95800A-EC5A-45F0-9577-BDAA6CF529C9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1_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A95800A-EC5A-45F0-9577-BDAA6CF529C9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1_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kaler Tite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A95800A-EC5A-45F0-9577-BDAA6CF529C9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_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762DB21-0113-C64E-86A3-748EE53C204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7063" y="1414800"/>
            <a:ext cx="8207375" cy="3114000"/>
          </a:xfrm>
        </p:spPr>
        <p:txBody>
          <a:bodyPr lIns="0" tIns="0" bIns="0" anchor="b"/>
          <a:lstStyle>
            <a:lvl1pPr algn="l">
              <a:defRPr sz="4400">
                <a:solidFill>
                  <a:srgbClr val="741426"/>
                </a:solidFill>
              </a:defRPr>
            </a:lvl1pPr>
          </a:lstStyle>
          <a:p>
            <a:r>
              <a:rPr lang="de-DE" noProof="0"/>
              <a:t>Titel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F22DA875-D054-584D-945B-3FBA6BB8A42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064" y="4528800"/>
            <a:ext cx="8208000" cy="899252"/>
          </a:xfrm>
        </p:spPr>
        <p:txBody>
          <a:bodyPr lIns="0" tIns="108000" anchor="t">
            <a:noAutofit/>
          </a:bodyPr>
          <a:lstStyle>
            <a:lvl1pPr marL="0" indent="0" algn="l">
              <a:buNone/>
              <a:defRPr sz="15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Untertitel und Verfasser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0E62736-26F5-D742-BD85-8D4D3BF205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83570" y="262089"/>
            <a:ext cx="3280487" cy="1083600"/>
          </a:xfrm>
          <a:prstGeom prst="rect">
            <a:avLst/>
          </a:prstGeom>
        </p:spPr>
      </p:pic>
      <p:sp>
        <p:nvSpPr>
          <p:cNvPr id="8" name="License statement">
            <a:extLst>
              <a:ext uri="{FF2B5EF4-FFF2-40B4-BE49-F238E27FC236}">
                <a16:creationId xmlns:a16="http://schemas.microsoft.com/office/drawing/2014/main" id="{5D9DC836-EBDE-8E4D-BAA8-5C27DBE5A9E7}"/>
              </a:ext>
            </a:extLst>
          </p:cNvPr>
          <p:cNvSpPr txBox="1"/>
          <p:nvPr userDrawn="1"/>
        </p:nvSpPr>
        <p:spPr>
          <a:xfrm>
            <a:off x="1692000" y="6526800"/>
            <a:ext cx="4402800" cy="3312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de-DE" sz="1000" b="0" noProof="0">
                <a:solidFill>
                  <a:srgbClr val="74142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Website: Das Lernbüro</a:t>
            </a:r>
            <a:endParaRPr lang="de-DE" sz="1000" b="0" noProof="0">
              <a:solidFill>
                <a:srgbClr val="741426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2A8F621-D59B-1941-806E-BB82D5173A6B}"/>
              </a:ext>
            </a:extLst>
          </p:cNvPr>
          <p:cNvSpPr txBox="1"/>
          <p:nvPr userDrawn="1"/>
        </p:nvSpPr>
        <p:spPr>
          <a:xfrm>
            <a:off x="835378" y="6581422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endParaRPr lang="de-DE" sz="1000" b="0" noProof="0">
              <a:solidFill>
                <a:schemeClr val="tx1"/>
              </a:solidFill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1E52219-C4DD-E744-B40B-3C98D1D66C3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31749" y="5684504"/>
            <a:ext cx="5255457" cy="1007896"/>
          </a:xfrm>
          <a:prstGeom prst="rect">
            <a:avLst/>
          </a:prstGeom>
        </p:spPr>
      </p:pic>
      <p:sp>
        <p:nvSpPr>
          <p:cNvPr id="12" name="Date">
            <a:extLst>
              <a:ext uri="{FF2B5EF4-FFF2-40B4-BE49-F238E27FC236}">
                <a16:creationId xmlns:a16="http://schemas.microsoft.com/office/drawing/2014/main" id="{C112D87A-A072-0547-8AFA-5F0F07988554}"/>
              </a:ext>
            </a:extLst>
          </p:cNvPr>
          <p:cNvSpPr txBox="1"/>
          <p:nvPr userDrawn="1"/>
        </p:nvSpPr>
        <p:spPr>
          <a:xfrm>
            <a:off x="-1" y="6526800"/>
            <a:ext cx="1692000" cy="331200"/>
          </a:xfrm>
          <a:prstGeom prst="rect">
            <a:avLst/>
          </a:prstGeom>
          <a:noFill/>
        </p:spPr>
        <p:txBody>
          <a:bodyPr wrap="square" lIns="626400" tIns="0" rIns="0" bIns="0" rtlCol="0" anchor="t">
            <a:noAutofit/>
          </a:bodyPr>
          <a:lstStyle/>
          <a:p>
            <a:pPr algn="l"/>
            <a:fld id="{9FF8C6EE-14AA-4795-80CA-14765B9F1F4F}" type="datetime1">
              <a:rPr lang="de-DE" sz="1000" smtClean="0"/>
              <a:pPr algn="l"/>
              <a:t>22.01.22</a:t>
            </a:fld>
            <a:endParaRPr lang="de-DE" sz="1000" b="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5087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bschluss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">
            <a:extLst>
              <a:ext uri="{FF2B5EF4-FFF2-40B4-BE49-F238E27FC236}">
                <a16:creationId xmlns:a16="http://schemas.microsoft.com/office/drawing/2014/main" id="{0A9D60E6-EE7B-B944-A14E-234C2E90C7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1"/>
            <a:ext cx="8142513" cy="1414800"/>
          </a:xfr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Kontaktdaten &amp; Infos</a:t>
            </a:r>
          </a:p>
        </p:txBody>
      </p:sp>
      <p:sp>
        <p:nvSpPr>
          <p:cNvPr id="15" name="Copy">
            <a:extLst>
              <a:ext uri="{FF2B5EF4-FFF2-40B4-BE49-F238E27FC236}">
                <a16:creationId xmlns:a16="http://schemas.microsoft.com/office/drawing/2014/main" id="{8C20E364-1070-6247-94B1-F4AFCC1C27C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3887" y="1584134"/>
            <a:ext cx="7518627" cy="3196209"/>
          </a:xfrm>
        </p:spPr>
        <p:txBody>
          <a:bodyPr lIns="0"/>
          <a:lstStyle>
            <a:lvl1pPr>
              <a:spcBef>
                <a:spcPts val="600"/>
              </a:spcBef>
              <a:defRPr baseline="0"/>
            </a:lvl1pPr>
            <a:lvl2pPr marL="0" indent="0">
              <a:spcBef>
                <a:spcPts val="600"/>
              </a:spcBef>
              <a:buNone/>
              <a:defRPr b="1"/>
            </a:lvl2pPr>
            <a:lvl3pPr marL="180000" indent="-180000">
              <a:spcBef>
                <a:spcPts val="6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0" indent="0">
              <a:spcBef>
                <a:spcPts val="1800"/>
              </a:spcBef>
              <a:buNone/>
              <a:defRPr b="1">
                <a:solidFill>
                  <a:schemeClr val="accent2"/>
                </a:solidFill>
              </a:defRPr>
            </a:lvl4pPr>
            <a:lvl5pPr marL="216000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noProof="0"/>
              <a:t>Das Lernbüro</a:t>
            </a: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47AEA6DF-76D2-B54E-8AB4-C23C19E484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83570" y="262089"/>
            <a:ext cx="3280487" cy="1083600"/>
          </a:xfrm>
          <a:prstGeom prst="rect">
            <a:avLst/>
          </a:prstGeom>
        </p:spPr>
      </p:pic>
      <p:sp>
        <p:nvSpPr>
          <p:cNvPr id="11" name="Copy">
            <a:extLst>
              <a:ext uri="{FF2B5EF4-FFF2-40B4-BE49-F238E27FC236}">
                <a16:creationId xmlns:a16="http://schemas.microsoft.com/office/drawing/2014/main" id="{59C52B23-3B64-FB4F-9801-B29864AAB768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607705" y="1584133"/>
            <a:ext cx="3156351" cy="3196209"/>
          </a:xfrm>
        </p:spPr>
        <p:txBody>
          <a:bodyPr lIns="0"/>
          <a:lstStyle>
            <a:lvl1pPr>
              <a:spcBef>
                <a:spcPts val="600"/>
              </a:spcBef>
              <a:defRPr sz="1200" baseline="0"/>
            </a:lvl1pPr>
            <a:lvl2pPr marL="0" indent="0">
              <a:spcBef>
                <a:spcPts val="600"/>
              </a:spcBef>
              <a:buNone/>
              <a:defRPr b="1"/>
            </a:lvl2pPr>
            <a:lvl3pPr marL="180000" indent="-180000">
              <a:spcBef>
                <a:spcPts val="6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0" indent="0">
              <a:spcBef>
                <a:spcPts val="1800"/>
              </a:spcBef>
              <a:buNone/>
              <a:defRPr b="1">
                <a:solidFill>
                  <a:schemeClr val="accent2"/>
                </a:solidFill>
              </a:defRPr>
            </a:lvl4pPr>
            <a:lvl5pPr marL="216000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noProof="0"/>
              <a:t>Impressum</a:t>
            </a:r>
          </a:p>
          <a:p>
            <a:pPr lvl="0"/>
            <a:r>
              <a:rPr lang="de-DE" noProof="0"/>
              <a:t>Quellenangabe / Bild Introseite:</a:t>
            </a:r>
          </a:p>
          <a:p>
            <a:pPr lvl="0"/>
            <a:r>
              <a:rPr lang="de-DE" noProof="0"/>
              <a:t>Hochschule Niederrhein/DAS LERNBÜRO/IDiT – stock.adobe.com</a:t>
            </a:r>
          </a:p>
        </p:txBody>
      </p:sp>
    </p:spTree>
    <p:extLst>
      <p:ext uri="{BB962C8B-B14F-4D97-AF65-F5344CB8AC3E}">
        <p14:creationId xmlns:p14="http://schemas.microsoft.com/office/powerpoint/2010/main" val="3002868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2B977F-5DCE-CE48-9429-58BD4CEA5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0ACC3A3-CCCB-294C-AD4A-2E74951F3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31BB1B1-956C-F54D-B022-6D342A158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7F9C0C-E66C-FB41-9B37-F7CC9A5FE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CA0584-78DF-8B4C-A3AF-13217810B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5800A-EC5A-45F0-9577-BDAA6CF529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0694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6C458C-4D4C-C442-929D-1D288B9F5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1CF2DF-0315-E741-9078-758DBEF9A8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ADC8A86-1952-8B49-9A69-709D7C1E4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7265218-5AAF-FE4A-949C-1ED25875A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AEB6E33-14FC-8B49-9C2E-96F28E4F9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788FCAD-1A7F-D849-84D1-BE03ADA46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5800A-EC5A-45F0-9577-BDAA6CF529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2861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CAABDD-0E16-4E43-B6BD-CB8DB5EA1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B39FFCC-D887-834C-A90A-3DAEA8F2F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0607D53-E91A-BC4C-8226-8CB3FB6264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C89758A-D25E-1046-8D29-19910E171B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10DD9BF-FC0C-E14C-B913-9BA227D249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E379715-DE06-A54B-8A60-A9E799BB7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C9A8646-5385-1746-8F07-3ABEF9731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BA647E4-7D19-7B42-B216-5F5E73FE6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5800A-EC5A-45F0-9577-BDAA6CF529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2936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25B708-4E1E-0642-9E36-6C0DA85AE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6D971F8-B9AC-A24E-A1AC-E943E3B22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B457DC3-04D6-904D-A2D6-F931A095B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33FDC05-E537-6C45-98B5-3B71BE4BA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5800A-EC5A-45F0-9577-BDAA6CF529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7413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07ADFDE-E76F-A24A-BD06-7E245B2A2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7D9074B-A9ED-1140-9E10-C8E796A10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9097FF-56BE-E946-9260-26983C06D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5800A-EC5A-45F0-9577-BDAA6CF529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5066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1F9E02-15CD-5B4B-8371-0B4C51FF6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8E1F70-F73C-7347-8413-E14A5C557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DF4EA35-A8E7-4A41-B14C-47B5B50D7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7200819-EBCC-7A4C-AB2C-3E134A435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231C9F7-C7F7-1846-9A11-FD4D47C08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A71C394-760A-8C4B-A469-89AF2C7EA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5800A-EC5A-45F0-9577-BDAA6CF529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603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04C07E-A028-164E-A5E8-6CD4234E5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33ABC02-1C83-7746-9D4A-886AF9F51A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620F34C-F7BD-ED4C-BEE3-A9F998CB84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1E27C68-D8D9-D74F-B328-9D0EF1AEF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96C01C1-2B0B-C249-A045-B9E3D68B5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9D766A8-5357-F64B-A497-A05052EBA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5800A-EC5A-45F0-9577-BDAA6CF529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651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3C29C71-FA6E-1E48-B224-B9B6DD9F2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E32B6C8-2073-554A-86A7-9E6ED676F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EF870FE-1C8A-A641-9367-5512748E14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399486-F925-4B4F-83BE-430DC1982B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B0EE031-C58A-1748-B4DE-A850615B1D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A95800A-EC5A-45F0-9577-BDAA6CF529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8489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49" r:id="rId12"/>
    <p:sldLayoutId id="2147483650" r:id="rId13"/>
    <p:sldLayoutId id="2147483651" r:id="rId14"/>
    <p:sldLayoutId id="2147483652" r:id="rId15"/>
    <p:sldLayoutId id="2147483653" r:id="rId16"/>
    <p:sldLayoutId id="2147483654" r:id="rId17"/>
    <p:sldLayoutId id="2147483655" r:id="rId18"/>
    <p:sldLayoutId id="2147483656" r:id="rId19"/>
    <p:sldLayoutId id="2147483657" r:id="rId20"/>
    <p:sldLayoutId id="2147483658" r:id="rId21"/>
    <p:sldLayoutId id="2147483659" r:id="rId22"/>
    <p:sldLayoutId id="2147483673" r:id="rId23"/>
    <p:sldLayoutId id="2147483674" r:id="rId2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18" Type="http://schemas.openxmlformats.org/officeDocument/2006/relationships/comments" Target="../comments/comment1.xml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17" Type="http://schemas.openxmlformats.org/officeDocument/2006/relationships/image" Target="../media/image17.sv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sv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8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chmaschinen-datenbank.de/faq/wie-funktionieren-suchmaschinen/" TargetMode="External"/><Relationship Id="rId2" Type="http://schemas.openxmlformats.org/officeDocument/2006/relationships/hyperlink" Target="https://support.microsoft.com/de-de/topic/einf&#252;gen-von-piktogrammen-in-microsoft-office-e2459f17-3996-4795-996e-b9a13486fa7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klicksafe.de/suchmaschinen/wie-kommt-ein-ranking-zustande/" TargetMode="External"/><Relationship Id="rId4" Type="http://schemas.openxmlformats.org/officeDocument/2006/relationships/hyperlink" Target="https://www.startpage.com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hyperlink" Target="http://www.daslernbuero.de/medienkompetenz/02" TargetMode="External"/><Relationship Id="rId7" Type="http://schemas.openxmlformats.org/officeDocument/2006/relationships/hyperlink" Target="https://support.microsoft.com/de-de/topic/einf&#252;gen-von-piktogrammen-in-microsoft-office-e2459f17-3996-4795-996e-b9a13486fa79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Relationship Id="rId6" Type="http://schemas.openxmlformats.org/officeDocument/2006/relationships/hyperlink" Target="https://creativecommons.org/licenses/by-sa/4.0/deed.de" TargetMode="External"/><Relationship Id="rId5" Type="http://schemas.openxmlformats.org/officeDocument/2006/relationships/hyperlink" Target="https://idit.online/" TargetMode="External"/><Relationship Id="rId10" Type="http://schemas.openxmlformats.org/officeDocument/2006/relationships/image" Target="../media/image24.png"/><Relationship Id="rId4" Type="http://schemas.openxmlformats.org/officeDocument/2006/relationships/hyperlink" Target="https://www.daslernbuero.de/medienkompetenz/02" TargetMode="External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5CC407-F8CF-674C-8FE2-478EE80D65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 2: Suchen und bewerten | Funktionsweise von Suchmaschinen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88347E6-15CA-7F4E-B33D-1430B83E49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Markus Lindenberg und Edmund Fuchs (BFW Köln)</a:t>
            </a:r>
          </a:p>
        </p:txBody>
      </p:sp>
    </p:spTree>
    <p:extLst>
      <p:ext uri="{BB962C8B-B14F-4D97-AF65-F5344CB8AC3E}">
        <p14:creationId xmlns:p14="http://schemas.microsoft.com/office/powerpoint/2010/main" val="2292017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F71758-7B1C-914E-9D46-1D82F5E5762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Wie funktioniert eine Suchmaschine?</a:t>
            </a:r>
          </a:p>
        </p:txBody>
      </p:sp>
      <p:sp>
        <p:nvSpPr>
          <p:cNvPr id="42" name="Textfeld 69">
            <a:extLst>
              <a:ext uri="{FF2B5EF4-FFF2-40B4-BE49-F238E27FC236}">
                <a16:creationId xmlns:a16="http://schemas.microsoft.com/office/drawing/2014/main" id="{C4BE3C80-6258-8142-8C1E-27EDACBEF96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/>
          </p:cNvSpPr>
          <p:nvPr/>
        </p:nvSpPr>
        <p:spPr bwMode="auto">
          <a:xfrm>
            <a:off x="1903566" y="4059906"/>
            <a:ext cx="281354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Crawler durchsuchen ständig das World Wide Web und erfassen neue und veränderte Informationen.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de-DE" sz="1600" dirty="0">
              <a:latin typeface="Arial" panose="020B0604020202020204" pitchFamily="34" charset="0"/>
              <a:ea typeface="Verdana"/>
              <a:cs typeface="Arial" panose="020B0604020202020204" pitchFamily="34" charset="0"/>
            </a:endParaRPr>
          </a:p>
        </p:txBody>
      </p:sp>
      <p:sp>
        <p:nvSpPr>
          <p:cNvPr id="45" name="Textfeld 69">
            <a:extLst>
              <a:ext uri="{FF2B5EF4-FFF2-40B4-BE49-F238E27FC236}">
                <a16:creationId xmlns:a16="http://schemas.microsoft.com/office/drawing/2014/main" id="{782FB257-18CB-1D4F-A2F5-460793E0910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/>
          </p:cNvSpPr>
          <p:nvPr/>
        </p:nvSpPr>
        <p:spPr bwMode="auto">
          <a:xfrm>
            <a:off x="7179696" y="4080965"/>
            <a:ext cx="28135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Daten werden aufbereitet und in einen Index (Schlagwortregister) gespeichert. </a:t>
            </a:r>
          </a:p>
          <a:p>
            <a:pPr algn="ctr">
              <a:spcAft>
                <a:spcPts val="0"/>
              </a:spcAft>
              <a:defRPr/>
            </a:pPr>
            <a:r>
              <a:rPr lang="de-DE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 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feil: nach oben gekrümmt 25">
            <a:extLst>
              <a:ext uri="{FF2B5EF4-FFF2-40B4-BE49-F238E27FC236}">
                <a16:creationId xmlns:a16="http://schemas.microsoft.com/office/drawing/2014/main" id="{134DF42E-491C-6243-9975-159FDC6E9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177197" y="4106753"/>
            <a:ext cx="4429707" cy="1852185"/>
          </a:xfrm>
          <a:prstGeom prst="curvedUpArrow">
            <a:avLst>
              <a:gd name="adj1" fmla="val 25000"/>
              <a:gd name="adj2" fmla="val 50000"/>
              <a:gd name="adj3" fmla="val 25000"/>
            </a:avLst>
          </a:prstGeom>
          <a:gradFill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</a:gradFill>
          <a:ln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3" name="Pfeil: nach oben gekrümmt 70">
            <a:extLst>
              <a:ext uri="{FF2B5EF4-FFF2-40B4-BE49-F238E27FC236}">
                <a16:creationId xmlns:a16="http://schemas.microsoft.com/office/drawing/2014/main" id="{C47868FD-5726-DC45-8BDD-89BB7B838C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6545340" y="4166330"/>
            <a:ext cx="4429707" cy="1852185"/>
          </a:xfrm>
          <a:prstGeom prst="curvedUpArrow">
            <a:avLst>
              <a:gd name="adj1" fmla="val 25000"/>
              <a:gd name="adj2" fmla="val 50000"/>
              <a:gd name="adj3" fmla="val 25000"/>
            </a:avLst>
          </a:prstGeom>
          <a:gradFill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</a:gradFill>
          <a:ln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83" name="Gruppieren 82">
            <a:extLst>
              <a:ext uri="{FF2B5EF4-FFF2-40B4-BE49-F238E27FC236}">
                <a16:creationId xmlns:a16="http://schemas.microsoft.com/office/drawing/2014/main" id="{E4D3A278-CE2D-A844-8123-539D03FD2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51889" y="1915529"/>
            <a:ext cx="3070635" cy="3117316"/>
            <a:chOff x="4517651" y="1963414"/>
            <a:chExt cx="3070635" cy="3117316"/>
          </a:xfrm>
        </p:grpSpPr>
        <p:pic>
          <p:nvPicPr>
            <p:cNvPr id="55" name="Grafik 54" descr="Spinnennetz Silhouette">
              <a:extLst>
                <a:ext uri="{FF2B5EF4-FFF2-40B4-BE49-F238E27FC236}">
                  <a16:creationId xmlns:a16="http://schemas.microsoft.com/office/drawing/2014/main" id="{A3DE24D7-273D-244D-BF5A-714B7E0BE14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965393" y="2282483"/>
              <a:ext cx="2165693" cy="2165693"/>
            </a:xfrm>
            <a:prstGeom prst="rect">
              <a:avLst/>
            </a:prstGeom>
          </p:spPr>
        </p:pic>
        <p:pic>
          <p:nvPicPr>
            <p:cNvPr id="72" name="Grafik 71" descr="Laptop mit einfarbiger Füllung">
              <a:extLst>
                <a:ext uri="{FF2B5EF4-FFF2-40B4-BE49-F238E27FC236}">
                  <a16:creationId xmlns:a16="http://schemas.microsoft.com/office/drawing/2014/main" id="{89FFF929-0740-FA48-8AC0-1069B685CE5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517651" y="2117052"/>
              <a:ext cx="914400" cy="914400"/>
            </a:xfrm>
            <a:prstGeom prst="rect">
              <a:avLst/>
            </a:prstGeom>
          </p:spPr>
        </p:pic>
        <p:pic>
          <p:nvPicPr>
            <p:cNvPr id="73" name="Grafik 72" descr="Laptop mit einfarbiger Füllung">
              <a:extLst>
                <a:ext uri="{FF2B5EF4-FFF2-40B4-BE49-F238E27FC236}">
                  <a16:creationId xmlns:a16="http://schemas.microsoft.com/office/drawing/2014/main" id="{4EE38B2A-844A-3E4C-AA6D-A73826AA62E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673886" y="2124563"/>
              <a:ext cx="914400" cy="914400"/>
            </a:xfrm>
            <a:prstGeom prst="rect">
              <a:avLst/>
            </a:prstGeom>
          </p:spPr>
        </p:pic>
        <p:pic>
          <p:nvPicPr>
            <p:cNvPr id="74" name="Grafik 73" descr="Laptop mit einfarbiger Füllung">
              <a:extLst>
                <a:ext uri="{FF2B5EF4-FFF2-40B4-BE49-F238E27FC236}">
                  <a16:creationId xmlns:a16="http://schemas.microsoft.com/office/drawing/2014/main" id="{68DE3E58-AF82-2048-80EA-2439263FEAF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593782" y="4166330"/>
              <a:ext cx="914400" cy="914400"/>
            </a:xfrm>
            <a:prstGeom prst="rect">
              <a:avLst/>
            </a:prstGeom>
          </p:spPr>
        </p:pic>
        <p:pic>
          <p:nvPicPr>
            <p:cNvPr id="76" name="Grafik 75" descr="Smartphone mit einfarbiger Füllung">
              <a:extLst>
                <a:ext uri="{FF2B5EF4-FFF2-40B4-BE49-F238E27FC236}">
                  <a16:creationId xmlns:a16="http://schemas.microsoft.com/office/drawing/2014/main" id="{86A9C621-60C2-0140-A097-1C44DB83ECE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079765" y="3776783"/>
              <a:ext cx="370077" cy="370077"/>
            </a:xfrm>
            <a:prstGeom prst="rect">
              <a:avLst/>
            </a:prstGeom>
          </p:spPr>
        </p:pic>
        <p:pic>
          <p:nvPicPr>
            <p:cNvPr id="78" name="Grafik 77" descr="Smartphone mit einfarbiger Füllung">
              <a:extLst>
                <a:ext uri="{FF2B5EF4-FFF2-40B4-BE49-F238E27FC236}">
                  <a16:creationId xmlns:a16="http://schemas.microsoft.com/office/drawing/2014/main" id="{D18BE768-356C-E648-9C3C-74F8647BB80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644834" y="3819584"/>
              <a:ext cx="370077" cy="370077"/>
            </a:xfrm>
            <a:prstGeom prst="rect">
              <a:avLst/>
            </a:prstGeom>
          </p:spPr>
        </p:pic>
        <p:pic>
          <p:nvPicPr>
            <p:cNvPr id="80" name="Grafik 79" descr="Tablet mit einfarbiger Füllung">
              <a:extLst>
                <a:ext uri="{FF2B5EF4-FFF2-40B4-BE49-F238E27FC236}">
                  <a16:creationId xmlns:a16="http://schemas.microsoft.com/office/drawing/2014/main" id="{E37D810B-9B41-6B44-9E82-F14EEAB72B9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618227" y="3135665"/>
              <a:ext cx="461262" cy="461262"/>
            </a:xfrm>
            <a:prstGeom prst="rect">
              <a:avLst/>
            </a:prstGeom>
            <a:scene3d>
              <a:camera prst="orthographicFront">
                <a:rot lat="0" lon="0" rev="0"/>
              </a:camera>
              <a:lightRig rig="threePt" dir="t"/>
            </a:scene3d>
          </p:spPr>
        </p:pic>
        <p:pic>
          <p:nvPicPr>
            <p:cNvPr id="81" name="Grafik 80" descr="Tablet mit einfarbiger Füllung">
              <a:extLst>
                <a:ext uri="{FF2B5EF4-FFF2-40B4-BE49-F238E27FC236}">
                  <a16:creationId xmlns:a16="http://schemas.microsoft.com/office/drawing/2014/main" id="{497FFE90-66E0-A243-A027-74888DD47B0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817608" y="1963414"/>
              <a:ext cx="461262" cy="461262"/>
            </a:xfrm>
            <a:prstGeom prst="rect">
              <a:avLst/>
            </a:prstGeom>
            <a:scene3d>
              <a:camera prst="orthographicFront">
                <a:rot lat="0" lon="0" rev="0"/>
              </a:camera>
              <a:lightRig rig="threePt" dir="t"/>
            </a:scene3d>
          </p:spPr>
        </p:pic>
        <p:pic>
          <p:nvPicPr>
            <p:cNvPr id="82" name="Grafik 81" descr="Tablet mit einfarbiger Füllung">
              <a:extLst>
                <a:ext uri="{FF2B5EF4-FFF2-40B4-BE49-F238E27FC236}">
                  <a16:creationId xmlns:a16="http://schemas.microsoft.com/office/drawing/2014/main" id="{8E0C5395-554B-9543-A429-25C70578932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7066094" y="3130095"/>
              <a:ext cx="461262" cy="461262"/>
            </a:xfrm>
            <a:prstGeom prst="rect">
              <a:avLst/>
            </a:prstGeom>
            <a:scene3d>
              <a:camera prst="orthographicFront">
                <a:rot lat="0" lon="0" rev="0"/>
              </a:camera>
              <a:lightRig rig="threePt" dir="t"/>
            </a:scene3d>
          </p:spPr>
        </p:pic>
      </p:grp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CCD17AFE-02CC-DB40-810F-67D982763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35861" y="2503556"/>
            <a:ext cx="1723549" cy="1723549"/>
            <a:chOff x="735861" y="2503556"/>
            <a:chExt cx="1723549" cy="1723549"/>
          </a:xfrm>
        </p:grpSpPr>
        <p:pic>
          <p:nvPicPr>
            <p:cNvPr id="22" name="Grafik 21">
              <a:extLst>
                <a:ext uri="{FF2B5EF4-FFF2-40B4-BE49-F238E27FC236}">
                  <a16:creationId xmlns:a16="http://schemas.microsoft.com/office/drawing/2014/main" id="{42BB2224-F528-9447-8CF5-6DF6CDFAA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735861" y="2503556"/>
              <a:ext cx="1723549" cy="1723549"/>
            </a:xfrm>
            <a:prstGeom prst="rect">
              <a:avLst/>
            </a:prstGeom>
          </p:spPr>
        </p:pic>
        <p:pic>
          <p:nvPicPr>
            <p:cNvPr id="24" name="Grafik 23" descr="Spinne Silhouette">
              <a:extLst>
                <a:ext uri="{FF2B5EF4-FFF2-40B4-BE49-F238E27FC236}">
                  <a16:creationId xmlns:a16="http://schemas.microsoft.com/office/drawing/2014/main" id="{789B2859-FB6C-6C4C-B082-CC97C9DE5E1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926568" y="2657037"/>
              <a:ext cx="408409" cy="408409"/>
            </a:xfrm>
            <a:prstGeom prst="rect">
              <a:avLst/>
            </a:prstGeom>
          </p:spPr>
        </p:pic>
        <p:pic>
          <p:nvPicPr>
            <p:cNvPr id="64" name="Grafik 63" descr="Spinne Silhouette">
              <a:extLst>
                <a:ext uri="{FF2B5EF4-FFF2-40B4-BE49-F238E27FC236}">
                  <a16:creationId xmlns:a16="http://schemas.microsoft.com/office/drawing/2014/main" id="{D2720377-9499-2F47-9917-EEF1429F6BF9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926568" y="3072418"/>
              <a:ext cx="408409" cy="408409"/>
            </a:xfrm>
            <a:prstGeom prst="rect">
              <a:avLst/>
            </a:prstGeom>
          </p:spPr>
        </p:pic>
        <p:pic>
          <p:nvPicPr>
            <p:cNvPr id="65" name="Grafik 64" descr="Spinne Silhouette">
              <a:extLst>
                <a:ext uri="{FF2B5EF4-FFF2-40B4-BE49-F238E27FC236}">
                  <a16:creationId xmlns:a16="http://schemas.microsoft.com/office/drawing/2014/main" id="{B8EAF64E-C318-5A47-80A2-FEB2609E3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1736544" y="2655274"/>
              <a:ext cx="408409" cy="408409"/>
            </a:xfrm>
            <a:prstGeom prst="rect">
              <a:avLst/>
            </a:prstGeom>
          </p:spPr>
        </p:pic>
        <p:pic>
          <p:nvPicPr>
            <p:cNvPr id="66" name="Grafik 65" descr="Spinne Silhouette">
              <a:extLst>
                <a:ext uri="{FF2B5EF4-FFF2-40B4-BE49-F238E27FC236}">
                  <a16:creationId xmlns:a16="http://schemas.microsoft.com/office/drawing/2014/main" id="{FD8E8C03-2681-E04C-A85E-E0CFE4487D1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1341633" y="2655275"/>
              <a:ext cx="408409" cy="408409"/>
            </a:xfrm>
            <a:prstGeom prst="rect">
              <a:avLst/>
            </a:prstGeom>
          </p:spPr>
        </p:pic>
        <p:pic>
          <p:nvPicPr>
            <p:cNvPr id="67" name="Grafik 66" descr="Spinne Silhouette">
              <a:extLst>
                <a:ext uri="{FF2B5EF4-FFF2-40B4-BE49-F238E27FC236}">
                  <a16:creationId xmlns:a16="http://schemas.microsoft.com/office/drawing/2014/main" id="{A97A6FCB-297E-7D4A-898F-D57DA9B40220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1326822" y="3075341"/>
              <a:ext cx="408409" cy="408409"/>
            </a:xfrm>
            <a:prstGeom prst="rect">
              <a:avLst/>
            </a:prstGeom>
          </p:spPr>
        </p:pic>
        <p:pic>
          <p:nvPicPr>
            <p:cNvPr id="68" name="Grafik 67" descr="Spinne Silhouette">
              <a:extLst>
                <a:ext uri="{FF2B5EF4-FFF2-40B4-BE49-F238E27FC236}">
                  <a16:creationId xmlns:a16="http://schemas.microsoft.com/office/drawing/2014/main" id="{1433144A-FA4A-7848-91A9-9EEA9878122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921873" y="3512218"/>
              <a:ext cx="408409" cy="408409"/>
            </a:xfrm>
            <a:prstGeom prst="rect">
              <a:avLst/>
            </a:prstGeom>
          </p:spPr>
        </p:pic>
      </p:grpSp>
      <p:pic>
        <p:nvPicPr>
          <p:cNvPr id="84" name="Grafik 83">
            <a:extLst>
              <a:ext uri="{FF2B5EF4-FFF2-40B4-BE49-F238E27FC236}">
                <a16:creationId xmlns:a16="http://schemas.microsoft.com/office/drawing/2014/main" id="{CC3FBD3E-AA42-7044-B36E-05A6075E2A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76522" y="3874867"/>
            <a:ext cx="370077" cy="370077"/>
          </a:xfrm>
          <a:prstGeom prst="rect">
            <a:avLst/>
          </a:prstGeom>
        </p:spPr>
      </p:pic>
      <p:pic>
        <p:nvPicPr>
          <p:cNvPr id="85" name="Grafik 84">
            <a:extLst>
              <a:ext uri="{FF2B5EF4-FFF2-40B4-BE49-F238E27FC236}">
                <a16:creationId xmlns:a16="http://schemas.microsoft.com/office/drawing/2014/main" id="{321E6EBB-D96F-0949-8C86-0270E3051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99667" y="2355939"/>
            <a:ext cx="461262" cy="461262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86" name="Grafik 85">
            <a:extLst>
              <a:ext uri="{FF2B5EF4-FFF2-40B4-BE49-F238E27FC236}">
                <a16:creationId xmlns:a16="http://schemas.microsoft.com/office/drawing/2014/main" id="{D626FB9B-717E-1745-8C55-90E3801437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279980" y="2162598"/>
            <a:ext cx="914400" cy="914400"/>
          </a:xfrm>
          <a:prstGeom prst="rect">
            <a:avLst/>
          </a:prstGeom>
        </p:spPr>
      </p:pic>
      <p:pic>
        <p:nvPicPr>
          <p:cNvPr id="87" name="Grafik 86">
            <a:extLst>
              <a:ext uri="{FF2B5EF4-FFF2-40B4-BE49-F238E27FC236}">
                <a16:creationId xmlns:a16="http://schemas.microsoft.com/office/drawing/2014/main" id="{08FB4042-E49A-7948-A415-B8D97E37C9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584907" y="2418478"/>
            <a:ext cx="304546" cy="304546"/>
          </a:xfrm>
          <a:prstGeom prst="rect">
            <a:avLst/>
          </a:prstGeom>
        </p:spPr>
      </p:pic>
      <p:pic>
        <p:nvPicPr>
          <p:cNvPr id="88" name="Grafik 87">
            <a:extLst>
              <a:ext uri="{FF2B5EF4-FFF2-40B4-BE49-F238E27FC236}">
                <a16:creationId xmlns:a16="http://schemas.microsoft.com/office/drawing/2014/main" id="{22DC6CFD-7683-AA44-B4DA-4059DE9D5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371824" y="2455880"/>
            <a:ext cx="304546" cy="304546"/>
          </a:xfrm>
          <a:prstGeom prst="rect">
            <a:avLst/>
          </a:prstGeom>
        </p:spPr>
      </p:pic>
      <p:pic>
        <p:nvPicPr>
          <p:cNvPr id="89" name="Grafik 88">
            <a:extLst>
              <a:ext uri="{FF2B5EF4-FFF2-40B4-BE49-F238E27FC236}">
                <a16:creationId xmlns:a16="http://schemas.microsoft.com/office/drawing/2014/main" id="{B1618A64-E1FD-9247-8254-5B7DAAECD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01152" y="3926052"/>
            <a:ext cx="304546" cy="304546"/>
          </a:xfrm>
          <a:prstGeom prst="rect">
            <a:avLst/>
          </a:prstGeom>
        </p:spPr>
      </p:pic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4FB36D88-91BC-7A4B-B228-BDF9C24541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830617" y="2610590"/>
            <a:ext cx="1593949" cy="1531186"/>
            <a:chOff x="9830617" y="2610590"/>
            <a:chExt cx="1593949" cy="1531186"/>
          </a:xfrm>
        </p:grpSpPr>
        <p:grpSp>
          <p:nvGrpSpPr>
            <p:cNvPr id="9" name="Gruppieren 8">
              <a:extLst>
                <a:ext uri="{FF2B5EF4-FFF2-40B4-BE49-F238E27FC236}">
                  <a16:creationId xmlns:a16="http://schemas.microsoft.com/office/drawing/2014/main" id="{F5488AF0-20AD-3C4A-9FB9-0F720FBAE069}"/>
                </a:ext>
              </a:extLst>
            </p:cNvPr>
            <p:cNvGrpSpPr/>
            <p:nvPr/>
          </p:nvGrpSpPr>
          <p:grpSpPr>
            <a:xfrm>
              <a:off x="9830617" y="3218121"/>
              <a:ext cx="1593949" cy="923655"/>
              <a:chOff x="7713492" y="3154288"/>
              <a:chExt cx="1593949" cy="923655"/>
            </a:xfrm>
          </p:grpSpPr>
          <p:pic>
            <p:nvPicPr>
              <p:cNvPr id="8" name="Grafik 7" descr="Computer mit einfarbiger Füllung">
                <a:extLst>
                  <a:ext uri="{FF2B5EF4-FFF2-40B4-BE49-F238E27FC236}">
                    <a16:creationId xmlns:a16="http://schemas.microsoft.com/office/drawing/2014/main" id="{344D836F-0C0A-9146-934D-73CE1090F6C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rcRect l="65748" r="-1181"/>
              <a:stretch/>
            </p:blipFill>
            <p:spPr>
              <a:xfrm>
                <a:off x="7713492" y="3163543"/>
                <a:ext cx="324000" cy="914400"/>
              </a:xfrm>
              <a:prstGeom prst="rect">
                <a:avLst/>
              </a:prstGeom>
            </p:spPr>
          </p:pic>
          <p:pic>
            <p:nvPicPr>
              <p:cNvPr id="57" name="Grafik 56" descr="Computer mit einfarbiger Füllung">
                <a:extLst>
                  <a:ext uri="{FF2B5EF4-FFF2-40B4-BE49-F238E27FC236}">
                    <a16:creationId xmlns:a16="http://schemas.microsoft.com/office/drawing/2014/main" id="{057F7623-1E62-214B-A892-E42FB7D4B52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rcRect l="65748" r="-1181"/>
              <a:stretch/>
            </p:blipFill>
            <p:spPr>
              <a:xfrm>
                <a:off x="8027892" y="3158877"/>
                <a:ext cx="324000" cy="914400"/>
              </a:xfrm>
              <a:prstGeom prst="rect">
                <a:avLst/>
              </a:prstGeom>
            </p:spPr>
          </p:pic>
          <p:pic>
            <p:nvPicPr>
              <p:cNvPr id="58" name="Grafik 57">
                <a:extLst>
                  <a:ext uri="{FF2B5EF4-FFF2-40B4-BE49-F238E27FC236}">
                    <a16:creationId xmlns:a16="http://schemas.microsoft.com/office/drawing/2014/main" id="{05A78D17-73ED-224C-BBAE-4F7418B6EFA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rcRect l="65748" r="-1181"/>
              <a:stretch/>
            </p:blipFill>
            <p:spPr>
              <a:xfrm>
                <a:off x="8342292" y="3158877"/>
                <a:ext cx="324000" cy="914400"/>
              </a:xfrm>
              <a:prstGeom prst="rect">
                <a:avLst/>
              </a:prstGeom>
            </p:spPr>
          </p:pic>
          <p:pic>
            <p:nvPicPr>
              <p:cNvPr id="59" name="Grafik 58" descr="Computer mit einfarbiger Füllung">
                <a:extLst>
                  <a:ext uri="{FF2B5EF4-FFF2-40B4-BE49-F238E27FC236}">
                    <a16:creationId xmlns:a16="http://schemas.microsoft.com/office/drawing/2014/main" id="{34D1BCF4-1D89-5843-B5B0-BF1DE021FD9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rcRect l="65748" r="-1181"/>
              <a:stretch/>
            </p:blipFill>
            <p:spPr>
              <a:xfrm>
                <a:off x="8666292" y="3154288"/>
                <a:ext cx="324000" cy="914400"/>
              </a:xfrm>
              <a:prstGeom prst="rect">
                <a:avLst/>
              </a:prstGeom>
            </p:spPr>
          </p:pic>
          <p:pic>
            <p:nvPicPr>
              <p:cNvPr id="60" name="Grafik 59" descr="Computer mit einfarbiger Füllung">
                <a:extLst>
                  <a:ext uri="{FF2B5EF4-FFF2-40B4-BE49-F238E27FC236}">
                    <a16:creationId xmlns:a16="http://schemas.microsoft.com/office/drawing/2014/main" id="{036ABF1C-7181-5347-A35D-A887ADF78E7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rcRect l="65748" r="-1181"/>
              <a:stretch/>
            </p:blipFill>
            <p:spPr>
              <a:xfrm>
                <a:off x="8983441" y="3156694"/>
                <a:ext cx="324000" cy="914400"/>
              </a:xfrm>
              <a:prstGeom prst="rect">
                <a:avLst/>
              </a:prstGeom>
            </p:spPr>
          </p:pic>
        </p:grpSp>
        <p:grpSp>
          <p:nvGrpSpPr>
            <p:cNvPr id="75" name="Gruppieren 74">
              <a:extLst>
                <a:ext uri="{FF2B5EF4-FFF2-40B4-BE49-F238E27FC236}">
                  <a16:creationId xmlns:a16="http://schemas.microsoft.com/office/drawing/2014/main" id="{8D4569C5-8192-064B-8F4E-6BABC36EB3F1}"/>
                </a:ext>
              </a:extLst>
            </p:cNvPr>
            <p:cNvGrpSpPr/>
            <p:nvPr/>
          </p:nvGrpSpPr>
          <p:grpSpPr>
            <a:xfrm>
              <a:off x="9830617" y="2610590"/>
              <a:ext cx="1593949" cy="923655"/>
              <a:chOff x="7713492" y="3154288"/>
              <a:chExt cx="1593949" cy="923655"/>
            </a:xfrm>
          </p:grpSpPr>
          <p:pic>
            <p:nvPicPr>
              <p:cNvPr id="77" name="Grafik 76" descr="Computer mit einfarbiger Füllung">
                <a:extLst>
                  <a:ext uri="{FF2B5EF4-FFF2-40B4-BE49-F238E27FC236}">
                    <a16:creationId xmlns:a16="http://schemas.microsoft.com/office/drawing/2014/main" id="{A3E761C3-CD45-8941-8E43-C4333B0A0CD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rcRect l="65748" r="-1181"/>
              <a:stretch/>
            </p:blipFill>
            <p:spPr>
              <a:xfrm>
                <a:off x="7713492" y="3163543"/>
                <a:ext cx="324000" cy="914400"/>
              </a:xfrm>
              <a:prstGeom prst="rect">
                <a:avLst/>
              </a:prstGeom>
            </p:spPr>
          </p:pic>
          <p:pic>
            <p:nvPicPr>
              <p:cNvPr id="79" name="Grafik 78" descr="Computer mit einfarbiger Füllung">
                <a:extLst>
                  <a:ext uri="{FF2B5EF4-FFF2-40B4-BE49-F238E27FC236}">
                    <a16:creationId xmlns:a16="http://schemas.microsoft.com/office/drawing/2014/main" id="{96590131-EAD5-E64F-8D42-C1E3C1B1900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rcRect l="65748" r="-1181"/>
              <a:stretch/>
            </p:blipFill>
            <p:spPr>
              <a:xfrm>
                <a:off x="8027892" y="3158877"/>
                <a:ext cx="324000" cy="914400"/>
              </a:xfrm>
              <a:prstGeom prst="rect">
                <a:avLst/>
              </a:prstGeom>
            </p:spPr>
          </p:pic>
          <p:pic>
            <p:nvPicPr>
              <p:cNvPr id="90" name="Grafik 89" descr="Computer mit einfarbiger Füllung">
                <a:extLst>
                  <a:ext uri="{FF2B5EF4-FFF2-40B4-BE49-F238E27FC236}">
                    <a16:creationId xmlns:a16="http://schemas.microsoft.com/office/drawing/2014/main" id="{4FC4761C-502A-A541-9716-918F017FE0C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rcRect l="65748" r="-1181"/>
              <a:stretch/>
            </p:blipFill>
            <p:spPr>
              <a:xfrm>
                <a:off x="8342292" y="3158877"/>
                <a:ext cx="324000" cy="914400"/>
              </a:xfrm>
              <a:prstGeom prst="rect">
                <a:avLst/>
              </a:prstGeom>
            </p:spPr>
          </p:pic>
          <p:pic>
            <p:nvPicPr>
              <p:cNvPr id="91" name="Grafik 90" descr="Computer mit einfarbiger Füllung">
                <a:extLst>
                  <a:ext uri="{FF2B5EF4-FFF2-40B4-BE49-F238E27FC236}">
                    <a16:creationId xmlns:a16="http://schemas.microsoft.com/office/drawing/2014/main" id="{8889A4EF-3736-954E-B193-EA40C5D7670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rcRect l="65748" r="-1181"/>
              <a:stretch/>
            </p:blipFill>
            <p:spPr>
              <a:xfrm>
                <a:off x="8666292" y="3154288"/>
                <a:ext cx="324000" cy="914400"/>
              </a:xfrm>
              <a:prstGeom prst="rect">
                <a:avLst/>
              </a:prstGeom>
            </p:spPr>
          </p:pic>
          <p:pic>
            <p:nvPicPr>
              <p:cNvPr id="92" name="Grafik 91" descr="Computer mit einfarbiger Füllung">
                <a:extLst>
                  <a:ext uri="{FF2B5EF4-FFF2-40B4-BE49-F238E27FC236}">
                    <a16:creationId xmlns:a16="http://schemas.microsoft.com/office/drawing/2014/main" id="{DD11FF57-FEFB-1C4D-A9D4-FE0ECC7CCA5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rcRect l="65748" r="-1181"/>
              <a:stretch/>
            </p:blipFill>
            <p:spPr>
              <a:xfrm>
                <a:off x="8983441" y="3156694"/>
                <a:ext cx="324000" cy="914400"/>
              </a:xfrm>
              <a:prstGeom prst="rect">
                <a:avLst/>
              </a:prstGeom>
            </p:spPr>
          </p:pic>
        </p:grpSp>
      </p:grpSp>
      <p:sp>
        <p:nvSpPr>
          <p:cNvPr id="3" name="Textfeld 2">
            <a:extLst>
              <a:ext uri="{FF2B5EF4-FFF2-40B4-BE49-F238E27FC236}">
                <a16:creationId xmlns:a16="http://schemas.microsoft.com/office/drawing/2014/main" id="{09C0F7A4-1461-E44A-B56F-A509B20325E7}"/>
              </a:ext>
            </a:extLst>
          </p:cNvPr>
          <p:cNvSpPr txBox="1"/>
          <p:nvPr/>
        </p:nvSpPr>
        <p:spPr>
          <a:xfrm>
            <a:off x="597444" y="6401053"/>
            <a:ext cx="3095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>
                    <a:lumMod val="50000"/>
                  </a:schemeClr>
                </a:solidFill>
              </a:rPr>
              <a:t>Quelle 1, 2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95E97DE-0A67-564A-908A-C8B164E9B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5800A-EC5A-45F0-9577-BDAA6CF529C9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9893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182125-85CC-5944-9EDF-460D79C3E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Wie funktioniert die Suche?</a:t>
            </a:r>
          </a:p>
        </p:txBody>
      </p:sp>
      <p:sp>
        <p:nvSpPr>
          <p:cNvPr id="12" name="Textfeld 10">
            <a:extLst>
              <a:ext uri="{FF2B5EF4-FFF2-40B4-BE49-F238E27FC236}">
                <a16:creationId xmlns:a16="http://schemas.microsoft.com/office/drawing/2014/main" id="{4AEC5F2F-0938-A441-B0DE-2A281185199E}"/>
              </a:ext>
            </a:extLst>
          </p:cNvPr>
          <p:cNvSpPr>
            <a:spLocks/>
          </p:cNvSpPr>
          <p:nvPr/>
        </p:nvSpPr>
        <p:spPr bwMode="auto">
          <a:xfrm>
            <a:off x="3167038" y="2713300"/>
            <a:ext cx="187519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Suchanfrage wird eingegeben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de-DE" sz="1600" dirty="0">
              <a:latin typeface="Verdana"/>
              <a:ea typeface="Verdana"/>
            </a:endParaRPr>
          </a:p>
        </p:txBody>
      </p:sp>
      <p:sp>
        <p:nvSpPr>
          <p:cNvPr id="5" name="Textfeld 14">
            <a:extLst>
              <a:ext uri="{FF2B5EF4-FFF2-40B4-BE49-F238E27FC236}">
                <a16:creationId xmlns:a16="http://schemas.microsoft.com/office/drawing/2014/main" id="{9C1A8E92-9420-A441-977D-795B247DC905}"/>
              </a:ext>
            </a:extLst>
          </p:cNvPr>
          <p:cNvSpPr>
            <a:spLocks/>
          </p:cNvSpPr>
          <p:nvPr/>
        </p:nvSpPr>
        <p:spPr bwMode="auto">
          <a:xfrm>
            <a:off x="2153414" y="5499911"/>
            <a:ext cx="359167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Anfrage ans Datenzentrum und Suchlauf durch den Index 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de-DE" sz="1600" dirty="0">
              <a:latin typeface="Verdana"/>
              <a:ea typeface="Verdana"/>
            </a:endParaRPr>
          </a:p>
        </p:txBody>
      </p:sp>
      <p:sp>
        <p:nvSpPr>
          <p:cNvPr id="14" name="Textfeld 37">
            <a:extLst>
              <a:ext uri="{FF2B5EF4-FFF2-40B4-BE49-F238E27FC236}">
                <a16:creationId xmlns:a16="http://schemas.microsoft.com/office/drawing/2014/main" id="{4DDB1A02-469D-6145-9D7A-ED2D9D1602BC}"/>
              </a:ext>
            </a:extLst>
          </p:cNvPr>
          <p:cNvSpPr>
            <a:spLocks/>
          </p:cNvSpPr>
          <p:nvPr/>
        </p:nvSpPr>
        <p:spPr bwMode="auto">
          <a:xfrm>
            <a:off x="6614186" y="2713300"/>
            <a:ext cx="2234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Suchergebnisse werden angezeigt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31">
            <a:extLst>
              <a:ext uri="{FF2B5EF4-FFF2-40B4-BE49-F238E27FC236}">
                <a16:creationId xmlns:a16="http://schemas.microsoft.com/office/drawing/2014/main" id="{0EFD2A8A-5965-164E-AB79-728F53EA6D6F}"/>
              </a:ext>
            </a:extLst>
          </p:cNvPr>
          <p:cNvSpPr>
            <a:spLocks/>
          </p:cNvSpPr>
          <p:nvPr/>
        </p:nvSpPr>
        <p:spPr bwMode="auto">
          <a:xfrm>
            <a:off x="5977251" y="5443972"/>
            <a:ext cx="55033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Die Dokumente (Seiten), werden in eine Reihenfolge gebracht, das sogenannte Ranking.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Gerade Verbindung mit Pfeil 26">
            <a:extLst>
              <a:ext uri="{FF2B5EF4-FFF2-40B4-BE49-F238E27FC236}">
                <a16:creationId xmlns:a16="http://schemas.microsoft.com/office/drawing/2014/main" id="{4165AAB3-8B04-CE42-81D8-AD5857D0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 bwMode="auto">
          <a:xfrm>
            <a:off x="4994555" y="5018356"/>
            <a:ext cx="1501064" cy="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Grafik 35">
            <a:extLst>
              <a:ext uri="{FF2B5EF4-FFF2-40B4-BE49-F238E27FC236}">
                <a16:creationId xmlns:a16="http://schemas.microsoft.com/office/drawing/2014/main" id="{9F7B6DF3-5417-494A-939E-F39716300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8832304" y="2492896"/>
            <a:ext cx="2874700" cy="1437350"/>
          </a:xfrm>
          <a:prstGeom prst="rect">
            <a:avLst/>
          </a:prstGeom>
        </p:spPr>
      </p:pic>
      <p:sp>
        <p:nvSpPr>
          <p:cNvPr id="10" name="Freihandform: Form 32">
            <a:extLst>
              <a:ext uri="{FF2B5EF4-FFF2-40B4-BE49-F238E27FC236}">
                <a16:creationId xmlns:a16="http://schemas.microsoft.com/office/drawing/2014/main" id="{6E826D05-86FD-434B-826C-82073E60C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8194740" y="3969732"/>
            <a:ext cx="1593909" cy="1048624"/>
          </a:xfrm>
          <a:custGeom>
            <a:avLst/>
            <a:gdLst>
              <a:gd name="connsiteX0" fmla="*/ 0 w 1593909"/>
              <a:gd name="connsiteY0" fmla="*/ 1048624 h 1048624"/>
              <a:gd name="connsiteX1" fmla="*/ 1593909 w 1593909"/>
              <a:gd name="connsiteY1" fmla="*/ 1048624 h 1048624"/>
              <a:gd name="connsiteX2" fmla="*/ 1593909 w 1593909"/>
              <a:gd name="connsiteY2" fmla="*/ 0 h 1048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3909" h="1048624" extrusionOk="0">
                <a:moveTo>
                  <a:pt x="0" y="1048624"/>
                </a:moveTo>
                <a:lnTo>
                  <a:pt x="1593909" y="1048624"/>
                </a:lnTo>
                <a:lnTo>
                  <a:pt x="1593909" y="0"/>
                </a:lnTo>
              </a:path>
            </a:pathLst>
          </a:custGeom>
          <a:noFill/>
          <a:ln w="28575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11" name="Grafik 36">
            <a:extLst>
              <a:ext uri="{FF2B5EF4-FFF2-40B4-BE49-F238E27FC236}">
                <a16:creationId xmlns:a16="http://schemas.microsoft.com/office/drawing/2014/main" id="{08B22267-4BCA-2445-AC31-49E90AD929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633392" y="2351377"/>
            <a:ext cx="2553335" cy="1383057"/>
          </a:xfrm>
          <a:prstGeom prst="rect">
            <a:avLst/>
          </a:prstGeom>
        </p:spPr>
      </p:pic>
      <p:sp>
        <p:nvSpPr>
          <p:cNvPr id="13" name="Freihandform: Form 13">
            <a:extLst>
              <a:ext uri="{FF2B5EF4-FFF2-40B4-BE49-F238E27FC236}">
                <a16:creationId xmlns:a16="http://schemas.microsoft.com/office/drawing/2014/main" id="{B6ED7402-CCCF-9B49-88A5-C90089B4A9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760385" y="3281835"/>
            <a:ext cx="939567" cy="1736521"/>
          </a:xfrm>
          <a:custGeom>
            <a:avLst/>
            <a:gdLst>
              <a:gd name="connsiteX0" fmla="*/ 0 w 939567"/>
              <a:gd name="connsiteY0" fmla="*/ 0 h 1736521"/>
              <a:gd name="connsiteX1" fmla="*/ 0 w 939567"/>
              <a:gd name="connsiteY1" fmla="*/ 1736521 h 1736521"/>
              <a:gd name="connsiteX2" fmla="*/ 939567 w 939567"/>
              <a:gd name="connsiteY2" fmla="*/ 1728132 h 1736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567" h="1736521" extrusionOk="0">
                <a:moveTo>
                  <a:pt x="0" y="0"/>
                </a:moveTo>
                <a:lnTo>
                  <a:pt x="0" y="1736521"/>
                </a:lnTo>
                <a:lnTo>
                  <a:pt x="939567" y="1728132"/>
                </a:lnTo>
              </a:path>
            </a:pathLst>
          </a:custGeom>
          <a:ln w="28575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130FDB75-5AC7-734C-A18A-D7FD3AF39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677140" y="4342931"/>
            <a:ext cx="1124102" cy="1124102"/>
          </a:xfrm>
          <a:prstGeom prst="rect">
            <a:avLst/>
          </a:prstGeom>
        </p:spPr>
      </p:pic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2E904836-33F9-8744-9FA2-1AF4010D28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966751" y="4097307"/>
            <a:ext cx="1593949" cy="1531186"/>
            <a:chOff x="9830617" y="2610590"/>
            <a:chExt cx="1593949" cy="1531186"/>
          </a:xfrm>
        </p:grpSpPr>
        <p:grpSp>
          <p:nvGrpSpPr>
            <p:cNvPr id="27" name="Gruppieren 26">
              <a:extLst>
                <a:ext uri="{FF2B5EF4-FFF2-40B4-BE49-F238E27FC236}">
                  <a16:creationId xmlns:a16="http://schemas.microsoft.com/office/drawing/2014/main" id="{B52D901E-BB37-8D45-88E0-BB464511D7ED}"/>
                </a:ext>
              </a:extLst>
            </p:cNvPr>
            <p:cNvGrpSpPr/>
            <p:nvPr/>
          </p:nvGrpSpPr>
          <p:grpSpPr>
            <a:xfrm>
              <a:off x="9830617" y="3218121"/>
              <a:ext cx="1593949" cy="923655"/>
              <a:chOff x="7713492" y="3154288"/>
              <a:chExt cx="1593949" cy="923655"/>
            </a:xfrm>
          </p:grpSpPr>
          <p:pic>
            <p:nvPicPr>
              <p:cNvPr id="34" name="Grafik 33" descr="Computer mit einfarbiger Füllung">
                <a:extLst>
                  <a:ext uri="{FF2B5EF4-FFF2-40B4-BE49-F238E27FC236}">
                    <a16:creationId xmlns:a16="http://schemas.microsoft.com/office/drawing/2014/main" id="{1122DF4D-9A9B-2D44-952E-62C0B79A381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rcRect l="65748" r="-1181"/>
              <a:stretch/>
            </p:blipFill>
            <p:spPr>
              <a:xfrm>
                <a:off x="7713492" y="3163543"/>
                <a:ext cx="324000" cy="914400"/>
              </a:xfrm>
              <a:prstGeom prst="rect">
                <a:avLst/>
              </a:prstGeom>
            </p:spPr>
          </p:pic>
          <p:pic>
            <p:nvPicPr>
              <p:cNvPr id="35" name="Grafik 34" descr="Computer mit einfarbiger Füllung">
                <a:extLst>
                  <a:ext uri="{FF2B5EF4-FFF2-40B4-BE49-F238E27FC236}">
                    <a16:creationId xmlns:a16="http://schemas.microsoft.com/office/drawing/2014/main" id="{97AB01BD-6941-164A-88DC-B59B88A211B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rcRect l="65748" r="-1181"/>
              <a:stretch/>
            </p:blipFill>
            <p:spPr>
              <a:xfrm>
                <a:off x="8027892" y="3158877"/>
                <a:ext cx="324000" cy="914400"/>
              </a:xfrm>
              <a:prstGeom prst="rect">
                <a:avLst/>
              </a:prstGeom>
            </p:spPr>
          </p:pic>
          <p:pic>
            <p:nvPicPr>
              <p:cNvPr id="36" name="Grafik 35" descr="Computer mit einfarbiger Füllung">
                <a:extLst>
                  <a:ext uri="{FF2B5EF4-FFF2-40B4-BE49-F238E27FC236}">
                    <a16:creationId xmlns:a16="http://schemas.microsoft.com/office/drawing/2014/main" id="{9BE5ED27-87A5-EC4A-BF13-FABC05D40E0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rcRect l="65748" r="-1181"/>
              <a:stretch/>
            </p:blipFill>
            <p:spPr>
              <a:xfrm>
                <a:off x="8342292" y="3158877"/>
                <a:ext cx="324000" cy="914400"/>
              </a:xfrm>
              <a:prstGeom prst="rect">
                <a:avLst/>
              </a:prstGeom>
            </p:spPr>
          </p:pic>
          <p:pic>
            <p:nvPicPr>
              <p:cNvPr id="37" name="Grafik 36" descr="Computer mit einfarbiger Füllung">
                <a:extLst>
                  <a:ext uri="{FF2B5EF4-FFF2-40B4-BE49-F238E27FC236}">
                    <a16:creationId xmlns:a16="http://schemas.microsoft.com/office/drawing/2014/main" id="{96026073-B251-1445-ABB3-9E05473B2B6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rcRect l="65748" r="-1181"/>
              <a:stretch/>
            </p:blipFill>
            <p:spPr>
              <a:xfrm>
                <a:off x="8666292" y="3154288"/>
                <a:ext cx="324000" cy="914400"/>
              </a:xfrm>
              <a:prstGeom prst="rect">
                <a:avLst/>
              </a:prstGeom>
            </p:spPr>
          </p:pic>
          <p:pic>
            <p:nvPicPr>
              <p:cNvPr id="38" name="Grafik 37" descr="Computer mit einfarbiger Füllung">
                <a:extLst>
                  <a:ext uri="{FF2B5EF4-FFF2-40B4-BE49-F238E27FC236}">
                    <a16:creationId xmlns:a16="http://schemas.microsoft.com/office/drawing/2014/main" id="{B82B5DC3-C14A-C44E-8C8C-DA0BAA5C2BE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rcRect l="65748" r="-1181"/>
              <a:stretch/>
            </p:blipFill>
            <p:spPr>
              <a:xfrm>
                <a:off x="8983441" y="3156694"/>
                <a:ext cx="324000" cy="914400"/>
              </a:xfrm>
              <a:prstGeom prst="rect">
                <a:avLst/>
              </a:prstGeom>
            </p:spPr>
          </p:pic>
        </p:grpSp>
        <p:grpSp>
          <p:nvGrpSpPr>
            <p:cNvPr id="28" name="Gruppieren 27">
              <a:extLst>
                <a:ext uri="{FF2B5EF4-FFF2-40B4-BE49-F238E27FC236}">
                  <a16:creationId xmlns:a16="http://schemas.microsoft.com/office/drawing/2014/main" id="{24A563D3-1468-FE4F-8F9B-415C19BBF65A}"/>
                </a:ext>
              </a:extLst>
            </p:cNvPr>
            <p:cNvGrpSpPr/>
            <p:nvPr/>
          </p:nvGrpSpPr>
          <p:grpSpPr>
            <a:xfrm>
              <a:off x="9830617" y="2610590"/>
              <a:ext cx="1593949" cy="923655"/>
              <a:chOff x="7713492" y="3154288"/>
              <a:chExt cx="1593949" cy="923655"/>
            </a:xfrm>
          </p:grpSpPr>
          <p:pic>
            <p:nvPicPr>
              <p:cNvPr id="29" name="Grafik 28" descr="Computer mit einfarbiger Füllung">
                <a:extLst>
                  <a:ext uri="{FF2B5EF4-FFF2-40B4-BE49-F238E27FC236}">
                    <a16:creationId xmlns:a16="http://schemas.microsoft.com/office/drawing/2014/main" id="{F30AE195-A62A-284A-AEA5-90265664DE0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rcRect l="65748" r="-1181"/>
              <a:stretch/>
            </p:blipFill>
            <p:spPr>
              <a:xfrm>
                <a:off x="7713492" y="3163543"/>
                <a:ext cx="324000" cy="914400"/>
              </a:xfrm>
              <a:prstGeom prst="rect">
                <a:avLst/>
              </a:prstGeom>
            </p:spPr>
          </p:pic>
          <p:pic>
            <p:nvPicPr>
              <p:cNvPr id="30" name="Grafik 29" descr="Computer mit einfarbiger Füllung">
                <a:extLst>
                  <a:ext uri="{FF2B5EF4-FFF2-40B4-BE49-F238E27FC236}">
                    <a16:creationId xmlns:a16="http://schemas.microsoft.com/office/drawing/2014/main" id="{C719E3B5-A584-C640-9C08-9250D2B6A1D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rcRect l="65748" r="-1181"/>
              <a:stretch/>
            </p:blipFill>
            <p:spPr>
              <a:xfrm>
                <a:off x="8027892" y="3158877"/>
                <a:ext cx="324000" cy="914400"/>
              </a:xfrm>
              <a:prstGeom prst="rect">
                <a:avLst/>
              </a:prstGeom>
            </p:spPr>
          </p:pic>
          <p:pic>
            <p:nvPicPr>
              <p:cNvPr id="31" name="Grafik 30" descr="Computer mit einfarbiger Füllung">
                <a:extLst>
                  <a:ext uri="{FF2B5EF4-FFF2-40B4-BE49-F238E27FC236}">
                    <a16:creationId xmlns:a16="http://schemas.microsoft.com/office/drawing/2014/main" id="{3A64F89E-C989-9647-9B65-DED18EEC884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rcRect l="65748" r="-1181"/>
              <a:stretch/>
            </p:blipFill>
            <p:spPr>
              <a:xfrm>
                <a:off x="8342292" y="3158877"/>
                <a:ext cx="324000" cy="914400"/>
              </a:xfrm>
              <a:prstGeom prst="rect">
                <a:avLst/>
              </a:prstGeom>
            </p:spPr>
          </p:pic>
          <p:pic>
            <p:nvPicPr>
              <p:cNvPr id="32" name="Grafik 31" descr="Computer mit einfarbiger Füllung">
                <a:extLst>
                  <a:ext uri="{FF2B5EF4-FFF2-40B4-BE49-F238E27FC236}">
                    <a16:creationId xmlns:a16="http://schemas.microsoft.com/office/drawing/2014/main" id="{724879F5-2E93-1C4B-80B8-BB345225CE3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rcRect l="65748" r="-1181"/>
              <a:stretch/>
            </p:blipFill>
            <p:spPr>
              <a:xfrm>
                <a:off x="8666292" y="3154288"/>
                <a:ext cx="324000" cy="914400"/>
              </a:xfrm>
              <a:prstGeom prst="rect">
                <a:avLst/>
              </a:prstGeom>
            </p:spPr>
          </p:pic>
          <p:pic>
            <p:nvPicPr>
              <p:cNvPr id="33" name="Grafik 32" descr="Computer mit einfarbiger Füllung">
                <a:extLst>
                  <a:ext uri="{FF2B5EF4-FFF2-40B4-BE49-F238E27FC236}">
                    <a16:creationId xmlns:a16="http://schemas.microsoft.com/office/drawing/2014/main" id="{F0061275-349B-B640-B9A5-88A1AF40815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rcRect l="65748" r="-1181"/>
              <a:stretch/>
            </p:blipFill>
            <p:spPr>
              <a:xfrm>
                <a:off x="8983441" y="3156694"/>
                <a:ext cx="324000" cy="914400"/>
              </a:xfrm>
              <a:prstGeom prst="rect">
                <a:avLst/>
              </a:prstGeom>
            </p:spPr>
          </p:pic>
        </p:grpSp>
      </p:grpSp>
      <p:sp>
        <p:nvSpPr>
          <p:cNvPr id="39" name="Textfeld 38">
            <a:extLst>
              <a:ext uri="{FF2B5EF4-FFF2-40B4-BE49-F238E27FC236}">
                <a16:creationId xmlns:a16="http://schemas.microsoft.com/office/drawing/2014/main" id="{0D9D4F7C-35E4-9E41-9E05-CBFC46BCB8D3}"/>
              </a:ext>
            </a:extLst>
          </p:cNvPr>
          <p:cNvSpPr txBox="1"/>
          <p:nvPr/>
        </p:nvSpPr>
        <p:spPr>
          <a:xfrm>
            <a:off x="597444" y="6401053"/>
            <a:ext cx="3095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>
                    <a:lumMod val="50000"/>
                  </a:schemeClr>
                </a:solidFill>
              </a:rPr>
              <a:t>Quelle 1, 2, 3</a:t>
            </a:r>
          </a:p>
        </p:txBody>
      </p:sp>
      <p:sp>
        <p:nvSpPr>
          <p:cNvPr id="25" name="Foliennummernplatzhalter 24">
            <a:extLst>
              <a:ext uri="{FF2B5EF4-FFF2-40B4-BE49-F238E27FC236}">
                <a16:creationId xmlns:a16="http://schemas.microsoft.com/office/drawing/2014/main" id="{425404CE-A876-8145-B2E7-D6A8BBA1F8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5800A-EC5A-45F0-9577-BDAA6CF529C9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1659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9D7A68-5F4F-6049-A319-CD14A963B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96370"/>
            <a:ext cx="10515600" cy="1325563"/>
          </a:xfrm>
        </p:spPr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Wie funktioniert das Ranking?</a:t>
            </a:r>
          </a:p>
        </p:txBody>
      </p:sp>
      <p:sp>
        <p:nvSpPr>
          <p:cNvPr id="4" name="Inhaltsplatzhalter 1">
            <a:extLst>
              <a:ext uri="{FF2B5EF4-FFF2-40B4-BE49-F238E27FC236}">
                <a16:creationId xmlns:a16="http://schemas.microsoft.com/office/drawing/2014/main" id="{5436E7CA-3044-A94A-A9F6-8A98D139B56C}"/>
              </a:ext>
            </a:extLst>
          </p:cNvPr>
          <p:cNvSpPr txBox="1">
            <a:spLocks/>
          </p:cNvSpPr>
          <p:nvPr/>
        </p:nvSpPr>
        <p:spPr bwMode="auto">
          <a:xfrm>
            <a:off x="838199" y="1965071"/>
            <a:ext cx="5400599" cy="48929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Symbol" pitchFamily="2" charset="2"/>
              <a:buChar char="-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Die Suchmaschine bringt die Ergebnisse in eine Reihenfolge: „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Ranking“.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Symbol" pitchFamily="2" charset="2"/>
              <a:buChar char="-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Das Ranking wird von einer Vielzahl Faktoren bestimmt.</a:t>
            </a:r>
          </a:p>
          <a:p>
            <a:pPr>
              <a:buFont typeface="Symbol" pitchFamily="2" charset="2"/>
              <a:buChar char="-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Die einzelnen Faktoren und die Gewichtung halten die Suchmaschinenbetreiber geheim.</a:t>
            </a:r>
          </a:p>
          <a:p>
            <a:pPr>
              <a:buFont typeface="Symbol" pitchFamily="2" charset="2"/>
              <a:buChar char="-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Suchergebnisse sind nicht somit objektiv.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sz="24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2400" dirty="0"/>
              <a:t> </a:t>
            </a:r>
          </a:p>
        </p:txBody>
      </p:sp>
      <p:graphicFrame>
        <p:nvGraphicFramePr>
          <p:cNvPr id="6" name="Inhaltsplatzhalter 6" descr="Eine Grafik aus Kreisen, die Faktoren für das Ranking einer Suchmaschine angibt. Es werden die 4 Faktoren genannt: &quot;Key Words&quot;, &quot;Aktualität&quot;, &quot;Verlinkungen&quot; und &quot;Lokalität&quot;. ">
            <a:extLst>
              <a:ext uri="{FF2B5EF4-FFF2-40B4-BE49-F238E27FC236}">
                <a16:creationId xmlns:a16="http://schemas.microsoft.com/office/drawing/2014/main" id="{AA41E861-A1F6-C44B-8684-140030F0C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1679352"/>
              </p:ext>
            </p:extLst>
          </p:nvPr>
        </p:nvGraphicFramePr>
        <p:xfrm>
          <a:off x="5807968" y="1776431"/>
          <a:ext cx="568863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EE162BA4-9586-0D42-9FB6-BAB2F861DE0E}"/>
              </a:ext>
            </a:extLst>
          </p:cNvPr>
          <p:cNvSpPr txBox="1"/>
          <p:nvPr/>
        </p:nvSpPr>
        <p:spPr>
          <a:xfrm>
            <a:off x="597444" y="6401053"/>
            <a:ext cx="3095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>
                    <a:lumMod val="50000"/>
                  </a:schemeClr>
                </a:solidFill>
              </a:rPr>
              <a:t>Quelle 4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A64B806-5124-E34A-8D4B-33393E849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5800A-EC5A-45F0-9577-BDAA6CF529C9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8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30D7ED-E235-9447-AF6A-4923E2D88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Quellen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981E6F-FD7A-3245-8E29-F20B01292E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1 (Folie 2, 3): </a:t>
            </a:r>
            <a:r>
              <a:rPr lang="de-DE" sz="1800" dirty="0">
                <a:cs typeface="Arial" panose="020B0604020202020204" pitchFamily="34" charset="0"/>
              </a:rPr>
              <a:t>Piktogramme: MS Office 365; lizenzfrei nutzbar mit </a:t>
            </a:r>
            <a:r>
              <a:rPr lang="de-DE" sz="1800" dirty="0"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Genehmigung</a:t>
            </a:r>
            <a:r>
              <a:rPr lang="de-DE" sz="1800" dirty="0">
                <a:cs typeface="Arial" panose="020B0604020202020204" pitchFamily="34" charset="0"/>
              </a:rPr>
              <a:t> von Microsoft.</a:t>
            </a:r>
            <a:endParaRPr lang="de-DE" sz="1800" dirty="0"/>
          </a:p>
          <a:p>
            <a:pPr marL="0" indent="0">
              <a:buNone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 (Folie 2, 3): Suchmaschinen-</a:t>
            </a:r>
            <a:r>
              <a:rPr lang="de-DE" sz="18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datenbank.de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 2021. „Wie arbeiten, funktionieren Suchmaschinen?“. Zugriff 4.11.20. </a:t>
            </a:r>
            <a:r>
              <a:rPr lang="de-DE" sz="1800" dirty="0">
                <a:hlinkClick r:id="rId3" tooltip="https://www.suchmaschinen-datenbank.de/faq/wie-funktionieren-suchmaschinen/"/>
              </a:rPr>
              <a:t>https://www.suchmaschinen-datenbank.de/faq/wie-funktionieren-suchmaschinen/</a:t>
            </a:r>
            <a:r>
              <a:rPr lang="de-DE" sz="1800" dirty="0"/>
              <a:t>.</a:t>
            </a:r>
          </a:p>
          <a:p>
            <a:pPr marL="0" indent="0">
              <a:buNone/>
            </a:pPr>
            <a:r>
              <a:rPr lang="de-DE" sz="1800" dirty="0"/>
              <a:t>3 (Folie 3): Beide Screenshots: </a:t>
            </a:r>
            <a:r>
              <a:rPr lang="de-DE" sz="1800" dirty="0">
                <a:hlinkClick r:id="rId4"/>
              </a:rPr>
              <a:t>https://www.startpage.com</a:t>
            </a:r>
            <a:r>
              <a:rPr lang="de-DE" sz="1800" dirty="0"/>
              <a:t>. </a:t>
            </a:r>
          </a:p>
          <a:p>
            <a:pPr marL="0" indent="0">
              <a:buNone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4 (Folie 4): </a:t>
            </a:r>
            <a:r>
              <a:rPr lang="de-DE" sz="18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Klicksafe.de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 2021. „Wie kommt ein Ranking zustande?“. Zugriff 5.11.20. </a:t>
            </a:r>
            <a:r>
              <a:rPr lang="de-DE" sz="1800" dirty="0">
                <a:hlinkClick r:id="rId5"/>
              </a:rPr>
              <a:t>https://www.klicksafe.de/suchmaschinen/wie-kommt-ein-ranking-zustande/</a:t>
            </a:r>
            <a:r>
              <a:rPr lang="de-DE" sz="1800" dirty="0"/>
              <a:t>.</a:t>
            </a:r>
          </a:p>
          <a:p>
            <a:pPr marL="0" indent="0"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2963959-B8CD-4F44-96B4-85CDE0589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5800A-EC5A-45F0-9577-BDAA6CF529C9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9121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D9EF27-EDDE-2240-B8E5-9A7808BCA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125"/>
            <a:ext cx="8142513" cy="1414800"/>
          </a:xfrm>
        </p:spPr>
        <p:txBody>
          <a:bodyPr>
            <a:norm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Lizenzhinweise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C7184DF2-66B8-4764-8D19-5B7E90E1AF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962998"/>
            <a:ext cx="4988497" cy="2546122"/>
          </a:xfrm>
        </p:spPr>
        <p:txBody>
          <a:bodyPr>
            <a:normAutofit/>
          </a:bodyPr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Autoren: Markus Lindenberg und Edmund Fuchs für BFW Köln.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Titel: Baukasten der Medienkompetenz | Modul 2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: Suchen 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und bewerten | Lehrvortrag | Funktionsweise von Suchmaschinen. 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Diese Datei und weitere Materialien des Themenbereichs finden Sie an </a:t>
            </a:r>
            <a:r>
              <a:rPr lang="de-DE" sz="1400" u="sng" dirty="0"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dieser </a:t>
            </a:r>
            <a:r>
              <a:rPr lang="de-DE" sz="1400" u="sng" dirty="0"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Stelle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auf der Lernplattform DAS LERNBÜRO. 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Dieses Dokument entstand im Rahmen des Projekts IDiT. BMBF-Förderkennzeichen: 01PE18015. Auf der 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Projekt-Webseite idit.online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erfahren Sie mehr. </a:t>
            </a: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58CAB2C9-6B90-417E-A251-7089E56D0603}"/>
              </a:ext>
            </a:extLst>
          </p:cNvPr>
          <p:cNvSpPr txBox="1">
            <a:spLocks/>
          </p:cNvSpPr>
          <p:nvPr/>
        </p:nvSpPr>
        <p:spPr>
          <a:xfrm>
            <a:off x="5826695" y="1962998"/>
            <a:ext cx="5657381" cy="276941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600" dirty="0">
              <a:cs typeface="Arial" panose="020B0604020202020204" pitchFamily="34" charset="0"/>
            </a:endParaRPr>
          </a:p>
          <a:p>
            <a:r>
              <a:rPr lang="de-DE" sz="1600" dirty="0">
                <a:cs typeface="Arial" panose="020B0604020202020204" pitchFamily="34" charset="0"/>
              </a:rPr>
              <a:t>		</a:t>
            </a:r>
            <a:r>
              <a:rPr lang="de-DE" sz="1100" dirty="0">
                <a:cs typeface="Arial" panose="020B0604020202020204" pitchFamily="34" charset="0"/>
              </a:rPr>
              <a:t>2021. Der Lizenzvertrag ist hier abrufbar: </a:t>
            </a:r>
            <a:r>
              <a:rPr lang="de-DE" sz="1100" dirty="0"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creativecommons.org/licenses/by-sa/4.0/deed.de</a:t>
            </a:r>
            <a:r>
              <a:rPr lang="de-DE" sz="1100" dirty="0">
                <a:cs typeface="Arial" panose="020B0604020202020204" pitchFamily="34" charset="0"/>
              </a:rPr>
              <a:t>. </a:t>
            </a:r>
          </a:p>
          <a:p>
            <a:r>
              <a:rPr lang="de-DE" sz="1100" dirty="0">
                <a:cs typeface="Arial" panose="020B0604020202020204" pitchFamily="34" charset="0"/>
              </a:rPr>
              <a:t>Verwendung von Logos unter Markenrecht. Piktogramme: MS Office 365; lizenzfrei nutzbar mit </a:t>
            </a:r>
            <a:r>
              <a:rPr lang="de-DE" sz="1100" dirty="0"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Genehmigung</a:t>
            </a:r>
            <a:r>
              <a:rPr lang="de-DE" sz="1100" dirty="0">
                <a:cs typeface="Arial" panose="020B0604020202020204" pitchFamily="34" charset="0"/>
              </a:rPr>
              <a:t> von Microsoft.</a:t>
            </a:r>
          </a:p>
          <a:p>
            <a:endParaRPr lang="de-DE" sz="1100" dirty="0">
              <a:cs typeface="Arial" panose="020B0604020202020204" pitchFamily="34" charset="0"/>
            </a:endParaRPr>
          </a:p>
          <a:p>
            <a:endParaRPr lang="de-DE" sz="1100" dirty="0">
              <a:cs typeface="Arial" panose="020B0604020202020204" pitchFamily="34" charset="0"/>
            </a:endParaRPr>
          </a:p>
          <a:p>
            <a:endParaRPr lang="de-DE" dirty="0"/>
          </a:p>
        </p:txBody>
      </p:sp>
      <p:pic>
        <p:nvPicPr>
          <p:cNvPr id="12" name="Grafik 11" descr="Logo zur CC BY-SA Lizenz&#10;&#10;https://creativecommons.org/licenses/by-sa/4.0/">
            <a:hlinkClick r:id="rId6" tooltip="Website creative commons Lizenz"/>
            <a:extLst>
              <a:ext uri="{FF2B5EF4-FFF2-40B4-BE49-F238E27FC236}">
                <a16:creationId xmlns:a16="http://schemas.microsoft.com/office/drawing/2014/main" id="{DE236F61-A570-4FA2-A897-57A86FD00F9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87443" y="1962998"/>
            <a:ext cx="1766456" cy="607219"/>
          </a:xfrm>
          <a:prstGeom prst="rect">
            <a:avLst/>
          </a:prstGeom>
        </p:spPr>
      </p:pic>
      <p:pic>
        <p:nvPicPr>
          <p:cNvPr id="4" name="Grafik 3" descr="Logos der Verbundpartner des Projekts IDiT: BFW Köln, Technische Hochschule Köln, Hochschule Niederrhein">
            <a:extLst>
              <a:ext uri="{FF2B5EF4-FFF2-40B4-BE49-F238E27FC236}">
                <a16:creationId xmlns:a16="http://schemas.microsoft.com/office/drawing/2014/main" id="{236F6B58-55CB-304C-86FC-038D1B06427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87443" y="3225498"/>
            <a:ext cx="5183731" cy="851636"/>
          </a:xfrm>
          <a:prstGeom prst="rect">
            <a:avLst/>
          </a:prstGeom>
        </p:spPr>
      </p:pic>
      <p:pic>
        <p:nvPicPr>
          <p:cNvPr id="19" name="Grafik 18" descr="Logos der Geldgeber: Bundesministerium für Bildung und Forschung, Europäischer Sozialfonds, Europäische Union und Slogan: Zusammen, Zukunft, Gestalten.">
            <a:extLst>
              <a:ext uri="{FF2B5EF4-FFF2-40B4-BE49-F238E27FC236}">
                <a16:creationId xmlns:a16="http://schemas.microsoft.com/office/drawing/2014/main" id="{EE2D00EC-AEAB-A54B-AAEF-26A81BD5067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7452" y="4732415"/>
            <a:ext cx="10576348" cy="2031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38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IDIT">
      <a:dk1>
        <a:sysClr val="windowText" lastClr="000000"/>
      </a:dk1>
      <a:lt1>
        <a:sysClr val="window" lastClr="FFFFFF"/>
      </a:lt1>
      <a:dk2>
        <a:srgbClr val="009499"/>
      </a:dk2>
      <a:lt2>
        <a:srgbClr val="9BC22B"/>
      </a:lt2>
      <a:accent1>
        <a:srgbClr val="07A1E2"/>
      </a:accent1>
      <a:accent2>
        <a:srgbClr val="DC3555"/>
      </a:accent2>
      <a:accent3>
        <a:srgbClr val="EF8A26"/>
      </a:accent3>
      <a:accent4>
        <a:srgbClr val="BF4191"/>
      </a:accent4>
      <a:accent5>
        <a:srgbClr val="4C4596"/>
      </a:accent5>
      <a:accent6>
        <a:srgbClr val="FFDA29"/>
      </a:accent6>
      <a:hlink>
        <a:srgbClr val="00B0F0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Präsentationsvorlage mit Bild" ma:contentTypeID="0x01010010B948620D55F8479D72EA9A955C4BA4010316000D5522C807FD4947A151755CD4D16B95" ma:contentTypeVersion="5" ma:contentTypeDescription="" ma:contentTypeScope="" ma:versionID="9e61ee126befb7b9f25b4da9b252a6ce">
  <xsd:schema xmlns:xsd="http://www.w3.org/2001/XMLSchema" xmlns:xs="http://www.w3.org/2001/XMLSchema" xmlns:p="http://schemas.microsoft.com/office/2006/metadata/properties" xmlns:ns2="f43f2404-62f9-4650-bc39-1360eaa0bd60" targetNamespace="http://schemas.microsoft.com/office/2006/metadata/properties" ma:root="true" ma:fieldsID="50f999b2f380a0d74e379f4c78ac3843" ns2:_="">
    <xsd:import namespace="f43f2404-62f9-4650-bc39-1360eaa0bd60"/>
    <xsd:element name="properties">
      <xsd:complexType>
        <xsd:sequence>
          <xsd:element name="documentManagement">
            <xsd:complexType>
              <xsd:all>
                <xsd:element ref="ns2:Renditions" minOccurs="0"/>
                <xsd:element ref="ns2:Renditions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3f2404-62f9-4650-bc39-1360eaa0bd60" elementFormDefault="qualified">
    <xsd:import namespace="http://schemas.microsoft.com/office/2006/documentManagement/types"/>
    <xsd:import namespace="http://schemas.microsoft.com/office/infopath/2007/PartnerControls"/>
    <xsd:element name="Renditions" ma:index="8" nillable="true" ma:displayName="Renditions" ma:decimals="0" ma:hidden="true" ma:internalName="Renditions">
      <xsd:simpleType>
        <xsd:restriction base="dms:Number"/>
      </xsd:simpleType>
    </xsd:element>
    <xsd:element name="RenditionsVersion" ma:index="9" nillable="true" ma:displayName="RenditionsVersion" ma:decimals="0" ma:hidden="true" ma:internalName="RenditionsVersion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nditionsVersion xmlns="f43f2404-62f9-4650-bc39-1360eaa0bd60" xsi:nil="true"/>
    <Renditions xmlns="f43f2404-62f9-4650-bc39-1360eaa0bd60" xsi:nil="true"/>
  </documentManagement>
</p:properties>
</file>

<file path=customXml/itemProps1.xml><?xml version="1.0" encoding="utf-8"?>
<ds:datastoreItem xmlns:ds="http://schemas.openxmlformats.org/officeDocument/2006/customXml" ds:itemID="{4C74B25E-0051-4F4C-A3D3-4CB6741976A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9259F2-EB3C-4F04-B204-748B617BC5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3f2404-62f9-4650-bc39-1360eaa0bd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412ADEB-1A04-4ED3-AFAF-2B037140E0CC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f43f2404-62f9-4650-bc39-1360eaa0bd60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428</Words>
  <Application>Microsoft Macintosh PowerPoint</Application>
  <DocSecurity>0</DocSecurity>
  <PresentationFormat>Breitbild</PresentationFormat>
  <Paragraphs>60</Paragraphs>
  <Slides>6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Symbol</vt:lpstr>
      <vt:lpstr>Verdana</vt:lpstr>
      <vt:lpstr>Office</vt:lpstr>
      <vt:lpstr>Modul 2: Suchen und bewerten | Funktionsweise von Suchmaschinen</vt:lpstr>
      <vt:lpstr>Wie funktioniert eine Suchmaschine?</vt:lpstr>
      <vt:lpstr>Wie funktioniert die Suche?</vt:lpstr>
      <vt:lpstr>Wie funktioniert das Ranking?</vt:lpstr>
      <vt:lpstr>Quellen</vt:lpstr>
      <vt:lpstr>Lizenzhinweise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2</cp:revision>
  <dcterms:created xsi:type="dcterms:W3CDTF">2019-10-21T04:27:22Z</dcterms:created>
  <dcterms:modified xsi:type="dcterms:W3CDTF">2022-01-22T15:38:09Z</dcterms:modified>
  <cp:category/>
  <dc:identifier/>
  <cp:contentStatus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0x01010010B948620D55F8479D72EA9A955C4BA4010316000D5522C807FD4947A151755CD4D16B95</vt:lpwstr>
  </property>
</Properties>
</file>