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sldIdLst>
    <p:sldId id="367" r:id="rId5"/>
    <p:sldId id="257" r:id="rId6"/>
    <p:sldId id="271" r:id="rId7"/>
    <p:sldId id="259" r:id="rId8"/>
    <p:sldId id="260" r:id="rId9"/>
    <p:sldId id="263" r:id="rId10"/>
    <p:sldId id="265" r:id="rId11"/>
    <p:sldId id="266" r:id="rId12"/>
    <p:sldId id="264" r:id="rId13"/>
    <p:sldId id="267" r:id="rId14"/>
    <p:sldId id="269" r:id="rId15"/>
    <p:sldId id="382"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e Murmann" initials="JM" lastIdx="1" clrIdx="0">
    <p:extLst>
      <p:ext uri="{19B8F6BF-5375-455C-9EA6-DF929625EA0E}">
        <p15:presenceInfo xmlns:p15="http://schemas.microsoft.com/office/powerpoint/2012/main" userId="Jule Murman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094"/>
    <p:restoredTop sz="80544" autoAdjust="0"/>
  </p:normalViewPr>
  <p:slideViewPr>
    <p:cSldViewPr snapToGrid="0" snapToObjects="1">
      <p:cViewPr varScale="1">
        <p:scale>
          <a:sx n="102" d="100"/>
          <a:sy n="102" d="100"/>
        </p:scale>
        <p:origin x="568" y="176"/>
      </p:cViewPr>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_rels/data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CDCDF6-621C-41F5-B67A-77756A5931EC}" type="doc">
      <dgm:prSet loTypeId="urn:microsoft.com/office/officeart/2005/8/layout/process5" loCatId="process" qsTypeId="urn:microsoft.com/office/officeart/2005/8/quickstyle/simple1" qsCatId="simple" csTypeId="urn:microsoft.com/office/officeart/2005/8/colors/colorful1" csCatId="colorful" phldr="1"/>
      <dgm:spPr/>
      <dgm:t>
        <a:bodyPr/>
        <a:lstStyle/>
        <a:p>
          <a:endParaRPr lang="en-US"/>
        </a:p>
      </dgm:t>
    </dgm:pt>
    <dgm:pt modelId="{D5314233-39AA-4564-BCF8-015C2726632D}">
      <dgm:prSet/>
      <dgm:spPr>
        <a:solidFill>
          <a:schemeClr val="accent1">
            <a:lumMod val="75000"/>
          </a:schemeClr>
        </a:solidFill>
      </dgm:spPr>
      <dgm:t>
        <a:bodyPr/>
        <a:lstStyle/>
        <a:p>
          <a:r>
            <a:rPr lang="de-DE"/>
            <a:t>Was ist Barrierefreiheit?</a:t>
          </a:r>
          <a:endParaRPr lang="en-US"/>
        </a:p>
      </dgm:t>
    </dgm:pt>
    <dgm:pt modelId="{C6C1E37E-9F6E-4619-B1A7-04F03175A999}" type="parTrans" cxnId="{033E7C36-3E65-4049-BE3B-7D353A0F8857}">
      <dgm:prSet/>
      <dgm:spPr/>
      <dgm:t>
        <a:bodyPr/>
        <a:lstStyle/>
        <a:p>
          <a:endParaRPr lang="en-US"/>
        </a:p>
      </dgm:t>
    </dgm:pt>
    <dgm:pt modelId="{BF4895C8-DBB2-44BA-9FE5-A6C6A24634D5}" type="sibTrans" cxnId="{033E7C36-3E65-4049-BE3B-7D353A0F8857}">
      <dgm:prSet/>
      <dgm:spPr>
        <a:solidFill>
          <a:schemeClr val="bg2"/>
        </a:solidFill>
      </dgm:spPr>
      <dgm:t>
        <a:bodyPr/>
        <a:lstStyle/>
        <a:p>
          <a:endParaRPr lang="en-US"/>
        </a:p>
      </dgm:t>
    </dgm:pt>
    <dgm:pt modelId="{5A164D6B-F77D-4953-9851-64069A8313F8}">
      <dgm:prSet/>
      <dgm:spPr>
        <a:solidFill>
          <a:schemeClr val="tx2"/>
        </a:solidFill>
      </dgm:spPr>
      <dgm:t>
        <a:bodyPr/>
        <a:lstStyle/>
        <a:p>
          <a:r>
            <a:rPr lang="de-DE" dirty="0"/>
            <a:t>Was sind barrierefreie Dokumente und Webseiten?</a:t>
          </a:r>
          <a:endParaRPr lang="en-US" dirty="0"/>
        </a:p>
      </dgm:t>
    </dgm:pt>
    <dgm:pt modelId="{DABFC0D3-A797-44F8-B38D-8985F1A5F168}" type="parTrans" cxnId="{50AA01A1-7623-4F00-87A1-D726BDD19151}">
      <dgm:prSet/>
      <dgm:spPr/>
      <dgm:t>
        <a:bodyPr/>
        <a:lstStyle/>
        <a:p>
          <a:endParaRPr lang="en-US"/>
        </a:p>
      </dgm:t>
    </dgm:pt>
    <dgm:pt modelId="{281B2947-6C4D-4186-9AE5-4F866C4F392C}" type="sibTrans" cxnId="{50AA01A1-7623-4F00-87A1-D726BDD19151}">
      <dgm:prSet/>
      <dgm:spPr/>
      <dgm:t>
        <a:bodyPr/>
        <a:lstStyle/>
        <a:p>
          <a:endParaRPr lang="en-US"/>
        </a:p>
      </dgm:t>
    </dgm:pt>
    <dgm:pt modelId="{2B23E08E-045D-4A4C-A39A-029803DA6571}" type="pres">
      <dgm:prSet presAssocID="{A2CDCDF6-621C-41F5-B67A-77756A5931EC}" presName="diagram" presStyleCnt="0">
        <dgm:presLayoutVars>
          <dgm:dir/>
          <dgm:resizeHandles val="exact"/>
        </dgm:presLayoutVars>
      </dgm:prSet>
      <dgm:spPr/>
    </dgm:pt>
    <dgm:pt modelId="{DBDB54FC-D6E1-0645-8E89-E506D8AAA527}" type="pres">
      <dgm:prSet presAssocID="{D5314233-39AA-4564-BCF8-015C2726632D}" presName="node" presStyleLbl="node1" presStyleIdx="0" presStyleCnt="2">
        <dgm:presLayoutVars>
          <dgm:bulletEnabled val="1"/>
        </dgm:presLayoutVars>
      </dgm:prSet>
      <dgm:spPr/>
    </dgm:pt>
    <dgm:pt modelId="{AC39116B-342B-1C4C-B285-8299C4F7EF55}" type="pres">
      <dgm:prSet presAssocID="{BF4895C8-DBB2-44BA-9FE5-A6C6A24634D5}" presName="sibTrans" presStyleLbl="sibTrans2D1" presStyleIdx="0" presStyleCnt="1"/>
      <dgm:spPr/>
    </dgm:pt>
    <dgm:pt modelId="{AB1BDD8E-F322-2F40-8D20-A920EB66A1CE}" type="pres">
      <dgm:prSet presAssocID="{BF4895C8-DBB2-44BA-9FE5-A6C6A24634D5}" presName="connectorText" presStyleLbl="sibTrans2D1" presStyleIdx="0" presStyleCnt="1"/>
      <dgm:spPr/>
    </dgm:pt>
    <dgm:pt modelId="{FC71F567-5CF7-2C48-8DBF-757B38DF42EB}" type="pres">
      <dgm:prSet presAssocID="{5A164D6B-F77D-4953-9851-64069A8313F8}" presName="node" presStyleLbl="node1" presStyleIdx="1" presStyleCnt="2">
        <dgm:presLayoutVars>
          <dgm:bulletEnabled val="1"/>
        </dgm:presLayoutVars>
      </dgm:prSet>
      <dgm:spPr/>
    </dgm:pt>
  </dgm:ptLst>
  <dgm:cxnLst>
    <dgm:cxn modelId="{033E7C36-3E65-4049-BE3B-7D353A0F8857}" srcId="{A2CDCDF6-621C-41F5-B67A-77756A5931EC}" destId="{D5314233-39AA-4564-BCF8-015C2726632D}" srcOrd="0" destOrd="0" parTransId="{C6C1E37E-9F6E-4619-B1A7-04F03175A999}" sibTransId="{BF4895C8-DBB2-44BA-9FE5-A6C6A24634D5}"/>
    <dgm:cxn modelId="{01FEB676-359D-4F4B-B773-8DBD19A66788}" type="presOf" srcId="{D5314233-39AA-4564-BCF8-015C2726632D}" destId="{DBDB54FC-D6E1-0645-8E89-E506D8AAA527}" srcOrd="0" destOrd="0" presId="urn:microsoft.com/office/officeart/2005/8/layout/process5"/>
    <dgm:cxn modelId="{D77BA78E-8FB3-8C4A-9179-3DEC733E613B}" type="presOf" srcId="{BF4895C8-DBB2-44BA-9FE5-A6C6A24634D5}" destId="{AB1BDD8E-F322-2F40-8D20-A920EB66A1CE}" srcOrd="1" destOrd="0" presId="urn:microsoft.com/office/officeart/2005/8/layout/process5"/>
    <dgm:cxn modelId="{50AA01A1-7623-4F00-87A1-D726BDD19151}" srcId="{A2CDCDF6-621C-41F5-B67A-77756A5931EC}" destId="{5A164D6B-F77D-4953-9851-64069A8313F8}" srcOrd="1" destOrd="0" parTransId="{DABFC0D3-A797-44F8-B38D-8985F1A5F168}" sibTransId="{281B2947-6C4D-4186-9AE5-4F866C4F392C}"/>
    <dgm:cxn modelId="{3ED861CC-3A0D-6E45-A962-E5792C60A411}" type="presOf" srcId="{BF4895C8-DBB2-44BA-9FE5-A6C6A24634D5}" destId="{AC39116B-342B-1C4C-B285-8299C4F7EF55}" srcOrd="0" destOrd="0" presId="urn:microsoft.com/office/officeart/2005/8/layout/process5"/>
    <dgm:cxn modelId="{A52FB4EC-00F3-2441-A7A5-C6C5C1D18EC9}" type="presOf" srcId="{5A164D6B-F77D-4953-9851-64069A8313F8}" destId="{FC71F567-5CF7-2C48-8DBF-757B38DF42EB}" srcOrd="0" destOrd="0" presId="urn:microsoft.com/office/officeart/2005/8/layout/process5"/>
    <dgm:cxn modelId="{BB84DFFB-7343-7C47-9A15-809D084861C3}" type="presOf" srcId="{A2CDCDF6-621C-41F5-B67A-77756A5931EC}" destId="{2B23E08E-045D-4A4C-A39A-029803DA6571}" srcOrd="0" destOrd="0" presId="urn:microsoft.com/office/officeart/2005/8/layout/process5"/>
    <dgm:cxn modelId="{A1D21FCC-8F2B-7744-9755-B8C6B37B3D56}" type="presParOf" srcId="{2B23E08E-045D-4A4C-A39A-029803DA6571}" destId="{DBDB54FC-D6E1-0645-8E89-E506D8AAA527}" srcOrd="0" destOrd="0" presId="urn:microsoft.com/office/officeart/2005/8/layout/process5"/>
    <dgm:cxn modelId="{643E72EE-3D8D-9048-B6B3-96DC423A1685}" type="presParOf" srcId="{2B23E08E-045D-4A4C-A39A-029803DA6571}" destId="{AC39116B-342B-1C4C-B285-8299C4F7EF55}" srcOrd="1" destOrd="0" presId="urn:microsoft.com/office/officeart/2005/8/layout/process5"/>
    <dgm:cxn modelId="{1040D6F3-C3D1-DC44-B1DB-AF6CC7943D49}" type="presParOf" srcId="{AC39116B-342B-1C4C-B285-8299C4F7EF55}" destId="{AB1BDD8E-F322-2F40-8D20-A920EB66A1CE}" srcOrd="0" destOrd="0" presId="urn:microsoft.com/office/officeart/2005/8/layout/process5"/>
    <dgm:cxn modelId="{D316D3D0-3AA9-7C43-B857-884A092CF7E3}" type="presParOf" srcId="{2B23E08E-045D-4A4C-A39A-029803DA6571}" destId="{FC71F567-5CF7-2C48-8DBF-757B38DF42EB}" srcOrd="2"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CDCDF6-621C-41F5-B67A-77756A5931EC}" type="doc">
      <dgm:prSet loTypeId="urn:microsoft.com/office/officeart/2005/8/layout/process5" loCatId="process" qsTypeId="urn:microsoft.com/office/officeart/2005/8/quickstyle/simple1" qsCatId="simple" csTypeId="urn:microsoft.com/office/officeart/2005/8/colors/colorful1" csCatId="colorful" phldr="1"/>
      <dgm:spPr/>
      <dgm:t>
        <a:bodyPr/>
        <a:lstStyle/>
        <a:p>
          <a:endParaRPr lang="en-US"/>
        </a:p>
      </dgm:t>
    </dgm:pt>
    <dgm:pt modelId="{D5314233-39AA-4564-BCF8-015C2726632D}">
      <dgm:prSet/>
      <dgm:spPr>
        <a:solidFill>
          <a:schemeClr val="accent1">
            <a:lumMod val="75000"/>
          </a:schemeClr>
        </a:solidFill>
      </dgm:spPr>
      <dgm:t>
        <a:bodyPr/>
        <a:lstStyle/>
        <a:p>
          <a:r>
            <a:rPr lang="de-DE" dirty="0"/>
            <a:t>Barrierefreiheit: physisch/räumlich </a:t>
          </a:r>
          <a:r>
            <a:rPr lang="de-DE" b="1" dirty="0"/>
            <a:t>UND</a:t>
          </a:r>
          <a:r>
            <a:rPr lang="de-DE" dirty="0"/>
            <a:t> medial</a:t>
          </a:r>
          <a:endParaRPr lang="en-US" dirty="0"/>
        </a:p>
      </dgm:t>
      <dgm:extLst>
        <a:ext uri="{E40237B7-FDA0-4F09-8148-C483321AD2D9}">
          <dgm14:cNvPr xmlns:dgm14="http://schemas.microsoft.com/office/drawing/2010/diagram" id="0" name="" descr="&#10;"/>
        </a:ext>
      </dgm:extLst>
    </dgm:pt>
    <dgm:pt modelId="{C6C1E37E-9F6E-4619-B1A7-04F03175A999}" type="parTrans" cxnId="{033E7C36-3E65-4049-BE3B-7D353A0F8857}">
      <dgm:prSet/>
      <dgm:spPr/>
      <dgm:t>
        <a:bodyPr/>
        <a:lstStyle/>
        <a:p>
          <a:endParaRPr lang="en-US"/>
        </a:p>
      </dgm:t>
    </dgm:pt>
    <dgm:pt modelId="{BF4895C8-DBB2-44BA-9FE5-A6C6A24634D5}" type="sibTrans" cxnId="{033E7C36-3E65-4049-BE3B-7D353A0F8857}">
      <dgm:prSet/>
      <dgm:spPr>
        <a:solidFill>
          <a:schemeClr val="bg2"/>
        </a:solidFill>
      </dgm:spPr>
      <dgm:t>
        <a:bodyPr/>
        <a:lstStyle/>
        <a:p>
          <a:endParaRPr lang="en-US"/>
        </a:p>
      </dgm:t>
    </dgm:pt>
    <dgm:pt modelId="{5A164D6B-F77D-4953-9851-64069A8313F8}">
      <dgm:prSet/>
      <dgm:spPr>
        <a:solidFill>
          <a:schemeClr val="tx2"/>
        </a:solidFill>
      </dgm:spPr>
      <dgm:t>
        <a:bodyPr/>
        <a:lstStyle/>
        <a:p>
          <a:r>
            <a:rPr lang="de-DE" dirty="0"/>
            <a:t>2018: EU-Richtlinie zur Barrierefreiheit auf Webseiten und in Apps von öffentlichen Stellen (Artikel 4)</a:t>
          </a:r>
          <a:endParaRPr lang="en-US" dirty="0"/>
        </a:p>
      </dgm:t>
    </dgm:pt>
    <dgm:pt modelId="{DABFC0D3-A797-44F8-B38D-8985F1A5F168}" type="parTrans" cxnId="{50AA01A1-7623-4F00-87A1-D726BDD19151}">
      <dgm:prSet/>
      <dgm:spPr/>
      <dgm:t>
        <a:bodyPr/>
        <a:lstStyle/>
        <a:p>
          <a:endParaRPr lang="en-US"/>
        </a:p>
      </dgm:t>
    </dgm:pt>
    <dgm:pt modelId="{281B2947-6C4D-4186-9AE5-4F866C4F392C}" type="sibTrans" cxnId="{50AA01A1-7623-4F00-87A1-D726BDD19151}">
      <dgm:prSet/>
      <dgm:spPr/>
      <dgm:t>
        <a:bodyPr/>
        <a:lstStyle/>
        <a:p>
          <a:endParaRPr lang="en-US"/>
        </a:p>
      </dgm:t>
    </dgm:pt>
    <dgm:pt modelId="{2B23E08E-045D-4A4C-A39A-029803DA6571}" type="pres">
      <dgm:prSet presAssocID="{A2CDCDF6-621C-41F5-B67A-77756A5931EC}" presName="diagram" presStyleCnt="0">
        <dgm:presLayoutVars>
          <dgm:dir/>
          <dgm:resizeHandles val="exact"/>
        </dgm:presLayoutVars>
      </dgm:prSet>
      <dgm:spPr/>
    </dgm:pt>
    <dgm:pt modelId="{DBDB54FC-D6E1-0645-8E89-E506D8AAA527}" type="pres">
      <dgm:prSet presAssocID="{D5314233-39AA-4564-BCF8-015C2726632D}" presName="node" presStyleLbl="node1" presStyleIdx="0" presStyleCnt="2">
        <dgm:presLayoutVars>
          <dgm:bulletEnabled val="1"/>
        </dgm:presLayoutVars>
      </dgm:prSet>
      <dgm:spPr/>
    </dgm:pt>
    <dgm:pt modelId="{AC39116B-342B-1C4C-B285-8299C4F7EF55}" type="pres">
      <dgm:prSet presAssocID="{BF4895C8-DBB2-44BA-9FE5-A6C6A24634D5}" presName="sibTrans" presStyleLbl="sibTrans2D1" presStyleIdx="0" presStyleCnt="1"/>
      <dgm:spPr/>
    </dgm:pt>
    <dgm:pt modelId="{AB1BDD8E-F322-2F40-8D20-A920EB66A1CE}" type="pres">
      <dgm:prSet presAssocID="{BF4895C8-DBB2-44BA-9FE5-A6C6A24634D5}" presName="connectorText" presStyleLbl="sibTrans2D1" presStyleIdx="0" presStyleCnt="1"/>
      <dgm:spPr/>
    </dgm:pt>
    <dgm:pt modelId="{FC71F567-5CF7-2C48-8DBF-757B38DF42EB}" type="pres">
      <dgm:prSet presAssocID="{5A164D6B-F77D-4953-9851-64069A8313F8}" presName="node" presStyleLbl="node1" presStyleIdx="1" presStyleCnt="2">
        <dgm:presLayoutVars>
          <dgm:bulletEnabled val="1"/>
        </dgm:presLayoutVars>
      </dgm:prSet>
      <dgm:spPr/>
    </dgm:pt>
  </dgm:ptLst>
  <dgm:cxnLst>
    <dgm:cxn modelId="{033E7C36-3E65-4049-BE3B-7D353A0F8857}" srcId="{A2CDCDF6-621C-41F5-B67A-77756A5931EC}" destId="{D5314233-39AA-4564-BCF8-015C2726632D}" srcOrd="0" destOrd="0" parTransId="{C6C1E37E-9F6E-4619-B1A7-04F03175A999}" sibTransId="{BF4895C8-DBB2-44BA-9FE5-A6C6A24634D5}"/>
    <dgm:cxn modelId="{01FEB676-359D-4F4B-B773-8DBD19A66788}" type="presOf" srcId="{D5314233-39AA-4564-BCF8-015C2726632D}" destId="{DBDB54FC-D6E1-0645-8E89-E506D8AAA527}" srcOrd="0" destOrd="0" presId="urn:microsoft.com/office/officeart/2005/8/layout/process5"/>
    <dgm:cxn modelId="{D77BA78E-8FB3-8C4A-9179-3DEC733E613B}" type="presOf" srcId="{BF4895C8-DBB2-44BA-9FE5-A6C6A24634D5}" destId="{AB1BDD8E-F322-2F40-8D20-A920EB66A1CE}" srcOrd="1" destOrd="0" presId="urn:microsoft.com/office/officeart/2005/8/layout/process5"/>
    <dgm:cxn modelId="{50AA01A1-7623-4F00-87A1-D726BDD19151}" srcId="{A2CDCDF6-621C-41F5-B67A-77756A5931EC}" destId="{5A164D6B-F77D-4953-9851-64069A8313F8}" srcOrd="1" destOrd="0" parTransId="{DABFC0D3-A797-44F8-B38D-8985F1A5F168}" sibTransId="{281B2947-6C4D-4186-9AE5-4F866C4F392C}"/>
    <dgm:cxn modelId="{3ED861CC-3A0D-6E45-A962-E5792C60A411}" type="presOf" srcId="{BF4895C8-DBB2-44BA-9FE5-A6C6A24634D5}" destId="{AC39116B-342B-1C4C-B285-8299C4F7EF55}" srcOrd="0" destOrd="0" presId="urn:microsoft.com/office/officeart/2005/8/layout/process5"/>
    <dgm:cxn modelId="{A52FB4EC-00F3-2441-A7A5-C6C5C1D18EC9}" type="presOf" srcId="{5A164D6B-F77D-4953-9851-64069A8313F8}" destId="{FC71F567-5CF7-2C48-8DBF-757B38DF42EB}" srcOrd="0" destOrd="0" presId="urn:microsoft.com/office/officeart/2005/8/layout/process5"/>
    <dgm:cxn modelId="{BB84DFFB-7343-7C47-9A15-809D084861C3}" type="presOf" srcId="{A2CDCDF6-621C-41F5-B67A-77756A5931EC}" destId="{2B23E08E-045D-4A4C-A39A-029803DA6571}" srcOrd="0" destOrd="0" presId="urn:microsoft.com/office/officeart/2005/8/layout/process5"/>
    <dgm:cxn modelId="{A1D21FCC-8F2B-7744-9755-B8C6B37B3D56}" type="presParOf" srcId="{2B23E08E-045D-4A4C-A39A-029803DA6571}" destId="{DBDB54FC-D6E1-0645-8E89-E506D8AAA527}" srcOrd="0" destOrd="0" presId="urn:microsoft.com/office/officeart/2005/8/layout/process5"/>
    <dgm:cxn modelId="{643E72EE-3D8D-9048-B6B3-96DC423A1685}" type="presParOf" srcId="{2B23E08E-045D-4A4C-A39A-029803DA6571}" destId="{AC39116B-342B-1C4C-B285-8299C4F7EF55}" srcOrd="1" destOrd="0" presId="urn:microsoft.com/office/officeart/2005/8/layout/process5"/>
    <dgm:cxn modelId="{1040D6F3-C3D1-DC44-B1DB-AF6CC7943D49}" type="presParOf" srcId="{AC39116B-342B-1C4C-B285-8299C4F7EF55}" destId="{AB1BDD8E-F322-2F40-8D20-A920EB66A1CE}" srcOrd="0" destOrd="0" presId="urn:microsoft.com/office/officeart/2005/8/layout/process5"/>
    <dgm:cxn modelId="{D316D3D0-3AA9-7C43-B857-884A092CF7E3}" type="presParOf" srcId="{2B23E08E-045D-4A4C-A39A-029803DA6571}" destId="{FC71F567-5CF7-2C48-8DBF-757B38DF42EB}" srcOrd="2"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B2358D-B653-430F-8132-80F785A43F1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E68BDA93-CD3B-4AEE-8FC4-EC7AAD1342E8}">
      <dgm:prSet/>
      <dgm:spPr/>
      <dgm:t>
        <a:bodyPr/>
        <a:lstStyle/>
        <a:p>
          <a:r>
            <a:rPr lang="de-DE" dirty="0"/>
            <a:t>eine möglichst übersichtliche Struktur </a:t>
          </a:r>
          <a:endParaRPr lang="en-US" dirty="0"/>
        </a:p>
      </dgm:t>
    </dgm:pt>
    <dgm:pt modelId="{4A58EED9-AE39-4ACE-95D3-22750BADE15F}" type="parTrans" cxnId="{A172BBD4-6032-4143-85A0-CCE92EF9529D}">
      <dgm:prSet/>
      <dgm:spPr/>
      <dgm:t>
        <a:bodyPr/>
        <a:lstStyle/>
        <a:p>
          <a:endParaRPr lang="en-US"/>
        </a:p>
      </dgm:t>
    </dgm:pt>
    <dgm:pt modelId="{53A749AC-8EEF-451A-BAEB-C10D4E9E6C9A}" type="sibTrans" cxnId="{A172BBD4-6032-4143-85A0-CCE92EF9529D}">
      <dgm:prSet/>
      <dgm:spPr/>
      <dgm:t>
        <a:bodyPr/>
        <a:lstStyle/>
        <a:p>
          <a:endParaRPr lang="en-US"/>
        </a:p>
      </dgm:t>
    </dgm:pt>
    <dgm:pt modelId="{9B1750D9-B122-4A7C-8FEE-5AC56205010A}">
      <dgm:prSet/>
      <dgm:spPr/>
      <dgm:t>
        <a:bodyPr/>
        <a:lstStyle/>
        <a:p>
          <a:r>
            <a:rPr lang="de-DE" dirty="0"/>
            <a:t>nutzerfreundliche Sprache</a:t>
          </a:r>
          <a:endParaRPr lang="en-US" dirty="0"/>
        </a:p>
      </dgm:t>
    </dgm:pt>
    <dgm:pt modelId="{85B5E27E-6550-4251-A95C-D678DC7044C9}" type="parTrans" cxnId="{0B7D88D7-E24D-4347-98AA-B9D6D20166F2}">
      <dgm:prSet/>
      <dgm:spPr/>
      <dgm:t>
        <a:bodyPr/>
        <a:lstStyle/>
        <a:p>
          <a:endParaRPr lang="en-US"/>
        </a:p>
      </dgm:t>
    </dgm:pt>
    <dgm:pt modelId="{C71CF546-E438-47E0-ABF7-D559BEF6C32C}" type="sibTrans" cxnId="{0B7D88D7-E24D-4347-98AA-B9D6D20166F2}">
      <dgm:prSet/>
      <dgm:spPr/>
      <dgm:t>
        <a:bodyPr/>
        <a:lstStyle/>
        <a:p>
          <a:endParaRPr lang="en-US"/>
        </a:p>
      </dgm:t>
    </dgm:pt>
    <dgm:pt modelId="{A263B44D-BADF-4832-AE9E-843EC0B3FB05}">
      <dgm:prSet/>
      <dgm:spPr/>
      <dgm:t>
        <a:bodyPr/>
        <a:lstStyle/>
        <a:p>
          <a:r>
            <a:rPr lang="de-DE" dirty="0"/>
            <a:t>Alternativtexte für Bilder</a:t>
          </a:r>
          <a:endParaRPr lang="en-US" dirty="0"/>
        </a:p>
      </dgm:t>
    </dgm:pt>
    <dgm:pt modelId="{138E2A9E-FA47-4A60-B0DD-63F94FD47BA1}" type="parTrans" cxnId="{26F697F9-1962-45DD-89C5-DCC364E33133}">
      <dgm:prSet/>
      <dgm:spPr/>
      <dgm:t>
        <a:bodyPr/>
        <a:lstStyle/>
        <a:p>
          <a:endParaRPr lang="en-US"/>
        </a:p>
      </dgm:t>
    </dgm:pt>
    <dgm:pt modelId="{B4D45724-F328-4CAC-971A-C11C910F17A9}" type="sibTrans" cxnId="{26F697F9-1962-45DD-89C5-DCC364E33133}">
      <dgm:prSet/>
      <dgm:spPr/>
      <dgm:t>
        <a:bodyPr/>
        <a:lstStyle/>
        <a:p>
          <a:endParaRPr lang="en-US"/>
        </a:p>
      </dgm:t>
    </dgm:pt>
    <dgm:pt modelId="{958BC5EF-BF1F-483D-89F4-B05A01973B7B}">
      <dgm:prSet/>
      <dgm:spPr/>
      <dgm:t>
        <a:bodyPr/>
        <a:lstStyle/>
        <a:p>
          <a:r>
            <a:rPr lang="de-DE" dirty="0"/>
            <a:t>Website mit Maus und Tastatur bedienbar</a:t>
          </a:r>
          <a:endParaRPr lang="en-US" dirty="0"/>
        </a:p>
      </dgm:t>
    </dgm:pt>
    <dgm:pt modelId="{6BFCAF4F-BD20-41C8-A3C6-4221921F28A7}" type="parTrans" cxnId="{5BC11FB3-2DA1-4ACA-925D-A56A0B4BB371}">
      <dgm:prSet/>
      <dgm:spPr/>
      <dgm:t>
        <a:bodyPr/>
        <a:lstStyle/>
        <a:p>
          <a:endParaRPr lang="en-US"/>
        </a:p>
      </dgm:t>
    </dgm:pt>
    <dgm:pt modelId="{9D6059E4-44AA-4572-ABE2-DB0893F34DE0}" type="sibTrans" cxnId="{5BC11FB3-2DA1-4ACA-925D-A56A0B4BB371}">
      <dgm:prSet/>
      <dgm:spPr/>
      <dgm:t>
        <a:bodyPr/>
        <a:lstStyle/>
        <a:p>
          <a:endParaRPr lang="en-US"/>
        </a:p>
      </dgm:t>
    </dgm:pt>
    <dgm:pt modelId="{A8F30CCB-5005-44BC-BFDE-03094AEBD0FD}">
      <dgm:prSet/>
      <dgm:spPr/>
      <dgm:t>
        <a:bodyPr/>
        <a:lstStyle/>
        <a:p>
          <a:r>
            <a:rPr lang="de-DE" dirty="0"/>
            <a:t>Schriften können vergrößert oder farblich verändert werden</a:t>
          </a:r>
          <a:endParaRPr lang="en-US" dirty="0"/>
        </a:p>
      </dgm:t>
    </dgm:pt>
    <dgm:pt modelId="{A8F49FDD-14E9-44D9-AC4D-7F90363EBDAD}" type="parTrans" cxnId="{6485B756-3A55-4611-AA3B-5ACDB3038616}">
      <dgm:prSet/>
      <dgm:spPr/>
      <dgm:t>
        <a:bodyPr/>
        <a:lstStyle/>
        <a:p>
          <a:endParaRPr lang="en-US"/>
        </a:p>
      </dgm:t>
    </dgm:pt>
    <dgm:pt modelId="{8917136A-C799-4153-ACF1-B7FF9A8EED9E}" type="sibTrans" cxnId="{6485B756-3A55-4611-AA3B-5ACDB3038616}">
      <dgm:prSet/>
      <dgm:spPr/>
      <dgm:t>
        <a:bodyPr/>
        <a:lstStyle/>
        <a:p>
          <a:endParaRPr lang="en-US"/>
        </a:p>
      </dgm:t>
    </dgm:pt>
    <dgm:pt modelId="{5AC7BA98-0113-47F4-A7A1-AE091F8FC57F}">
      <dgm:prSet/>
      <dgm:spPr/>
      <dgm:t>
        <a:bodyPr/>
        <a:lstStyle/>
        <a:p>
          <a:r>
            <a:rPr lang="de-DE" dirty="0"/>
            <a:t>Inhalt sollte sich farblich gut vom Hintergrund abheben</a:t>
          </a:r>
          <a:endParaRPr lang="en-US" dirty="0"/>
        </a:p>
      </dgm:t>
    </dgm:pt>
    <dgm:pt modelId="{47F500E2-ED8D-4971-8465-F6E3B2C96C33}" type="parTrans" cxnId="{220E4594-169E-4E28-B74E-23750956B27A}">
      <dgm:prSet/>
      <dgm:spPr/>
      <dgm:t>
        <a:bodyPr/>
        <a:lstStyle/>
        <a:p>
          <a:endParaRPr lang="en-US"/>
        </a:p>
      </dgm:t>
    </dgm:pt>
    <dgm:pt modelId="{E4486BE0-A2EB-43D1-97BE-3DC6BE80DB47}" type="sibTrans" cxnId="{220E4594-169E-4E28-B74E-23750956B27A}">
      <dgm:prSet/>
      <dgm:spPr/>
      <dgm:t>
        <a:bodyPr/>
        <a:lstStyle/>
        <a:p>
          <a:endParaRPr lang="en-US"/>
        </a:p>
      </dgm:t>
    </dgm:pt>
    <dgm:pt modelId="{9B0C0B00-D386-49DE-B09A-BB5886CF7DFE}">
      <dgm:prSet/>
      <dgm:spPr/>
      <dgm:t>
        <a:bodyPr/>
        <a:lstStyle/>
        <a:p>
          <a:r>
            <a:rPr lang="de-DE" dirty="0"/>
            <a:t>Einsatz von mehreren Hinweissignalen zur Vermittlung von Informationen</a:t>
          </a:r>
          <a:endParaRPr lang="en-US" dirty="0"/>
        </a:p>
      </dgm:t>
    </dgm:pt>
    <dgm:pt modelId="{359FAACA-C812-4A06-B214-E20D5F7CBD12}" type="parTrans" cxnId="{3D78BC0E-FD87-415B-B9B4-4F0D362B98CA}">
      <dgm:prSet/>
      <dgm:spPr/>
      <dgm:t>
        <a:bodyPr/>
        <a:lstStyle/>
        <a:p>
          <a:endParaRPr lang="en-US"/>
        </a:p>
      </dgm:t>
    </dgm:pt>
    <dgm:pt modelId="{FD7EA49C-17B6-4665-B73E-62033EDE1E16}" type="sibTrans" cxnId="{3D78BC0E-FD87-415B-B9B4-4F0D362B98CA}">
      <dgm:prSet/>
      <dgm:spPr/>
      <dgm:t>
        <a:bodyPr/>
        <a:lstStyle/>
        <a:p>
          <a:endParaRPr lang="en-US"/>
        </a:p>
      </dgm:t>
    </dgm:pt>
    <dgm:pt modelId="{0D2839B5-3D8C-0D41-881E-5FE794E14A6D}" type="pres">
      <dgm:prSet presAssocID="{DDB2358D-B653-430F-8132-80F785A43F1F}" presName="vert0" presStyleCnt="0">
        <dgm:presLayoutVars>
          <dgm:dir/>
          <dgm:animOne val="branch"/>
          <dgm:animLvl val="lvl"/>
        </dgm:presLayoutVars>
      </dgm:prSet>
      <dgm:spPr/>
    </dgm:pt>
    <dgm:pt modelId="{FCC06757-EBF9-BF47-A8D7-814489DAC954}" type="pres">
      <dgm:prSet presAssocID="{E68BDA93-CD3B-4AEE-8FC4-EC7AAD1342E8}" presName="thickLine" presStyleLbl="alignNode1" presStyleIdx="0" presStyleCnt="7"/>
      <dgm:spPr/>
      <dgm:extLst>
        <a:ext uri="{E40237B7-FDA0-4F09-8148-C483321AD2D9}">
          <dgm14:cNvPr xmlns:dgm14="http://schemas.microsoft.com/office/drawing/2010/diagram" id="0" name="" descr="•eine möglichst übersichtliche Struktur. &#10;•nutzerfreundliche Sprache.&#10;•Alternativtexte für Bilder.&#10;•Website mit Maus und Tastatur bedienbar.&#10;•Schriften können vergrößert oder farblich verändert werden.&#10;•Inhalt sollte sich farblich gut vom Hintergrund abheben.&#10;•Einsatz von mehreren Hinweissignalen zur Vermittlung von Informationen.&#10;"/>
        </a:ext>
      </dgm:extLst>
    </dgm:pt>
    <dgm:pt modelId="{06DD69E0-DA7C-1445-9225-A10EB6472983}" type="pres">
      <dgm:prSet presAssocID="{E68BDA93-CD3B-4AEE-8FC4-EC7AAD1342E8}" presName="horz1" presStyleCnt="0"/>
      <dgm:spPr/>
    </dgm:pt>
    <dgm:pt modelId="{D7C95842-A59D-6C4E-813C-C3D34AED1A14}" type="pres">
      <dgm:prSet presAssocID="{E68BDA93-CD3B-4AEE-8FC4-EC7AAD1342E8}" presName="tx1" presStyleLbl="revTx" presStyleIdx="0" presStyleCnt="7"/>
      <dgm:spPr/>
    </dgm:pt>
    <dgm:pt modelId="{59AEE82F-5838-0C48-AC2A-F7D13D50BE10}" type="pres">
      <dgm:prSet presAssocID="{E68BDA93-CD3B-4AEE-8FC4-EC7AAD1342E8}" presName="vert1" presStyleCnt="0"/>
      <dgm:spPr/>
    </dgm:pt>
    <dgm:pt modelId="{CDE5FB72-9BA4-3744-AB93-3A10A27D774C}" type="pres">
      <dgm:prSet presAssocID="{9B1750D9-B122-4A7C-8FEE-5AC56205010A}" presName="thickLine" presStyleLbl="alignNode1" presStyleIdx="1" presStyleCnt="7"/>
      <dgm:spPr/>
      <dgm:extLst>
        <a:ext uri="{E40237B7-FDA0-4F09-8148-C483321AD2D9}">
          <dgm14:cNvPr xmlns:dgm14="http://schemas.microsoft.com/office/drawing/2010/diagram" id="0" name="" descr="•eine möglichst übersichtliche Struktur. &#10;•nutzerfreundliche Sprache.&#10;•Alternativtexte für Bilder.&#10;•Website mit Maus und Tastatur bedienbar.&#10;•Schriften können vergrößert oder farblich verändert werden.&#10;•Inhalt sollte sich farblich gut vom Hintergrund abheben.&#10;•Einsatz von mehreren Hinweissignalen zur Vermittlung von Informationen.&#10;"/>
        </a:ext>
      </dgm:extLst>
    </dgm:pt>
    <dgm:pt modelId="{D723DE98-E2E3-B34D-80FC-347A6B3E1689}" type="pres">
      <dgm:prSet presAssocID="{9B1750D9-B122-4A7C-8FEE-5AC56205010A}" presName="horz1" presStyleCnt="0"/>
      <dgm:spPr/>
    </dgm:pt>
    <dgm:pt modelId="{198CF2C3-18AF-6348-9003-68F97C31BBBB}" type="pres">
      <dgm:prSet presAssocID="{9B1750D9-B122-4A7C-8FEE-5AC56205010A}" presName="tx1" presStyleLbl="revTx" presStyleIdx="1" presStyleCnt="7"/>
      <dgm:spPr/>
    </dgm:pt>
    <dgm:pt modelId="{35327B45-E724-1F4A-A92A-D29D3698DDA5}" type="pres">
      <dgm:prSet presAssocID="{9B1750D9-B122-4A7C-8FEE-5AC56205010A}" presName="vert1" presStyleCnt="0"/>
      <dgm:spPr/>
    </dgm:pt>
    <dgm:pt modelId="{D09AABA4-6397-6A43-BB6E-8EE2A17BD9EA}" type="pres">
      <dgm:prSet presAssocID="{A263B44D-BADF-4832-AE9E-843EC0B3FB05}" presName="thickLine" presStyleLbl="alignNode1" presStyleIdx="2" presStyleCnt="7"/>
      <dgm:spPr/>
      <dgm:extLst>
        <a:ext uri="{E40237B7-FDA0-4F09-8148-C483321AD2D9}">
          <dgm14:cNvPr xmlns:dgm14="http://schemas.microsoft.com/office/drawing/2010/diagram" id="0" name="" descr="•eine möglichst übersichtliche Struktur. &#10;•nutzerfreundliche Sprache.&#10;•Alternativtexte für Bilder.&#10;•Website mit Maus und Tastatur bedienbar.&#10;•Schriften können vergrößert oder farblich verändert werden.&#10;•Inhalt sollte sich farblich gut vom Hintergrund abheben.&#10;•Einsatz von mehreren Hinweissignalen zur Vermittlung von Informationen.&#10;"/>
        </a:ext>
      </dgm:extLst>
    </dgm:pt>
    <dgm:pt modelId="{8BA26253-A3A0-404F-8CF0-F6FECA120981}" type="pres">
      <dgm:prSet presAssocID="{A263B44D-BADF-4832-AE9E-843EC0B3FB05}" presName="horz1" presStyleCnt="0"/>
      <dgm:spPr/>
    </dgm:pt>
    <dgm:pt modelId="{8101789B-F05E-8D49-A361-41279EC10A24}" type="pres">
      <dgm:prSet presAssocID="{A263B44D-BADF-4832-AE9E-843EC0B3FB05}" presName="tx1" presStyleLbl="revTx" presStyleIdx="2" presStyleCnt="7"/>
      <dgm:spPr/>
    </dgm:pt>
    <dgm:pt modelId="{535962BE-D2A8-3F40-89AA-EF35D4B17EB4}" type="pres">
      <dgm:prSet presAssocID="{A263B44D-BADF-4832-AE9E-843EC0B3FB05}" presName="vert1" presStyleCnt="0"/>
      <dgm:spPr/>
    </dgm:pt>
    <dgm:pt modelId="{94AEFEC2-0A70-AE44-AAF6-4A948600FED2}" type="pres">
      <dgm:prSet presAssocID="{958BC5EF-BF1F-483D-89F4-B05A01973B7B}" presName="thickLine" presStyleLbl="alignNode1" presStyleIdx="3" presStyleCnt="7"/>
      <dgm:spPr/>
      <dgm:extLst>
        <a:ext uri="{E40237B7-FDA0-4F09-8148-C483321AD2D9}">
          <dgm14:cNvPr xmlns:dgm14="http://schemas.microsoft.com/office/drawing/2010/diagram" id="0" name="" descr="•eine möglichst übersichtliche Struktur. &#10;•nutzerfreundliche Sprache.&#10;•Alternativtexte für Bilder.&#10;•Website mit Maus und Tastatur bedienbar.&#10;•Schriften können vergrößert oder farblich verändert werden.&#10;•Inhalt sollte sich farblich gut vom Hintergrund abheben.&#10;•Einsatz von mehreren Hinweissignalen zur Vermittlung von Informationen.&#10;"/>
        </a:ext>
      </dgm:extLst>
    </dgm:pt>
    <dgm:pt modelId="{5F13DE91-9254-304F-AD41-378E22225F77}" type="pres">
      <dgm:prSet presAssocID="{958BC5EF-BF1F-483D-89F4-B05A01973B7B}" presName="horz1" presStyleCnt="0"/>
      <dgm:spPr/>
    </dgm:pt>
    <dgm:pt modelId="{BE707943-819E-D84E-BD6F-C236C49392F8}" type="pres">
      <dgm:prSet presAssocID="{958BC5EF-BF1F-483D-89F4-B05A01973B7B}" presName="tx1" presStyleLbl="revTx" presStyleIdx="3" presStyleCnt="7"/>
      <dgm:spPr/>
    </dgm:pt>
    <dgm:pt modelId="{8B09B514-59DE-0E4F-B99C-7677DE573772}" type="pres">
      <dgm:prSet presAssocID="{958BC5EF-BF1F-483D-89F4-B05A01973B7B}" presName="vert1" presStyleCnt="0"/>
      <dgm:spPr/>
    </dgm:pt>
    <dgm:pt modelId="{A4B3C128-7FA7-3F44-9B27-FBC4920E991B}" type="pres">
      <dgm:prSet presAssocID="{A8F30CCB-5005-44BC-BFDE-03094AEBD0FD}" presName="thickLine" presStyleLbl="alignNode1" presStyleIdx="4" presStyleCnt="7"/>
      <dgm:spPr/>
      <dgm:extLst>
        <a:ext uri="{E40237B7-FDA0-4F09-8148-C483321AD2D9}">
          <dgm14:cNvPr xmlns:dgm14="http://schemas.microsoft.com/office/drawing/2010/diagram" id="0" name="" descr="•eine möglichst übersichtliche Struktur. &#10;•nutzerfreundliche Sprache.&#10;•Alternativtexte für Bilder.&#10;•Website mit Maus und Tastatur bedienbar.&#10;•Schriften können vergrößert oder farblich verändert werden.&#10;•Inhalt sollte sich farblich gut vom Hintergrund abheben.&#10;•Einsatz von mehreren Hinweissignalen zur Vermittlung von Informationen.&#10;"/>
        </a:ext>
      </dgm:extLst>
    </dgm:pt>
    <dgm:pt modelId="{7968CCC7-45F8-ED48-A966-7CE6DA33AADC}" type="pres">
      <dgm:prSet presAssocID="{A8F30CCB-5005-44BC-BFDE-03094AEBD0FD}" presName="horz1" presStyleCnt="0"/>
      <dgm:spPr/>
    </dgm:pt>
    <dgm:pt modelId="{523E4A4F-42B4-7A4E-9E84-C9B621859D44}" type="pres">
      <dgm:prSet presAssocID="{A8F30CCB-5005-44BC-BFDE-03094AEBD0FD}" presName="tx1" presStyleLbl="revTx" presStyleIdx="4" presStyleCnt="7"/>
      <dgm:spPr/>
    </dgm:pt>
    <dgm:pt modelId="{C7D95883-963A-A443-A82E-157E6B79C72A}" type="pres">
      <dgm:prSet presAssocID="{A8F30CCB-5005-44BC-BFDE-03094AEBD0FD}" presName="vert1" presStyleCnt="0"/>
      <dgm:spPr/>
    </dgm:pt>
    <dgm:pt modelId="{8A2A9437-218C-0F4E-B616-A009A615F9C9}" type="pres">
      <dgm:prSet presAssocID="{5AC7BA98-0113-47F4-A7A1-AE091F8FC57F}" presName="thickLine" presStyleLbl="alignNode1" presStyleIdx="5" presStyleCnt="7"/>
      <dgm:spPr/>
      <dgm:extLst>
        <a:ext uri="{E40237B7-FDA0-4F09-8148-C483321AD2D9}">
          <dgm14:cNvPr xmlns:dgm14="http://schemas.microsoft.com/office/drawing/2010/diagram" id="0" name="" descr="•eine möglichst übersichtliche Struktur. &#10;•nutzerfreundliche Sprache.&#10;•Alternativtexte für Bilder.&#10;•Website mit Maus und Tastatur bedienbar.&#10;•Schriften können vergrößert oder farblich verändert werden.&#10;•Inhalt sollte sich farblich gut vom Hintergrund abheben.&#10;•Einsatz von mehreren Hinweissignalen zur Vermittlung von Informationen.&#10;"/>
        </a:ext>
      </dgm:extLst>
    </dgm:pt>
    <dgm:pt modelId="{4B4909EA-7EFA-5A42-81A5-DCB983033CCC}" type="pres">
      <dgm:prSet presAssocID="{5AC7BA98-0113-47F4-A7A1-AE091F8FC57F}" presName="horz1" presStyleCnt="0"/>
      <dgm:spPr/>
    </dgm:pt>
    <dgm:pt modelId="{3C0C1950-97F3-BE45-8113-780BA14FCC2A}" type="pres">
      <dgm:prSet presAssocID="{5AC7BA98-0113-47F4-A7A1-AE091F8FC57F}" presName="tx1" presStyleLbl="revTx" presStyleIdx="5" presStyleCnt="7"/>
      <dgm:spPr/>
    </dgm:pt>
    <dgm:pt modelId="{E89A7A07-D718-F84F-B879-B0B7D628D0A6}" type="pres">
      <dgm:prSet presAssocID="{5AC7BA98-0113-47F4-A7A1-AE091F8FC57F}" presName="vert1" presStyleCnt="0"/>
      <dgm:spPr/>
    </dgm:pt>
    <dgm:pt modelId="{F9D4FAC1-83F6-354D-A559-6DF633914D76}" type="pres">
      <dgm:prSet presAssocID="{9B0C0B00-D386-49DE-B09A-BB5886CF7DFE}" presName="thickLine" presStyleLbl="alignNode1" presStyleIdx="6" presStyleCnt="7"/>
      <dgm:spPr/>
      <dgm:extLst>
        <a:ext uri="{E40237B7-FDA0-4F09-8148-C483321AD2D9}">
          <dgm14:cNvPr xmlns:dgm14="http://schemas.microsoft.com/office/drawing/2010/diagram" id="0" name="" descr="•eine möglichst übersichtliche Struktur. &#10;•nutzerfreundliche Sprache.&#10;•Alternativtexte für Bilder.&#10;•Website mit Maus und Tastatur bedienbar.&#10;•Schriften können vergrößert oder farblich verändert werden.&#10;•Inhalt sollte sich farblich gut vom Hintergrund abheben.&#10;•Einsatz von mehreren Hinweissignalen zur Vermittlung von Informationen.&#10;"/>
        </a:ext>
      </dgm:extLst>
    </dgm:pt>
    <dgm:pt modelId="{0B60769F-852D-CE46-AAC3-B2C793FE87F2}" type="pres">
      <dgm:prSet presAssocID="{9B0C0B00-D386-49DE-B09A-BB5886CF7DFE}" presName="horz1" presStyleCnt="0"/>
      <dgm:spPr/>
    </dgm:pt>
    <dgm:pt modelId="{450EF3F8-5311-2445-9287-39C0FA19F686}" type="pres">
      <dgm:prSet presAssocID="{9B0C0B00-D386-49DE-B09A-BB5886CF7DFE}" presName="tx1" presStyleLbl="revTx" presStyleIdx="6" presStyleCnt="7"/>
      <dgm:spPr/>
    </dgm:pt>
    <dgm:pt modelId="{B4C5C2D6-9294-5944-A4F6-BE666B2775BE}" type="pres">
      <dgm:prSet presAssocID="{9B0C0B00-D386-49DE-B09A-BB5886CF7DFE}" presName="vert1" presStyleCnt="0"/>
      <dgm:spPr/>
    </dgm:pt>
  </dgm:ptLst>
  <dgm:cxnLst>
    <dgm:cxn modelId="{3D78BC0E-FD87-415B-B9B4-4F0D362B98CA}" srcId="{DDB2358D-B653-430F-8132-80F785A43F1F}" destId="{9B0C0B00-D386-49DE-B09A-BB5886CF7DFE}" srcOrd="6" destOrd="0" parTransId="{359FAACA-C812-4A06-B214-E20D5F7CBD12}" sibTransId="{FD7EA49C-17B6-4665-B73E-62033EDE1E16}"/>
    <dgm:cxn modelId="{51C7F90E-F863-B044-BAEF-C73A29E2ECDF}" type="presOf" srcId="{5AC7BA98-0113-47F4-A7A1-AE091F8FC57F}" destId="{3C0C1950-97F3-BE45-8113-780BA14FCC2A}" srcOrd="0" destOrd="0" presId="urn:microsoft.com/office/officeart/2008/layout/LinedList"/>
    <dgm:cxn modelId="{B2FC982C-7B7B-CD45-81C7-65101856DDD8}" type="presOf" srcId="{958BC5EF-BF1F-483D-89F4-B05A01973B7B}" destId="{BE707943-819E-D84E-BD6F-C236C49392F8}" srcOrd="0" destOrd="0" presId="urn:microsoft.com/office/officeart/2008/layout/LinedList"/>
    <dgm:cxn modelId="{3E0ACC49-92C6-974C-9ABC-FB2D54291A37}" type="presOf" srcId="{E68BDA93-CD3B-4AEE-8FC4-EC7AAD1342E8}" destId="{D7C95842-A59D-6C4E-813C-C3D34AED1A14}" srcOrd="0" destOrd="0" presId="urn:microsoft.com/office/officeart/2008/layout/LinedList"/>
    <dgm:cxn modelId="{3DA1C352-48EE-BC49-A7AF-C6AA3FD31CA4}" type="presOf" srcId="{9B1750D9-B122-4A7C-8FEE-5AC56205010A}" destId="{198CF2C3-18AF-6348-9003-68F97C31BBBB}" srcOrd="0" destOrd="0" presId="urn:microsoft.com/office/officeart/2008/layout/LinedList"/>
    <dgm:cxn modelId="{6485B756-3A55-4611-AA3B-5ACDB3038616}" srcId="{DDB2358D-B653-430F-8132-80F785A43F1F}" destId="{A8F30CCB-5005-44BC-BFDE-03094AEBD0FD}" srcOrd="4" destOrd="0" parTransId="{A8F49FDD-14E9-44D9-AC4D-7F90363EBDAD}" sibTransId="{8917136A-C799-4153-ACF1-B7FF9A8EED9E}"/>
    <dgm:cxn modelId="{60E9C276-777D-5742-8FC8-221E1BDD054E}" type="presOf" srcId="{A8F30CCB-5005-44BC-BFDE-03094AEBD0FD}" destId="{523E4A4F-42B4-7A4E-9E84-C9B621859D44}" srcOrd="0" destOrd="0" presId="urn:microsoft.com/office/officeart/2008/layout/LinedList"/>
    <dgm:cxn modelId="{164BDF77-382C-5844-BD88-FEF95C1B8A22}" type="presOf" srcId="{A263B44D-BADF-4832-AE9E-843EC0B3FB05}" destId="{8101789B-F05E-8D49-A361-41279EC10A24}" srcOrd="0" destOrd="0" presId="urn:microsoft.com/office/officeart/2008/layout/LinedList"/>
    <dgm:cxn modelId="{81CD7B8D-2942-214B-98B5-F8043A5F338D}" type="presOf" srcId="{9B0C0B00-D386-49DE-B09A-BB5886CF7DFE}" destId="{450EF3F8-5311-2445-9287-39C0FA19F686}" srcOrd="0" destOrd="0" presId="urn:microsoft.com/office/officeart/2008/layout/LinedList"/>
    <dgm:cxn modelId="{220E4594-169E-4E28-B74E-23750956B27A}" srcId="{DDB2358D-B653-430F-8132-80F785A43F1F}" destId="{5AC7BA98-0113-47F4-A7A1-AE091F8FC57F}" srcOrd="5" destOrd="0" parTransId="{47F500E2-ED8D-4971-8465-F6E3B2C96C33}" sibTransId="{E4486BE0-A2EB-43D1-97BE-3DC6BE80DB47}"/>
    <dgm:cxn modelId="{5BC11FB3-2DA1-4ACA-925D-A56A0B4BB371}" srcId="{DDB2358D-B653-430F-8132-80F785A43F1F}" destId="{958BC5EF-BF1F-483D-89F4-B05A01973B7B}" srcOrd="3" destOrd="0" parTransId="{6BFCAF4F-BD20-41C8-A3C6-4221921F28A7}" sibTransId="{9D6059E4-44AA-4572-ABE2-DB0893F34DE0}"/>
    <dgm:cxn modelId="{060161B3-E21D-8D49-A272-294EA7AFBF8D}" type="presOf" srcId="{DDB2358D-B653-430F-8132-80F785A43F1F}" destId="{0D2839B5-3D8C-0D41-881E-5FE794E14A6D}" srcOrd="0" destOrd="0" presId="urn:microsoft.com/office/officeart/2008/layout/LinedList"/>
    <dgm:cxn modelId="{A172BBD4-6032-4143-85A0-CCE92EF9529D}" srcId="{DDB2358D-B653-430F-8132-80F785A43F1F}" destId="{E68BDA93-CD3B-4AEE-8FC4-EC7AAD1342E8}" srcOrd="0" destOrd="0" parTransId="{4A58EED9-AE39-4ACE-95D3-22750BADE15F}" sibTransId="{53A749AC-8EEF-451A-BAEB-C10D4E9E6C9A}"/>
    <dgm:cxn modelId="{0B7D88D7-E24D-4347-98AA-B9D6D20166F2}" srcId="{DDB2358D-B653-430F-8132-80F785A43F1F}" destId="{9B1750D9-B122-4A7C-8FEE-5AC56205010A}" srcOrd="1" destOrd="0" parTransId="{85B5E27E-6550-4251-A95C-D678DC7044C9}" sibTransId="{C71CF546-E438-47E0-ABF7-D559BEF6C32C}"/>
    <dgm:cxn modelId="{26F697F9-1962-45DD-89C5-DCC364E33133}" srcId="{DDB2358D-B653-430F-8132-80F785A43F1F}" destId="{A263B44D-BADF-4832-AE9E-843EC0B3FB05}" srcOrd="2" destOrd="0" parTransId="{138E2A9E-FA47-4A60-B0DD-63F94FD47BA1}" sibTransId="{B4D45724-F328-4CAC-971A-C11C910F17A9}"/>
    <dgm:cxn modelId="{1107420E-21CC-2247-AAAD-8E0D53A44290}" type="presParOf" srcId="{0D2839B5-3D8C-0D41-881E-5FE794E14A6D}" destId="{FCC06757-EBF9-BF47-A8D7-814489DAC954}" srcOrd="0" destOrd="0" presId="urn:microsoft.com/office/officeart/2008/layout/LinedList"/>
    <dgm:cxn modelId="{717A92E1-0F9E-2049-AC16-CB7F33BEBD15}" type="presParOf" srcId="{0D2839B5-3D8C-0D41-881E-5FE794E14A6D}" destId="{06DD69E0-DA7C-1445-9225-A10EB6472983}" srcOrd="1" destOrd="0" presId="urn:microsoft.com/office/officeart/2008/layout/LinedList"/>
    <dgm:cxn modelId="{24F8E024-D4B1-E34A-962E-6EE1EE93A9A1}" type="presParOf" srcId="{06DD69E0-DA7C-1445-9225-A10EB6472983}" destId="{D7C95842-A59D-6C4E-813C-C3D34AED1A14}" srcOrd="0" destOrd="0" presId="urn:microsoft.com/office/officeart/2008/layout/LinedList"/>
    <dgm:cxn modelId="{B25A984F-C45D-A24F-BE2C-C24DD2EFF927}" type="presParOf" srcId="{06DD69E0-DA7C-1445-9225-A10EB6472983}" destId="{59AEE82F-5838-0C48-AC2A-F7D13D50BE10}" srcOrd="1" destOrd="0" presId="urn:microsoft.com/office/officeart/2008/layout/LinedList"/>
    <dgm:cxn modelId="{43C11C22-BAFF-204B-8222-61FF92D0BDDA}" type="presParOf" srcId="{0D2839B5-3D8C-0D41-881E-5FE794E14A6D}" destId="{CDE5FB72-9BA4-3744-AB93-3A10A27D774C}" srcOrd="2" destOrd="0" presId="urn:microsoft.com/office/officeart/2008/layout/LinedList"/>
    <dgm:cxn modelId="{860C75CF-3433-654A-8809-5A731DA489F9}" type="presParOf" srcId="{0D2839B5-3D8C-0D41-881E-5FE794E14A6D}" destId="{D723DE98-E2E3-B34D-80FC-347A6B3E1689}" srcOrd="3" destOrd="0" presId="urn:microsoft.com/office/officeart/2008/layout/LinedList"/>
    <dgm:cxn modelId="{5F800F03-723A-4F45-8CA4-29EDF85E4FA7}" type="presParOf" srcId="{D723DE98-E2E3-B34D-80FC-347A6B3E1689}" destId="{198CF2C3-18AF-6348-9003-68F97C31BBBB}" srcOrd="0" destOrd="0" presId="urn:microsoft.com/office/officeart/2008/layout/LinedList"/>
    <dgm:cxn modelId="{5C13CF60-4B51-B943-A537-604CD903B623}" type="presParOf" srcId="{D723DE98-E2E3-B34D-80FC-347A6B3E1689}" destId="{35327B45-E724-1F4A-A92A-D29D3698DDA5}" srcOrd="1" destOrd="0" presId="urn:microsoft.com/office/officeart/2008/layout/LinedList"/>
    <dgm:cxn modelId="{5F4C9147-D68F-FA4E-8304-C21FC904B08A}" type="presParOf" srcId="{0D2839B5-3D8C-0D41-881E-5FE794E14A6D}" destId="{D09AABA4-6397-6A43-BB6E-8EE2A17BD9EA}" srcOrd="4" destOrd="0" presId="urn:microsoft.com/office/officeart/2008/layout/LinedList"/>
    <dgm:cxn modelId="{E290E01C-F65C-B042-89E3-9C5824BFD79D}" type="presParOf" srcId="{0D2839B5-3D8C-0D41-881E-5FE794E14A6D}" destId="{8BA26253-A3A0-404F-8CF0-F6FECA120981}" srcOrd="5" destOrd="0" presId="urn:microsoft.com/office/officeart/2008/layout/LinedList"/>
    <dgm:cxn modelId="{E9355B88-4203-6A45-A773-2F56A255369B}" type="presParOf" srcId="{8BA26253-A3A0-404F-8CF0-F6FECA120981}" destId="{8101789B-F05E-8D49-A361-41279EC10A24}" srcOrd="0" destOrd="0" presId="urn:microsoft.com/office/officeart/2008/layout/LinedList"/>
    <dgm:cxn modelId="{25C49F6C-DE32-E346-BEAD-3431027A9D1B}" type="presParOf" srcId="{8BA26253-A3A0-404F-8CF0-F6FECA120981}" destId="{535962BE-D2A8-3F40-89AA-EF35D4B17EB4}" srcOrd="1" destOrd="0" presId="urn:microsoft.com/office/officeart/2008/layout/LinedList"/>
    <dgm:cxn modelId="{6ABF69F6-2256-2443-B980-ED737B6279CC}" type="presParOf" srcId="{0D2839B5-3D8C-0D41-881E-5FE794E14A6D}" destId="{94AEFEC2-0A70-AE44-AAF6-4A948600FED2}" srcOrd="6" destOrd="0" presId="urn:microsoft.com/office/officeart/2008/layout/LinedList"/>
    <dgm:cxn modelId="{A8ED5DEC-5499-5140-94CC-856C62B38CDE}" type="presParOf" srcId="{0D2839B5-3D8C-0D41-881E-5FE794E14A6D}" destId="{5F13DE91-9254-304F-AD41-378E22225F77}" srcOrd="7" destOrd="0" presId="urn:microsoft.com/office/officeart/2008/layout/LinedList"/>
    <dgm:cxn modelId="{5BED5D8E-E218-A942-A1DA-738E29CE0C95}" type="presParOf" srcId="{5F13DE91-9254-304F-AD41-378E22225F77}" destId="{BE707943-819E-D84E-BD6F-C236C49392F8}" srcOrd="0" destOrd="0" presId="urn:microsoft.com/office/officeart/2008/layout/LinedList"/>
    <dgm:cxn modelId="{F1E0C9FB-2BF7-C240-88E1-91A58C2E06E5}" type="presParOf" srcId="{5F13DE91-9254-304F-AD41-378E22225F77}" destId="{8B09B514-59DE-0E4F-B99C-7677DE573772}" srcOrd="1" destOrd="0" presId="urn:microsoft.com/office/officeart/2008/layout/LinedList"/>
    <dgm:cxn modelId="{607E6CCB-2E56-5C46-9004-131A87C502A9}" type="presParOf" srcId="{0D2839B5-3D8C-0D41-881E-5FE794E14A6D}" destId="{A4B3C128-7FA7-3F44-9B27-FBC4920E991B}" srcOrd="8" destOrd="0" presId="urn:microsoft.com/office/officeart/2008/layout/LinedList"/>
    <dgm:cxn modelId="{B4A04DEF-03C2-3A4C-8FF1-B9043E0D22C6}" type="presParOf" srcId="{0D2839B5-3D8C-0D41-881E-5FE794E14A6D}" destId="{7968CCC7-45F8-ED48-A966-7CE6DA33AADC}" srcOrd="9" destOrd="0" presId="urn:microsoft.com/office/officeart/2008/layout/LinedList"/>
    <dgm:cxn modelId="{A5B9995B-6E0E-9843-AFCE-DE8CB6ACFBAB}" type="presParOf" srcId="{7968CCC7-45F8-ED48-A966-7CE6DA33AADC}" destId="{523E4A4F-42B4-7A4E-9E84-C9B621859D44}" srcOrd="0" destOrd="0" presId="urn:microsoft.com/office/officeart/2008/layout/LinedList"/>
    <dgm:cxn modelId="{DDADB5E0-F57B-9946-9F8A-5001C9081B49}" type="presParOf" srcId="{7968CCC7-45F8-ED48-A966-7CE6DA33AADC}" destId="{C7D95883-963A-A443-A82E-157E6B79C72A}" srcOrd="1" destOrd="0" presId="urn:microsoft.com/office/officeart/2008/layout/LinedList"/>
    <dgm:cxn modelId="{D8C840A5-90DC-9C4F-8510-7A206F06FECA}" type="presParOf" srcId="{0D2839B5-3D8C-0D41-881E-5FE794E14A6D}" destId="{8A2A9437-218C-0F4E-B616-A009A615F9C9}" srcOrd="10" destOrd="0" presId="urn:microsoft.com/office/officeart/2008/layout/LinedList"/>
    <dgm:cxn modelId="{CE2FC6A8-1F6F-E84F-AEF0-9386707A7C66}" type="presParOf" srcId="{0D2839B5-3D8C-0D41-881E-5FE794E14A6D}" destId="{4B4909EA-7EFA-5A42-81A5-DCB983033CCC}" srcOrd="11" destOrd="0" presId="urn:microsoft.com/office/officeart/2008/layout/LinedList"/>
    <dgm:cxn modelId="{FA91CCB8-5785-9D4A-9852-DB89604AEE85}" type="presParOf" srcId="{4B4909EA-7EFA-5A42-81A5-DCB983033CCC}" destId="{3C0C1950-97F3-BE45-8113-780BA14FCC2A}" srcOrd="0" destOrd="0" presId="urn:microsoft.com/office/officeart/2008/layout/LinedList"/>
    <dgm:cxn modelId="{C8416952-83D7-C945-AD93-D406434A9087}" type="presParOf" srcId="{4B4909EA-7EFA-5A42-81A5-DCB983033CCC}" destId="{E89A7A07-D718-F84F-B879-B0B7D628D0A6}" srcOrd="1" destOrd="0" presId="urn:microsoft.com/office/officeart/2008/layout/LinedList"/>
    <dgm:cxn modelId="{85FF8A3E-C79F-094E-B180-6D5055C50947}" type="presParOf" srcId="{0D2839B5-3D8C-0D41-881E-5FE794E14A6D}" destId="{F9D4FAC1-83F6-354D-A559-6DF633914D76}" srcOrd="12" destOrd="0" presId="urn:microsoft.com/office/officeart/2008/layout/LinedList"/>
    <dgm:cxn modelId="{4806A4F7-3D2F-9E40-ABC7-D7A19698A6F8}" type="presParOf" srcId="{0D2839B5-3D8C-0D41-881E-5FE794E14A6D}" destId="{0B60769F-852D-CE46-AAC3-B2C793FE87F2}" srcOrd="13" destOrd="0" presId="urn:microsoft.com/office/officeart/2008/layout/LinedList"/>
    <dgm:cxn modelId="{8871987E-A2E0-E24C-90B1-E496A060704E}" type="presParOf" srcId="{0B60769F-852D-CE46-AAC3-B2C793FE87F2}" destId="{450EF3F8-5311-2445-9287-39C0FA19F686}" srcOrd="0" destOrd="0" presId="urn:microsoft.com/office/officeart/2008/layout/LinedList"/>
    <dgm:cxn modelId="{CFB46BC6-1B9C-4E47-828C-6F95C5C9057E}" type="presParOf" srcId="{0B60769F-852D-CE46-AAC3-B2C793FE87F2}" destId="{B4C5C2D6-9294-5944-A4F6-BE666B2775B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3C80B9-7B86-4DBE-8A0C-4FBBE1314E54}" type="doc">
      <dgm:prSet loTypeId="urn:microsoft.com/office/officeart/2018/5/layout/IconLeafLabelList" loCatId="icon" qsTypeId="urn:microsoft.com/office/officeart/2005/8/quickstyle/simple1" qsCatId="simple" csTypeId="urn:microsoft.com/office/officeart/2018/5/colors/Iconchunking_coloredtext_accent0_3" csCatId="mainScheme" phldr="1"/>
      <dgm:spPr/>
      <dgm:t>
        <a:bodyPr/>
        <a:lstStyle/>
        <a:p>
          <a:endParaRPr lang="en-US"/>
        </a:p>
      </dgm:t>
    </dgm:pt>
    <dgm:pt modelId="{815B18CD-38BE-4981-A7BA-F0C86CCB1319}">
      <dgm:prSet/>
      <dgm:spPr/>
      <dgm:t>
        <a:bodyPr/>
        <a:lstStyle/>
        <a:p>
          <a:pPr>
            <a:defRPr cap="all"/>
          </a:pPr>
          <a:r>
            <a:rPr lang="de-DE" dirty="0"/>
            <a:t>Webseiten</a:t>
          </a:r>
          <a:endParaRPr lang="en-US" dirty="0"/>
        </a:p>
      </dgm:t>
      <dgm:extLst>
        <a:ext uri="{E40237B7-FDA0-4F09-8148-C483321AD2D9}">
          <dgm14:cNvPr xmlns:dgm14="http://schemas.microsoft.com/office/drawing/2010/diagram" id="0" name="" descr="Gr"/>
        </a:ext>
      </dgm:extLst>
    </dgm:pt>
    <dgm:pt modelId="{459633E9-F5A8-4A66-8BC2-BA74F7E5FA7F}" type="parTrans" cxnId="{3686174A-9439-4129-99F8-447C0F7C069D}">
      <dgm:prSet/>
      <dgm:spPr/>
      <dgm:t>
        <a:bodyPr/>
        <a:lstStyle/>
        <a:p>
          <a:endParaRPr lang="en-US"/>
        </a:p>
      </dgm:t>
    </dgm:pt>
    <dgm:pt modelId="{A94990AB-FCE5-4D2B-88AF-E826D4D6C5C2}" type="sibTrans" cxnId="{3686174A-9439-4129-99F8-447C0F7C069D}">
      <dgm:prSet/>
      <dgm:spPr/>
      <dgm:t>
        <a:bodyPr/>
        <a:lstStyle/>
        <a:p>
          <a:endParaRPr lang="en-US"/>
        </a:p>
      </dgm:t>
    </dgm:pt>
    <dgm:pt modelId="{9B399D33-BB5E-46F5-ADA7-87C9ADC6AF60}">
      <dgm:prSet/>
      <dgm:spPr/>
      <dgm:t>
        <a:bodyPr/>
        <a:lstStyle/>
        <a:p>
          <a:pPr>
            <a:defRPr cap="all"/>
          </a:pPr>
          <a:r>
            <a:rPr lang="de-DE"/>
            <a:t>Apps</a:t>
          </a:r>
          <a:endParaRPr lang="en-US"/>
        </a:p>
      </dgm:t>
    </dgm:pt>
    <dgm:pt modelId="{FBA6FDA5-3F08-4663-AB3D-A6163D1B482B}" type="parTrans" cxnId="{64E6F04B-C6A5-4018-94A8-8BC4038A7C57}">
      <dgm:prSet/>
      <dgm:spPr/>
      <dgm:t>
        <a:bodyPr/>
        <a:lstStyle/>
        <a:p>
          <a:endParaRPr lang="en-US"/>
        </a:p>
      </dgm:t>
    </dgm:pt>
    <dgm:pt modelId="{010BDDD4-B988-42E3-A941-40343F3DBC93}" type="sibTrans" cxnId="{64E6F04B-C6A5-4018-94A8-8BC4038A7C57}">
      <dgm:prSet/>
      <dgm:spPr/>
      <dgm:t>
        <a:bodyPr/>
        <a:lstStyle/>
        <a:p>
          <a:endParaRPr lang="en-US"/>
        </a:p>
      </dgm:t>
    </dgm:pt>
    <dgm:pt modelId="{DD0C44BD-6B72-438C-B88A-CDADC285FB9C}">
      <dgm:prSet/>
      <dgm:spPr/>
      <dgm:t>
        <a:bodyPr/>
        <a:lstStyle/>
        <a:p>
          <a:pPr>
            <a:defRPr cap="all"/>
          </a:pPr>
          <a:r>
            <a:rPr lang="de-DE"/>
            <a:t>Word</a:t>
          </a:r>
          <a:endParaRPr lang="en-US"/>
        </a:p>
      </dgm:t>
    </dgm:pt>
    <dgm:pt modelId="{32963FBE-4526-459A-ADE4-D80A3FE5C0C4}" type="parTrans" cxnId="{2C362915-4F37-4BE9-8EC0-2A8A22599A76}">
      <dgm:prSet/>
      <dgm:spPr/>
      <dgm:t>
        <a:bodyPr/>
        <a:lstStyle/>
        <a:p>
          <a:endParaRPr lang="en-US"/>
        </a:p>
      </dgm:t>
    </dgm:pt>
    <dgm:pt modelId="{3B2DA33B-6D44-48D0-8CE7-82F55EC2BD19}" type="sibTrans" cxnId="{2C362915-4F37-4BE9-8EC0-2A8A22599A76}">
      <dgm:prSet/>
      <dgm:spPr/>
      <dgm:t>
        <a:bodyPr/>
        <a:lstStyle/>
        <a:p>
          <a:endParaRPr lang="en-US"/>
        </a:p>
      </dgm:t>
    </dgm:pt>
    <dgm:pt modelId="{7A1F4B1F-FA58-4B07-A3CF-38A91C8F5018}">
      <dgm:prSet/>
      <dgm:spPr/>
      <dgm:t>
        <a:bodyPr/>
        <a:lstStyle/>
        <a:p>
          <a:pPr>
            <a:defRPr cap="all"/>
          </a:pPr>
          <a:r>
            <a:rPr lang="de-DE"/>
            <a:t>PowerPoint</a:t>
          </a:r>
          <a:endParaRPr lang="en-US"/>
        </a:p>
      </dgm:t>
    </dgm:pt>
    <dgm:pt modelId="{4841C8C4-D748-468B-BC16-E4477948FEE0}" type="parTrans" cxnId="{0700DA23-2E84-421E-93BF-33D5032C9F5C}">
      <dgm:prSet/>
      <dgm:spPr/>
      <dgm:t>
        <a:bodyPr/>
        <a:lstStyle/>
        <a:p>
          <a:endParaRPr lang="en-US"/>
        </a:p>
      </dgm:t>
    </dgm:pt>
    <dgm:pt modelId="{DF3C5DA5-0060-4377-8ED1-88E33E833AB0}" type="sibTrans" cxnId="{0700DA23-2E84-421E-93BF-33D5032C9F5C}">
      <dgm:prSet/>
      <dgm:spPr/>
      <dgm:t>
        <a:bodyPr/>
        <a:lstStyle/>
        <a:p>
          <a:endParaRPr lang="en-US"/>
        </a:p>
      </dgm:t>
    </dgm:pt>
    <dgm:pt modelId="{CE0C0FF3-E06E-480B-95D3-D1D8201D2E0D}">
      <dgm:prSet/>
      <dgm:spPr/>
      <dgm:t>
        <a:bodyPr/>
        <a:lstStyle/>
        <a:p>
          <a:pPr>
            <a:defRPr cap="all"/>
          </a:pPr>
          <a:r>
            <a:rPr lang="de-DE"/>
            <a:t>PDFs</a:t>
          </a:r>
          <a:endParaRPr lang="en-US"/>
        </a:p>
      </dgm:t>
    </dgm:pt>
    <dgm:pt modelId="{005FDCBF-1D8D-47FA-8F1E-D4CE24A956D0}" type="parTrans" cxnId="{065FA6B3-6772-4D05-813B-9A8EB2C42C7B}">
      <dgm:prSet/>
      <dgm:spPr/>
      <dgm:t>
        <a:bodyPr/>
        <a:lstStyle/>
        <a:p>
          <a:endParaRPr lang="en-US"/>
        </a:p>
      </dgm:t>
    </dgm:pt>
    <dgm:pt modelId="{356EF2D7-E9BE-447E-AEA8-2A4F89D16174}" type="sibTrans" cxnId="{065FA6B3-6772-4D05-813B-9A8EB2C42C7B}">
      <dgm:prSet/>
      <dgm:spPr/>
      <dgm:t>
        <a:bodyPr/>
        <a:lstStyle/>
        <a:p>
          <a:endParaRPr lang="en-US"/>
        </a:p>
      </dgm:t>
    </dgm:pt>
    <dgm:pt modelId="{603EE073-DC51-423F-8D8B-A3E854CAB2F2}" type="pres">
      <dgm:prSet presAssocID="{AE3C80B9-7B86-4DBE-8A0C-4FBBE1314E54}" presName="root" presStyleCnt="0">
        <dgm:presLayoutVars>
          <dgm:dir/>
          <dgm:resizeHandles val="exact"/>
        </dgm:presLayoutVars>
      </dgm:prSet>
      <dgm:spPr/>
    </dgm:pt>
    <dgm:pt modelId="{9DBF2FBD-063B-43C9-B70D-723EBA08CE3B}" type="pres">
      <dgm:prSet presAssocID="{815B18CD-38BE-4981-A7BA-F0C86CCB1319}" presName="compNode" presStyleCnt="0"/>
      <dgm:spPr/>
    </dgm:pt>
    <dgm:pt modelId="{BA31A372-3354-4515-B2A8-C804A2B5C48A}" type="pres">
      <dgm:prSet presAssocID="{815B18CD-38BE-4981-A7BA-F0C86CCB1319}" presName="iconBgRect" presStyleLbl="bgShp" presStyleIdx="0" presStyleCnt="5"/>
      <dgm:spPr>
        <a:prstGeom prst="round2DiagRect">
          <a:avLst>
            <a:gd name="adj1" fmla="val 29727"/>
            <a:gd name="adj2" fmla="val 0"/>
          </a:avLst>
        </a:prstGeom>
      </dgm:spPr>
    </dgm:pt>
    <dgm:pt modelId="{0397FE7F-ABC9-4E48-AB01-163E653CA5BD}" type="pres">
      <dgm:prSet presAssocID="{815B18CD-38BE-4981-A7BA-F0C86CCB131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pt>
    <dgm:pt modelId="{C1EF3732-2E46-4947-82E3-F2275D8817C1}" type="pres">
      <dgm:prSet presAssocID="{815B18CD-38BE-4981-A7BA-F0C86CCB1319}" presName="spaceRect" presStyleCnt="0"/>
      <dgm:spPr/>
    </dgm:pt>
    <dgm:pt modelId="{4885A9C1-4D8B-484E-A33B-2E645440587B}" type="pres">
      <dgm:prSet presAssocID="{815B18CD-38BE-4981-A7BA-F0C86CCB1319}" presName="textRect" presStyleLbl="revTx" presStyleIdx="0" presStyleCnt="5">
        <dgm:presLayoutVars>
          <dgm:chMax val="1"/>
          <dgm:chPref val="1"/>
        </dgm:presLayoutVars>
      </dgm:prSet>
      <dgm:spPr/>
    </dgm:pt>
    <dgm:pt modelId="{E00CDDFA-BCF3-401F-BB49-B45C62D987A3}" type="pres">
      <dgm:prSet presAssocID="{A94990AB-FCE5-4D2B-88AF-E826D4D6C5C2}" presName="sibTrans" presStyleCnt="0"/>
      <dgm:spPr/>
    </dgm:pt>
    <dgm:pt modelId="{F97227A3-1C13-4193-A2B1-F9D661728B65}" type="pres">
      <dgm:prSet presAssocID="{9B399D33-BB5E-46F5-ADA7-87C9ADC6AF60}" presName="compNode" presStyleCnt="0"/>
      <dgm:spPr/>
    </dgm:pt>
    <dgm:pt modelId="{4C771D56-797F-4BFF-8B86-5EEF6EAF02DC}" type="pres">
      <dgm:prSet presAssocID="{9B399D33-BB5E-46F5-ADA7-87C9ADC6AF60}" presName="iconBgRect" presStyleLbl="bgShp" presStyleIdx="1" presStyleCnt="5"/>
      <dgm:spPr>
        <a:prstGeom prst="round2DiagRect">
          <a:avLst>
            <a:gd name="adj1" fmla="val 29727"/>
            <a:gd name="adj2" fmla="val 0"/>
          </a:avLst>
        </a:prstGeom>
      </dgm:spPr>
    </dgm:pt>
    <dgm:pt modelId="{3D6BD568-FD9B-42CC-A073-67D669A0F3A4}" type="pres">
      <dgm:prSet presAssocID="{9B399D33-BB5E-46F5-ADA7-87C9ADC6AF60}"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pt>
    <dgm:pt modelId="{F5CFA2B3-54EF-4904-B1D0-4E89384753F3}" type="pres">
      <dgm:prSet presAssocID="{9B399D33-BB5E-46F5-ADA7-87C9ADC6AF60}" presName="spaceRect" presStyleCnt="0"/>
      <dgm:spPr/>
    </dgm:pt>
    <dgm:pt modelId="{44756793-FB6E-43E2-8630-32E337C31E86}" type="pres">
      <dgm:prSet presAssocID="{9B399D33-BB5E-46F5-ADA7-87C9ADC6AF60}" presName="textRect" presStyleLbl="revTx" presStyleIdx="1" presStyleCnt="5">
        <dgm:presLayoutVars>
          <dgm:chMax val="1"/>
          <dgm:chPref val="1"/>
        </dgm:presLayoutVars>
      </dgm:prSet>
      <dgm:spPr/>
    </dgm:pt>
    <dgm:pt modelId="{C975DC8C-21EF-44F6-A200-E48FCC76FB00}" type="pres">
      <dgm:prSet presAssocID="{010BDDD4-B988-42E3-A941-40343F3DBC93}" presName="sibTrans" presStyleCnt="0"/>
      <dgm:spPr/>
    </dgm:pt>
    <dgm:pt modelId="{0FC9CA5B-26B0-46E3-95EB-4FE839634720}" type="pres">
      <dgm:prSet presAssocID="{DD0C44BD-6B72-438C-B88A-CDADC285FB9C}" presName="compNode" presStyleCnt="0"/>
      <dgm:spPr/>
    </dgm:pt>
    <dgm:pt modelId="{F0CA9D4B-C3B6-47E2-9DB7-9694F6FE9A8E}" type="pres">
      <dgm:prSet presAssocID="{DD0C44BD-6B72-438C-B88A-CDADC285FB9C}" presName="iconBgRect" presStyleLbl="bgShp" presStyleIdx="2" presStyleCnt="5"/>
      <dgm:spPr>
        <a:prstGeom prst="round2DiagRect">
          <a:avLst>
            <a:gd name="adj1" fmla="val 29727"/>
            <a:gd name="adj2" fmla="val 0"/>
          </a:avLst>
        </a:prstGeom>
      </dgm:spPr>
    </dgm:pt>
    <dgm:pt modelId="{B8EC4E3F-A873-481B-B204-C13B97CB4446}" type="pres">
      <dgm:prSet presAssocID="{DD0C44BD-6B72-438C-B88A-CDADC285FB9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pt>
    <dgm:pt modelId="{9638C390-8A47-4664-ACEA-C79B875E0ABC}" type="pres">
      <dgm:prSet presAssocID="{DD0C44BD-6B72-438C-B88A-CDADC285FB9C}" presName="spaceRect" presStyleCnt="0"/>
      <dgm:spPr/>
    </dgm:pt>
    <dgm:pt modelId="{BB51BCA0-D5BE-42A1-B8D9-1D6D265B96FB}" type="pres">
      <dgm:prSet presAssocID="{DD0C44BD-6B72-438C-B88A-CDADC285FB9C}" presName="textRect" presStyleLbl="revTx" presStyleIdx="2" presStyleCnt="5">
        <dgm:presLayoutVars>
          <dgm:chMax val="1"/>
          <dgm:chPref val="1"/>
        </dgm:presLayoutVars>
      </dgm:prSet>
      <dgm:spPr/>
    </dgm:pt>
    <dgm:pt modelId="{E306DC73-4EE6-4724-9C9F-1D24F43684F5}" type="pres">
      <dgm:prSet presAssocID="{3B2DA33B-6D44-48D0-8CE7-82F55EC2BD19}" presName="sibTrans" presStyleCnt="0"/>
      <dgm:spPr/>
    </dgm:pt>
    <dgm:pt modelId="{0AE0FC59-5831-4A16-A1E0-09437F410BE3}" type="pres">
      <dgm:prSet presAssocID="{7A1F4B1F-FA58-4B07-A3CF-38A91C8F5018}" presName="compNode" presStyleCnt="0"/>
      <dgm:spPr/>
    </dgm:pt>
    <dgm:pt modelId="{46B00D7B-B62F-4621-ACEF-10FF305733DF}" type="pres">
      <dgm:prSet presAssocID="{7A1F4B1F-FA58-4B07-A3CF-38A91C8F5018}" presName="iconBgRect" presStyleLbl="bgShp" presStyleIdx="3" presStyleCnt="5"/>
      <dgm:spPr>
        <a:prstGeom prst="round2DiagRect">
          <a:avLst>
            <a:gd name="adj1" fmla="val 29727"/>
            <a:gd name="adj2" fmla="val 0"/>
          </a:avLst>
        </a:prstGeom>
      </dgm:spPr>
    </dgm:pt>
    <dgm:pt modelId="{0DCB47D4-0441-46C6-BB85-B004F91A7D0D}" type="pres">
      <dgm:prSet presAssocID="{7A1F4B1F-FA58-4B07-A3CF-38A91C8F501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pt>
    <dgm:pt modelId="{1548D006-63D2-43A2-A514-A2AA05141D0E}" type="pres">
      <dgm:prSet presAssocID="{7A1F4B1F-FA58-4B07-A3CF-38A91C8F5018}" presName="spaceRect" presStyleCnt="0"/>
      <dgm:spPr/>
    </dgm:pt>
    <dgm:pt modelId="{00AFF367-BFF1-4F55-883F-8556E59770C8}" type="pres">
      <dgm:prSet presAssocID="{7A1F4B1F-FA58-4B07-A3CF-38A91C8F5018}" presName="textRect" presStyleLbl="revTx" presStyleIdx="3" presStyleCnt="5">
        <dgm:presLayoutVars>
          <dgm:chMax val="1"/>
          <dgm:chPref val="1"/>
        </dgm:presLayoutVars>
      </dgm:prSet>
      <dgm:spPr/>
    </dgm:pt>
    <dgm:pt modelId="{685BC87D-EAFE-4156-B385-DE1A98D79E5D}" type="pres">
      <dgm:prSet presAssocID="{DF3C5DA5-0060-4377-8ED1-88E33E833AB0}" presName="sibTrans" presStyleCnt="0"/>
      <dgm:spPr/>
    </dgm:pt>
    <dgm:pt modelId="{C6EDA814-9E0C-4E4A-A395-21A9290286A6}" type="pres">
      <dgm:prSet presAssocID="{CE0C0FF3-E06E-480B-95D3-D1D8201D2E0D}" presName="compNode" presStyleCnt="0"/>
      <dgm:spPr/>
    </dgm:pt>
    <dgm:pt modelId="{254D0DF0-6274-4B8A-B0C1-BF01A0004027}" type="pres">
      <dgm:prSet presAssocID="{CE0C0FF3-E06E-480B-95D3-D1D8201D2E0D}" presName="iconBgRect" presStyleLbl="bgShp" presStyleIdx="4" presStyleCnt="5"/>
      <dgm:spPr>
        <a:prstGeom prst="round2DiagRect">
          <a:avLst>
            <a:gd name="adj1" fmla="val 29727"/>
            <a:gd name="adj2" fmla="val 0"/>
          </a:avLst>
        </a:prstGeom>
      </dgm:spPr>
    </dgm:pt>
    <dgm:pt modelId="{9B331D71-F01C-4F97-871F-28E9099F585D}" type="pres">
      <dgm:prSet presAssocID="{CE0C0FF3-E06E-480B-95D3-D1D8201D2E0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pt>
    <dgm:pt modelId="{A57D200F-588F-4EED-B8B9-49138E7BA220}" type="pres">
      <dgm:prSet presAssocID="{CE0C0FF3-E06E-480B-95D3-D1D8201D2E0D}" presName="spaceRect" presStyleCnt="0"/>
      <dgm:spPr/>
    </dgm:pt>
    <dgm:pt modelId="{B440E31F-2784-47F9-BAC5-01083C93A8B8}" type="pres">
      <dgm:prSet presAssocID="{CE0C0FF3-E06E-480B-95D3-D1D8201D2E0D}" presName="textRect" presStyleLbl="revTx" presStyleIdx="4" presStyleCnt="5">
        <dgm:presLayoutVars>
          <dgm:chMax val="1"/>
          <dgm:chPref val="1"/>
        </dgm:presLayoutVars>
      </dgm:prSet>
      <dgm:spPr/>
    </dgm:pt>
  </dgm:ptLst>
  <dgm:cxnLst>
    <dgm:cxn modelId="{2C362915-4F37-4BE9-8EC0-2A8A22599A76}" srcId="{AE3C80B9-7B86-4DBE-8A0C-4FBBE1314E54}" destId="{DD0C44BD-6B72-438C-B88A-CDADC285FB9C}" srcOrd="2" destOrd="0" parTransId="{32963FBE-4526-459A-ADE4-D80A3FE5C0C4}" sibTransId="{3B2DA33B-6D44-48D0-8CE7-82F55EC2BD19}"/>
    <dgm:cxn modelId="{0700DA23-2E84-421E-93BF-33D5032C9F5C}" srcId="{AE3C80B9-7B86-4DBE-8A0C-4FBBE1314E54}" destId="{7A1F4B1F-FA58-4B07-A3CF-38A91C8F5018}" srcOrd="3" destOrd="0" parTransId="{4841C8C4-D748-468B-BC16-E4477948FEE0}" sibTransId="{DF3C5DA5-0060-4377-8ED1-88E33E833AB0}"/>
    <dgm:cxn modelId="{3686174A-9439-4129-99F8-447C0F7C069D}" srcId="{AE3C80B9-7B86-4DBE-8A0C-4FBBE1314E54}" destId="{815B18CD-38BE-4981-A7BA-F0C86CCB1319}" srcOrd="0" destOrd="0" parTransId="{459633E9-F5A8-4A66-8BC2-BA74F7E5FA7F}" sibTransId="{A94990AB-FCE5-4D2B-88AF-E826D4D6C5C2}"/>
    <dgm:cxn modelId="{64E6F04B-C6A5-4018-94A8-8BC4038A7C57}" srcId="{AE3C80B9-7B86-4DBE-8A0C-4FBBE1314E54}" destId="{9B399D33-BB5E-46F5-ADA7-87C9ADC6AF60}" srcOrd="1" destOrd="0" parTransId="{FBA6FDA5-3F08-4663-AB3D-A6163D1B482B}" sibTransId="{010BDDD4-B988-42E3-A941-40343F3DBC93}"/>
    <dgm:cxn modelId="{08D1A581-8239-4957-BE32-D0A55E6C1426}" type="presOf" srcId="{815B18CD-38BE-4981-A7BA-F0C86CCB1319}" destId="{4885A9C1-4D8B-484E-A33B-2E645440587B}" srcOrd="0" destOrd="0" presId="urn:microsoft.com/office/officeart/2018/5/layout/IconLeafLabelList"/>
    <dgm:cxn modelId="{A3BE27A6-BB87-4591-B22D-8C213FB3305D}" type="presOf" srcId="{AE3C80B9-7B86-4DBE-8A0C-4FBBE1314E54}" destId="{603EE073-DC51-423F-8D8B-A3E854CAB2F2}" srcOrd="0" destOrd="0" presId="urn:microsoft.com/office/officeart/2018/5/layout/IconLeafLabelList"/>
    <dgm:cxn modelId="{065FA6B3-6772-4D05-813B-9A8EB2C42C7B}" srcId="{AE3C80B9-7B86-4DBE-8A0C-4FBBE1314E54}" destId="{CE0C0FF3-E06E-480B-95D3-D1D8201D2E0D}" srcOrd="4" destOrd="0" parTransId="{005FDCBF-1D8D-47FA-8F1E-D4CE24A956D0}" sibTransId="{356EF2D7-E9BE-447E-AEA8-2A4F89D16174}"/>
    <dgm:cxn modelId="{6457D2CA-14F7-43DB-A2A9-25B94E1EC216}" type="presOf" srcId="{DD0C44BD-6B72-438C-B88A-CDADC285FB9C}" destId="{BB51BCA0-D5BE-42A1-B8D9-1D6D265B96FB}" srcOrd="0" destOrd="0" presId="urn:microsoft.com/office/officeart/2018/5/layout/IconLeafLabelList"/>
    <dgm:cxn modelId="{BE225ECC-A99C-41E0-A19B-5674AA4E6729}" type="presOf" srcId="{CE0C0FF3-E06E-480B-95D3-D1D8201D2E0D}" destId="{B440E31F-2784-47F9-BAC5-01083C93A8B8}" srcOrd="0" destOrd="0" presId="urn:microsoft.com/office/officeart/2018/5/layout/IconLeafLabelList"/>
    <dgm:cxn modelId="{C682F5CE-0174-49C3-8463-7DC4C04BC465}" type="presOf" srcId="{7A1F4B1F-FA58-4B07-A3CF-38A91C8F5018}" destId="{00AFF367-BFF1-4F55-883F-8556E59770C8}" srcOrd="0" destOrd="0" presId="urn:microsoft.com/office/officeart/2018/5/layout/IconLeafLabelList"/>
    <dgm:cxn modelId="{70357EFB-2F62-4B91-940A-1B6EFE12E1BD}" type="presOf" srcId="{9B399D33-BB5E-46F5-ADA7-87C9ADC6AF60}" destId="{44756793-FB6E-43E2-8630-32E337C31E86}" srcOrd="0" destOrd="0" presId="urn:microsoft.com/office/officeart/2018/5/layout/IconLeafLabelList"/>
    <dgm:cxn modelId="{0B74F0F6-E4C4-4FF7-B06E-29FBE45F4E92}" type="presParOf" srcId="{603EE073-DC51-423F-8D8B-A3E854CAB2F2}" destId="{9DBF2FBD-063B-43C9-B70D-723EBA08CE3B}" srcOrd="0" destOrd="0" presId="urn:microsoft.com/office/officeart/2018/5/layout/IconLeafLabelList"/>
    <dgm:cxn modelId="{61F85912-2313-4F0E-A078-95858A4B4F8A}" type="presParOf" srcId="{9DBF2FBD-063B-43C9-B70D-723EBA08CE3B}" destId="{BA31A372-3354-4515-B2A8-C804A2B5C48A}" srcOrd="0" destOrd="0" presId="urn:microsoft.com/office/officeart/2018/5/layout/IconLeafLabelList"/>
    <dgm:cxn modelId="{95BC0A49-B9E5-4EF1-BF5E-314ABE89FE16}" type="presParOf" srcId="{9DBF2FBD-063B-43C9-B70D-723EBA08CE3B}" destId="{0397FE7F-ABC9-4E48-AB01-163E653CA5BD}" srcOrd="1" destOrd="0" presId="urn:microsoft.com/office/officeart/2018/5/layout/IconLeafLabelList"/>
    <dgm:cxn modelId="{26C6CCAE-E474-4496-BFEB-6D805FCD02F1}" type="presParOf" srcId="{9DBF2FBD-063B-43C9-B70D-723EBA08CE3B}" destId="{C1EF3732-2E46-4947-82E3-F2275D8817C1}" srcOrd="2" destOrd="0" presId="urn:microsoft.com/office/officeart/2018/5/layout/IconLeafLabelList"/>
    <dgm:cxn modelId="{5423FA0F-AEE9-430C-A3D0-4DC089B534F7}" type="presParOf" srcId="{9DBF2FBD-063B-43C9-B70D-723EBA08CE3B}" destId="{4885A9C1-4D8B-484E-A33B-2E645440587B}" srcOrd="3" destOrd="0" presId="urn:microsoft.com/office/officeart/2018/5/layout/IconLeafLabelList"/>
    <dgm:cxn modelId="{A721C6F7-0E90-4DE0-8300-7EEA201EFC80}" type="presParOf" srcId="{603EE073-DC51-423F-8D8B-A3E854CAB2F2}" destId="{E00CDDFA-BCF3-401F-BB49-B45C62D987A3}" srcOrd="1" destOrd="0" presId="urn:microsoft.com/office/officeart/2018/5/layout/IconLeafLabelList"/>
    <dgm:cxn modelId="{CACED9C7-C38B-43BF-8EA6-2296CAC14F87}" type="presParOf" srcId="{603EE073-DC51-423F-8D8B-A3E854CAB2F2}" destId="{F97227A3-1C13-4193-A2B1-F9D661728B65}" srcOrd="2" destOrd="0" presId="urn:microsoft.com/office/officeart/2018/5/layout/IconLeafLabelList"/>
    <dgm:cxn modelId="{25BFEBD6-ECCA-44FE-A8B2-D636FFA1FEDE}" type="presParOf" srcId="{F97227A3-1C13-4193-A2B1-F9D661728B65}" destId="{4C771D56-797F-4BFF-8B86-5EEF6EAF02DC}" srcOrd="0" destOrd="0" presId="urn:microsoft.com/office/officeart/2018/5/layout/IconLeafLabelList"/>
    <dgm:cxn modelId="{36C4DEB1-42CD-48FC-972F-EE1B49B2F2D3}" type="presParOf" srcId="{F97227A3-1C13-4193-A2B1-F9D661728B65}" destId="{3D6BD568-FD9B-42CC-A073-67D669A0F3A4}" srcOrd="1" destOrd="0" presId="urn:microsoft.com/office/officeart/2018/5/layout/IconLeafLabelList"/>
    <dgm:cxn modelId="{DDC5F5C9-869E-49A2-ACA2-7A6A63343435}" type="presParOf" srcId="{F97227A3-1C13-4193-A2B1-F9D661728B65}" destId="{F5CFA2B3-54EF-4904-B1D0-4E89384753F3}" srcOrd="2" destOrd="0" presId="urn:microsoft.com/office/officeart/2018/5/layout/IconLeafLabelList"/>
    <dgm:cxn modelId="{27DE2FB2-70F7-48ED-8D7C-17507CDDF815}" type="presParOf" srcId="{F97227A3-1C13-4193-A2B1-F9D661728B65}" destId="{44756793-FB6E-43E2-8630-32E337C31E86}" srcOrd="3" destOrd="0" presId="urn:microsoft.com/office/officeart/2018/5/layout/IconLeafLabelList"/>
    <dgm:cxn modelId="{77633460-355B-441B-B928-4ED9AA11D625}" type="presParOf" srcId="{603EE073-DC51-423F-8D8B-A3E854CAB2F2}" destId="{C975DC8C-21EF-44F6-A200-E48FCC76FB00}" srcOrd="3" destOrd="0" presId="urn:microsoft.com/office/officeart/2018/5/layout/IconLeafLabelList"/>
    <dgm:cxn modelId="{DC4ECAA9-9FE9-44C5-BCD7-258A0F4A80FB}" type="presParOf" srcId="{603EE073-DC51-423F-8D8B-A3E854CAB2F2}" destId="{0FC9CA5B-26B0-46E3-95EB-4FE839634720}" srcOrd="4" destOrd="0" presId="urn:microsoft.com/office/officeart/2018/5/layout/IconLeafLabelList"/>
    <dgm:cxn modelId="{469F4337-9562-4652-B5E3-17DA72E508AC}" type="presParOf" srcId="{0FC9CA5B-26B0-46E3-95EB-4FE839634720}" destId="{F0CA9D4B-C3B6-47E2-9DB7-9694F6FE9A8E}" srcOrd="0" destOrd="0" presId="urn:microsoft.com/office/officeart/2018/5/layout/IconLeafLabelList"/>
    <dgm:cxn modelId="{585B8E42-0CD3-4447-8DC3-2F0FC562C498}" type="presParOf" srcId="{0FC9CA5B-26B0-46E3-95EB-4FE839634720}" destId="{B8EC4E3F-A873-481B-B204-C13B97CB4446}" srcOrd="1" destOrd="0" presId="urn:microsoft.com/office/officeart/2018/5/layout/IconLeafLabelList"/>
    <dgm:cxn modelId="{13DAE3FE-47B0-43A7-86A3-06182EDF262A}" type="presParOf" srcId="{0FC9CA5B-26B0-46E3-95EB-4FE839634720}" destId="{9638C390-8A47-4664-ACEA-C79B875E0ABC}" srcOrd="2" destOrd="0" presId="urn:microsoft.com/office/officeart/2018/5/layout/IconLeafLabelList"/>
    <dgm:cxn modelId="{7DDF4C80-805D-4132-A6B6-4CC44259D7E3}" type="presParOf" srcId="{0FC9CA5B-26B0-46E3-95EB-4FE839634720}" destId="{BB51BCA0-D5BE-42A1-B8D9-1D6D265B96FB}" srcOrd="3" destOrd="0" presId="urn:microsoft.com/office/officeart/2018/5/layout/IconLeafLabelList"/>
    <dgm:cxn modelId="{B537CC95-77EE-4C65-8E76-10A6C846BD35}" type="presParOf" srcId="{603EE073-DC51-423F-8D8B-A3E854CAB2F2}" destId="{E306DC73-4EE6-4724-9C9F-1D24F43684F5}" srcOrd="5" destOrd="0" presId="urn:microsoft.com/office/officeart/2018/5/layout/IconLeafLabelList"/>
    <dgm:cxn modelId="{29643425-95E2-48DE-8369-8A539595EC5A}" type="presParOf" srcId="{603EE073-DC51-423F-8D8B-A3E854CAB2F2}" destId="{0AE0FC59-5831-4A16-A1E0-09437F410BE3}" srcOrd="6" destOrd="0" presId="urn:microsoft.com/office/officeart/2018/5/layout/IconLeafLabelList"/>
    <dgm:cxn modelId="{2086F51A-EDF9-4998-AE95-2F4843138FA6}" type="presParOf" srcId="{0AE0FC59-5831-4A16-A1E0-09437F410BE3}" destId="{46B00D7B-B62F-4621-ACEF-10FF305733DF}" srcOrd="0" destOrd="0" presId="urn:microsoft.com/office/officeart/2018/5/layout/IconLeafLabelList"/>
    <dgm:cxn modelId="{66213B7B-A362-419B-98AE-ECB46CA90968}" type="presParOf" srcId="{0AE0FC59-5831-4A16-A1E0-09437F410BE3}" destId="{0DCB47D4-0441-46C6-BB85-B004F91A7D0D}" srcOrd="1" destOrd="0" presId="urn:microsoft.com/office/officeart/2018/5/layout/IconLeafLabelList"/>
    <dgm:cxn modelId="{651372F1-6DE6-475C-9899-BAF1341F4385}" type="presParOf" srcId="{0AE0FC59-5831-4A16-A1E0-09437F410BE3}" destId="{1548D006-63D2-43A2-A514-A2AA05141D0E}" srcOrd="2" destOrd="0" presId="urn:microsoft.com/office/officeart/2018/5/layout/IconLeafLabelList"/>
    <dgm:cxn modelId="{07D00277-FD19-4868-94C2-F49B7029DE79}" type="presParOf" srcId="{0AE0FC59-5831-4A16-A1E0-09437F410BE3}" destId="{00AFF367-BFF1-4F55-883F-8556E59770C8}" srcOrd="3" destOrd="0" presId="urn:microsoft.com/office/officeart/2018/5/layout/IconLeafLabelList"/>
    <dgm:cxn modelId="{7A9D6182-CC50-4777-9242-B91E6D98AA92}" type="presParOf" srcId="{603EE073-DC51-423F-8D8B-A3E854CAB2F2}" destId="{685BC87D-EAFE-4156-B385-DE1A98D79E5D}" srcOrd="7" destOrd="0" presId="urn:microsoft.com/office/officeart/2018/5/layout/IconLeafLabelList"/>
    <dgm:cxn modelId="{6B682B5E-6EE6-4DD6-9276-D631B4BA3CE6}" type="presParOf" srcId="{603EE073-DC51-423F-8D8B-A3E854CAB2F2}" destId="{C6EDA814-9E0C-4E4A-A395-21A9290286A6}" srcOrd="8" destOrd="0" presId="urn:microsoft.com/office/officeart/2018/5/layout/IconLeafLabelList"/>
    <dgm:cxn modelId="{A2074E13-1C25-4001-BB86-1C64FC61BB07}" type="presParOf" srcId="{C6EDA814-9E0C-4E4A-A395-21A9290286A6}" destId="{254D0DF0-6274-4B8A-B0C1-BF01A0004027}" srcOrd="0" destOrd="0" presId="urn:microsoft.com/office/officeart/2018/5/layout/IconLeafLabelList"/>
    <dgm:cxn modelId="{CBC42247-B18E-4A5D-8A0F-AFBE53EA376A}" type="presParOf" srcId="{C6EDA814-9E0C-4E4A-A395-21A9290286A6}" destId="{9B331D71-F01C-4F97-871F-28E9099F585D}" srcOrd="1" destOrd="0" presId="urn:microsoft.com/office/officeart/2018/5/layout/IconLeafLabelList"/>
    <dgm:cxn modelId="{E29D4CD6-24B7-4755-976F-9EEEFE661958}" type="presParOf" srcId="{C6EDA814-9E0C-4E4A-A395-21A9290286A6}" destId="{A57D200F-588F-4EED-B8B9-49138E7BA220}" srcOrd="2" destOrd="0" presId="urn:microsoft.com/office/officeart/2018/5/layout/IconLeafLabelList"/>
    <dgm:cxn modelId="{0149A5C7-FE6A-4ED6-BA6F-E8D1ADDF5968}" type="presParOf" srcId="{C6EDA814-9E0C-4E4A-A395-21A9290286A6}" destId="{B440E31F-2784-47F9-BAC5-01083C93A8B8}"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F37BE22-7D8D-49BF-AD92-E53815934AA9}" type="doc">
      <dgm:prSet loTypeId="urn:microsoft.com/office/officeart/2008/layout/LinedList" loCatId="list" qsTypeId="urn:microsoft.com/office/officeart/2005/8/quickstyle/simple1" qsCatId="simple" csTypeId="urn:microsoft.com/office/officeart/2005/8/colors/accent1_1" csCatId="accent1" phldr="1"/>
      <dgm:spPr/>
      <dgm:t>
        <a:bodyPr/>
        <a:lstStyle/>
        <a:p>
          <a:endParaRPr lang="en-US"/>
        </a:p>
      </dgm:t>
    </dgm:pt>
    <dgm:pt modelId="{2D102C48-0252-4F34-9071-F0D7C9BE399F}">
      <dgm:prSet custT="1"/>
      <dgm:spPr/>
      <dgm:t>
        <a:bodyPr/>
        <a:lstStyle/>
        <a:p>
          <a:r>
            <a:rPr lang="de-DE" sz="2000" dirty="0"/>
            <a:t>sehbehindert sind,</a:t>
          </a:r>
          <a:endParaRPr lang="en-US" sz="2000" dirty="0"/>
        </a:p>
      </dgm:t>
    </dgm:pt>
    <dgm:pt modelId="{2A470C5A-F097-4550-8727-68A9D4FDB892}" type="parTrans" cxnId="{185CB6CE-38EA-448F-964C-1968A39B34E8}">
      <dgm:prSet/>
      <dgm:spPr/>
      <dgm:t>
        <a:bodyPr/>
        <a:lstStyle/>
        <a:p>
          <a:endParaRPr lang="en-US"/>
        </a:p>
      </dgm:t>
    </dgm:pt>
    <dgm:pt modelId="{C87AE154-4363-4C11-81CB-09E087958446}" type="sibTrans" cxnId="{185CB6CE-38EA-448F-964C-1968A39B34E8}">
      <dgm:prSet/>
      <dgm:spPr/>
      <dgm:t>
        <a:bodyPr/>
        <a:lstStyle/>
        <a:p>
          <a:endParaRPr lang="en-US"/>
        </a:p>
      </dgm:t>
    </dgm:pt>
    <dgm:pt modelId="{AD36330B-4DDE-4A18-898A-0DCD637C2617}">
      <dgm:prSet custT="1"/>
      <dgm:spPr/>
      <dgm:t>
        <a:bodyPr/>
        <a:lstStyle/>
        <a:p>
          <a:r>
            <a:rPr lang="de-DE" sz="2000" dirty="0"/>
            <a:t>nicht gut lesen können (Analphabetismus, Legasthenie),</a:t>
          </a:r>
          <a:endParaRPr lang="en-US" sz="2000" dirty="0"/>
        </a:p>
      </dgm:t>
    </dgm:pt>
    <dgm:pt modelId="{95CD033A-7EA3-434A-8051-06CD3A94E2B2}" type="parTrans" cxnId="{87C0D633-F994-4A7A-8053-9FE123A31B5A}">
      <dgm:prSet/>
      <dgm:spPr/>
      <dgm:t>
        <a:bodyPr/>
        <a:lstStyle/>
        <a:p>
          <a:endParaRPr lang="en-US"/>
        </a:p>
      </dgm:t>
    </dgm:pt>
    <dgm:pt modelId="{78C802CA-3A88-4B4D-A624-1259F69671F9}" type="sibTrans" cxnId="{87C0D633-F994-4A7A-8053-9FE123A31B5A}">
      <dgm:prSet/>
      <dgm:spPr/>
      <dgm:t>
        <a:bodyPr/>
        <a:lstStyle/>
        <a:p>
          <a:endParaRPr lang="en-US"/>
        </a:p>
      </dgm:t>
    </dgm:pt>
    <dgm:pt modelId="{9AEC0779-B98A-4E82-B515-6F0E9CF5DD06}">
      <dgm:prSet custT="1"/>
      <dgm:spPr/>
      <dgm:t>
        <a:bodyPr/>
        <a:lstStyle/>
        <a:p>
          <a:r>
            <a:rPr lang="de-DE" sz="2000" dirty="0"/>
            <a:t>eine andere Muttersprache haben,</a:t>
          </a:r>
          <a:endParaRPr lang="en-US" sz="2000" dirty="0"/>
        </a:p>
      </dgm:t>
    </dgm:pt>
    <dgm:pt modelId="{355E257A-1A3A-4EB9-B24B-8AD5090C5AF7}" type="parTrans" cxnId="{E197DF35-111B-4756-8FC3-4F25C4C0ACFE}">
      <dgm:prSet/>
      <dgm:spPr/>
      <dgm:t>
        <a:bodyPr/>
        <a:lstStyle/>
        <a:p>
          <a:endParaRPr lang="en-US"/>
        </a:p>
      </dgm:t>
    </dgm:pt>
    <dgm:pt modelId="{0A75D174-CB8C-47AD-8E37-98D4516718DB}" type="sibTrans" cxnId="{E197DF35-111B-4756-8FC3-4F25C4C0ACFE}">
      <dgm:prSet/>
      <dgm:spPr/>
      <dgm:t>
        <a:bodyPr/>
        <a:lstStyle/>
        <a:p>
          <a:endParaRPr lang="en-US"/>
        </a:p>
      </dgm:t>
    </dgm:pt>
    <dgm:pt modelId="{750C5E10-DC70-49B5-8C52-A51236C5E593}">
      <dgm:prSet custT="1"/>
      <dgm:spPr/>
      <dgm:t>
        <a:bodyPr/>
        <a:lstStyle/>
        <a:p>
          <a:r>
            <a:rPr lang="de-DE" sz="2000" dirty="0"/>
            <a:t>besser lernen, wenn sie etwas (zusätzlich) hören, als wenn sie etwas (nur) lesen,</a:t>
          </a:r>
          <a:endParaRPr lang="en-US" sz="2000" dirty="0"/>
        </a:p>
      </dgm:t>
    </dgm:pt>
    <dgm:pt modelId="{357F9E52-85B7-424C-886A-DE3908CE3E6F}" type="parTrans" cxnId="{61395937-4B77-4C7F-8A21-A3ABFF48BDD6}">
      <dgm:prSet/>
      <dgm:spPr/>
      <dgm:t>
        <a:bodyPr/>
        <a:lstStyle/>
        <a:p>
          <a:endParaRPr lang="en-US"/>
        </a:p>
      </dgm:t>
    </dgm:pt>
    <dgm:pt modelId="{1936316E-E862-40CC-ABA5-84A617F8B4B0}" type="sibTrans" cxnId="{61395937-4B77-4C7F-8A21-A3ABFF48BDD6}">
      <dgm:prSet/>
      <dgm:spPr/>
      <dgm:t>
        <a:bodyPr/>
        <a:lstStyle/>
        <a:p>
          <a:endParaRPr lang="en-US"/>
        </a:p>
      </dgm:t>
    </dgm:pt>
    <dgm:pt modelId="{C2F4C2B0-6306-4894-9D33-E6F24B3A1133}">
      <dgm:prSet custT="1"/>
      <dgm:spPr/>
      <dgm:t>
        <a:bodyPr/>
        <a:lstStyle/>
        <a:p>
          <a:r>
            <a:rPr lang="de-DE" sz="2000" dirty="0"/>
            <a:t>sich nicht gut konzentrieren können,</a:t>
          </a:r>
          <a:endParaRPr lang="en-US" sz="2000" dirty="0"/>
        </a:p>
      </dgm:t>
    </dgm:pt>
    <dgm:pt modelId="{EF93D599-2787-4040-9B00-F038037FAADF}" type="parTrans" cxnId="{9045B101-1D95-4EBD-B872-5AB2479E7DF2}">
      <dgm:prSet/>
      <dgm:spPr/>
      <dgm:t>
        <a:bodyPr/>
        <a:lstStyle/>
        <a:p>
          <a:endParaRPr lang="en-US"/>
        </a:p>
      </dgm:t>
    </dgm:pt>
    <dgm:pt modelId="{E714C62D-C6FF-473F-91CA-35A919A3D854}" type="sibTrans" cxnId="{9045B101-1D95-4EBD-B872-5AB2479E7DF2}">
      <dgm:prSet/>
      <dgm:spPr/>
      <dgm:t>
        <a:bodyPr/>
        <a:lstStyle/>
        <a:p>
          <a:endParaRPr lang="en-US"/>
        </a:p>
      </dgm:t>
    </dgm:pt>
    <dgm:pt modelId="{521D25A3-93AC-4E3B-9500-E0554D801FFA}">
      <dgm:prSet custT="1"/>
      <dgm:spPr/>
      <dgm:t>
        <a:bodyPr/>
        <a:lstStyle/>
        <a:p>
          <a:r>
            <a:rPr lang="de-DE" sz="2000" dirty="0"/>
            <a:t>unterwegs, z.B. im Auto, Texte anhören möchten,</a:t>
          </a:r>
          <a:endParaRPr lang="en-US" sz="2000" dirty="0"/>
        </a:p>
      </dgm:t>
    </dgm:pt>
    <dgm:pt modelId="{D3DFBAEF-012B-40CB-B528-DE5E1A09A2F3}" type="parTrans" cxnId="{DE7D6034-A42B-48A0-ADDF-BE67800D51FF}">
      <dgm:prSet/>
      <dgm:spPr/>
      <dgm:t>
        <a:bodyPr/>
        <a:lstStyle/>
        <a:p>
          <a:endParaRPr lang="en-US"/>
        </a:p>
      </dgm:t>
    </dgm:pt>
    <dgm:pt modelId="{5ADE1680-44BF-49FF-9CA2-DB657D3A89E2}" type="sibTrans" cxnId="{DE7D6034-A42B-48A0-ADDF-BE67800D51FF}">
      <dgm:prSet/>
      <dgm:spPr/>
      <dgm:t>
        <a:bodyPr/>
        <a:lstStyle/>
        <a:p>
          <a:endParaRPr lang="en-US"/>
        </a:p>
      </dgm:t>
    </dgm:pt>
    <dgm:pt modelId="{A523AF25-FD14-4A8F-97DC-585F4BBC1421}">
      <dgm:prSet custT="1"/>
      <dgm:spPr/>
      <dgm:t>
        <a:bodyPr/>
        <a:lstStyle/>
        <a:p>
          <a:r>
            <a:rPr lang="de-DE" sz="2000"/>
            <a:t>und alle anderen!</a:t>
          </a:r>
          <a:endParaRPr lang="en-US" sz="2000"/>
        </a:p>
      </dgm:t>
    </dgm:pt>
    <dgm:pt modelId="{AFA37E3C-50BC-4524-B904-FF6284137EAF}" type="parTrans" cxnId="{39274AA0-0272-4C49-8E8B-0CBFB2458184}">
      <dgm:prSet/>
      <dgm:spPr/>
      <dgm:t>
        <a:bodyPr/>
        <a:lstStyle/>
        <a:p>
          <a:endParaRPr lang="en-US"/>
        </a:p>
      </dgm:t>
    </dgm:pt>
    <dgm:pt modelId="{60E11594-7882-435D-9862-CCFC384B03E5}" type="sibTrans" cxnId="{39274AA0-0272-4C49-8E8B-0CBFB2458184}">
      <dgm:prSet/>
      <dgm:spPr/>
      <dgm:t>
        <a:bodyPr/>
        <a:lstStyle/>
        <a:p>
          <a:endParaRPr lang="en-US"/>
        </a:p>
      </dgm:t>
    </dgm:pt>
    <dgm:pt modelId="{344DB8C2-4DDA-497D-8F51-01A4A4E4FA54}">
      <dgm:prSet custT="1"/>
      <dgm:spPr/>
      <dgm:t>
        <a:bodyPr/>
        <a:lstStyle/>
        <a:p>
          <a:r>
            <a:rPr lang="de-DE" sz="2000" dirty="0"/>
            <a:t>Denn: Zur Barrierearmut gehört bei Texten z.B. auch, dass sie besonders gut strukturiert und übersichtlich sein sollen. Davon profitieren alle.</a:t>
          </a:r>
          <a:endParaRPr lang="en-US" sz="2000" dirty="0"/>
        </a:p>
      </dgm:t>
    </dgm:pt>
    <dgm:pt modelId="{D9C9A522-E7EC-463B-88DB-5FE73E0C1BB8}" type="parTrans" cxnId="{34842DBE-2B7A-45E9-BEC3-84E1069428D8}">
      <dgm:prSet/>
      <dgm:spPr/>
      <dgm:t>
        <a:bodyPr/>
        <a:lstStyle/>
        <a:p>
          <a:endParaRPr lang="en-US"/>
        </a:p>
      </dgm:t>
    </dgm:pt>
    <dgm:pt modelId="{E944F230-E1D5-4B37-9B04-CDF6F110F5F5}" type="sibTrans" cxnId="{34842DBE-2B7A-45E9-BEC3-84E1069428D8}">
      <dgm:prSet/>
      <dgm:spPr/>
      <dgm:t>
        <a:bodyPr/>
        <a:lstStyle/>
        <a:p>
          <a:endParaRPr lang="en-US"/>
        </a:p>
      </dgm:t>
    </dgm:pt>
    <dgm:pt modelId="{3BFF0D16-5B4F-CB41-AD69-3E7D99F375E7}" type="pres">
      <dgm:prSet presAssocID="{0F37BE22-7D8D-49BF-AD92-E53815934AA9}" presName="vert0" presStyleCnt="0">
        <dgm:presLayoutVars>
          <dgm:dir/>
          <dgm:animOne val="branch"/>
          <dgm:animLvl val="lvl"/>
        </dgm:presLayoutVars>
      </dgm:prSet>
      <dgm:spPr/>
    </dgm:pt>
    <dgm:pt modelId="{2BB6F0A5-1748-1F49-B04F-EB16F5460A93}" type="pres">
      <dgm:prSet presAssocID="{2D102C48-0252-4F34-9071-F0D7C9BE399F}" presName="thickLine" presStyleLbl="alignNode1" presStyleIdx="0" presStyleCnt="8"/>
      <dgm:spPr/>
    </dgm:pt>
    <dgm:pt modelId="{6DD170EE-FA1E-2446-81E4-97849F5BC27B}" type="pres">
      <dgm:prSet presAssocID="{2D102C48-0252-4F34-9071-F0D7C9BE399F}" presName="horz1" presStyleCnt="0"/>
      <dgm:spPr/>
    </dgm:pt>
    <dgm:pt modelId="{610E9EA2-D342-3B4A-A477-19A79B43E8E5}" type="pres">
      <dgm:prSet presAssocID="{2D102C48-0252-4F34-9071-F0D7C9BE399F}" presName="tx1" presStyleLbl="revTx" presStyleIdx="0" presStyleCnt="8"/>
      <dgm:spPr/>
    </dgm:pt>
    <dgm:pt modelId="{943FC3F4-AE34-2347-B7E6-BA953AEAA6CF}" type="pres">
      <dgm:prSet presAssocID="{2D102C48-0252-4F34-9071-F0D7C9BE399F}" presName="vert1" presStyleCnt="0"/>
      <dgm:spPr/>
    </dgm:pt>
    <dgm:pt modelId="{85B240D1-5098-DC4C-BFF3-5088FA674250}" type="pres">
      <dgm:prSet presAssocID="{AD36330B-4DDE-4A18-898A-0DCD637C2617}" presName="thickLine" presStyleLbl="alignNode1" presStyleIdx="1" presStyleCnt="8"/>
      <dgm:spPr/>
    </dgm:pt>
    <dgm:pt modelId="{4C153245-95B9-D04C-9921-D43E76EA03F6}" type="pres">
      <dgm:prSet presAssocID="{AD36330B-4DDE-4A18-898A-0DCD637C2617}" presName="horz1" presStyleCnt="0"/>
      <dgm:spPr/>
    </dgm:pt>
    <dgm:pt modelId="{4026008E-9A6B-3A48-817C-C6000890A11D}" type="pres">
      <dgm:prSet presAssocID="{AD36330B-4DDE-4A18-898A-0DCD637C2617}" presName="tx1" presStyleLbl="revTx" presStyleIdx="1" presStyleCnt="8"/>
      <dgm:spPr/>
    </dgm:pt>
    <dgm:pt modelId="{3E06C4D2-0274-5A43-9FDF-28F7BE7F92FF}" type="pres">
      <dgm:prSet presAssocID="{AD36330B-4DDE-4A18-898A-0DCD637C2617}" presName="vert1" presStyleCnt="0"/>
      <dgm:spPr/>
    </dgm:pt>
    <dgm:pt modelId="{3131B955-A872-6F46-9857-AF9EC2EDA1F0}" type="pres">
      <dgm:prSet presAssocID="{9AEC0779-B98A-4E82-B515-6F0E9CF5DD06}" presName="thickLine" presStyleLbl="alignNode1" presStyleIdx="2" presStyleCnt="8"/>
      <dgm:spPr/>
    </dgm:pt>
    <dgm:pt modelId="{74C56178-7143-9C49-A74E-715AD2152FCE}" type="pres">
      <dgm:prSet presAssocID="{9AEC0779-B98A-4E82-B515-6F0E9CF5DD06}" presName="horz1" presStyleCnt="0"/>
      <dgm:spPr/>
    </dgm:pt>
    <dgm:pt modelId="{14ED44C8-108E-5E47-A5FA-B2A905FB78E2}" type="pres">
      <dgm:prSet presAssocID="{9AEC0779-B98A-4E82-B515-6F0E9CF5DD06}" presName="tx1" presStyleLbl="revTx" presStyleIdx="2" presStyleCnt="8"/>
      <dgm:spPr/>
    </dgm:pt>
    <dgm:pt modelId="{804C0B7D-0593-434F-9ED2-037A3803E884}" type="pres">
      <dgm:prSet presAssocID="{9AEC0779-B98A-4E82-B515-6F0E9CF5DD06}" presName="vert1" presStyleCnt="0"/>
      <dgm:spPr/>
    </dgm:pt>
    <dgm:pt modelId="{000EDC51-4AC4-F843-809C-E1AB272A42DB}" type="pres">
      <dgm:prSet presAssocID="{750C5E10-DC70-49B5-8C52-A51236C5E593}" presName="thickLine" presStyleLbl="alignNode1" presStyleIdx="3" presStyleCnt="8"/>
      <dgm:spPr/>
    </dgm:pt>
    <dgm:pt modelId="{539CD590-2854-0145-8D6A-34B5E3F86E18}" type="pres">
      <dgm:prSet presAssocID="{750C5E10-DC70-49B5-8C52-A51236C5E593}" presName="horz1" presStyleCnt="0"/>
      <dgm:spPr/>
    </dgm:pt>
    <dgm:pt modelId="{378FD8A8-799D-8849-8643-F71D02E9F71A}" type="pres">
      <dgm:prSet presAssocID="{750C5E10-DC70-49B5-8C52-A51236C5E593}" presName="tx1" presStyleLbl="revTx" presStyleIdx="3" presStyleCnt="8"/>
      <dgm:spPr/>
    </dgm:pt>
    <dgm:pt modelId="{AE6878CB-33C7-F84E-B4E2-02C69818F704}" type="pres">
      <dgm:prSet presAssocID="{750C5E10-DC70-49B5-8C52-A51236C5E593}" presName="vert1" presStyleCnt="0"/>
      <dgm:spPr/>
    </dgm:pt>
    <dgm:pt modelId="{B114A5C6-7AB9-154A-9CEC-E2E58D754AF4}" type="pres">
      <dgm:prSet presAssocID="{C2F4C2B0-6306-4894-9D33-E6F24B3A1133}" presName="thickLine" presStyleLbl="alignNode1" presStyleIdx="4" presStyleCnt="8"/>
      <dgm:spPr/>
    </dgm:pt>
    <dgm:pt modelId="{4BB84773-4D49-1048-8467-70C1F2EAE272}" type="pres">
      <dgm:prSet presAssocID="{C2F4C2B0-6306-4894-9D33-E6F24B3A1133}" presName="horz1" presStyleCnt="0"/>
      <dgm:spPr/>
    </dgm:pt>
    <dgm:pt modelId="{3BB7E45E-115B-F145-9D04-42B59E21AA20}" type="pres">
      <dgm:prSet presAssocID="{C2F4C2B0-6306-4894-9D33-E6F24B3A1133}" presName="tx1" presStyleLbl="revTx" presStyleIdx="4" presStyleCnt="8"/>
      <dgm:spPr/>
    </dgm:pt>
    <dgm:pt modelId="{5B53CB0E-F7E1-CD4F-9D89-30C6C9ED8BB2}" type="pres">
      <dgm:prSet presAssocID="{C2F4C2B0-6306-4894-9D33-E6F24B3A1133}" presName="vert1" presStyleCnt="0"/>
      <dgm:spPr/>
    </dgm:pt>
    <dgm:pt modelId="{1749F74A-F453-A442-8E26-D30D88DA8B72}" type="pres">
      <dgm:prSet presAssocID="{521D25A3-93AC-4E3B-9500-E0554D801FFA}" presName="thickLine" presStyleLbl="alignNode1" presStyleIdx="5" presStyleCnt="8"/>
      <dgm:spPr/>
    </dgm:pt>
    <dgm:pt modelId="{8916BFFF-506D-6D4F-9D79-76573AEF45ED}" type="pres">
      <dgm:prSet presAssocID="{521D25A3-93AC-4E3B-9500-E0554D801FFA}" presName="horz1" presStyleCnt="0"/>
      <dgm:spPr/>
    </dgm:pt>
    <dgm:pt modelId="{7E84C6E2-0673-E341-8CF4-9FED00AF5A09}" type="pres">
      <dgm:prSet presAssocID="{521D25A3-93AC-4E3B-9500-E0554D801FFA}" presName="tx1" presStyleLbl="revTx" presStyleIdx="5" presStyleCnt="8"/>
      <dgm:spPr/>
    </dgm:pt>
    <dgm:pt modelId="{AB718417-497C-8D4E-990E-BD89E4B4DCAB}" type="pres">
      <dgm:prSet presAssocID="{521D25A3-93AC-4E3B-9500-E0554D801FFA}" presName="vert1" presStyleCnt="0"/>
      <dgm:spPr/>
    </dgm:pt>
    <dgm:pt modelId="{DAAA0897-184B-C84C-80F7-A07B058EF776}" type="pres">
      <dgm:prSet presAssocID="{A523AF25-FD14-4A8F-97DC-585F4BBC1421}" presName="thickLine" presStyleLbl="alignNode1" presStyleIdx="6" presStyleCnt="8"/>
      <dgm:spPr/>
    </dgm:pt>
    <dgm:pt modelId="{8AD8805A-5EB4-3440-A5D9-84BA2C47E300}" type="pres">
      <dgm:prSet presAssocID="{A523AF25-FD14-4A8F-97DC-585F4BBC1421}" presName="horz1" presStyleCnt="0"/>
      <dgm:spPr/>
    </dgm:pt>
    <dgm:pt modelId="{4EA45623-E519-054A-952D-8E529AE12559}" type="pres">
      <dgm:prSet presAssocID="{A523AF25-FD14-4A8F-97DC-585F4BBC1421}" presName="tx1" presStyleLbl="revTx" presStyleIdx="6" presStyleCnt="8"/>
      <dgm:spPr/>
    </dgm:pt>
    <dgm:pt modelId="{987E0287-2BC8-4843-961D-EECD414FFC00}" type="pres">
      <dgm:prSet presAssocID="{A523AF25-FD14-4A8F-97DC-585F4BBC1421}" presName="vert1" presStyleCnt="0"/>
      <dgm:spPr/>
    </dgm:pt>
    <dgm:pt modelId="{EBD62E41-7819-EB48-8D03-9A9238A9D609}" type="pres">
      <dgm:prSet presAssocID="{344DB8C2-4DDA-497D-8F51-01A4A4E4FA54}" presName="thickLine" presStyleLbl="alignNode1" presStyleIdx="7" presStyleCnt="8"/>
      <dgm:spPr/>
    </dgm:pt>
    <dgm:pt modelId="{6162FFED-19A2-DA40-B1DC-D540BC2FB1EF}" type="pres">
      <dgm:prSet presAssocID="{344DB8C2-4DDA-497D-8F51-01A4A4E4FA54}" presName="horz1" presStyleCnt="0"/>
      <dgm:spPr/>
    </dgm:pt>
    <dgm:pt modelId="{CB469C6E-33C8-D64D-A2AA-5C2BC6D9A008}" type="pres">
      <dgm:prSet presAssocID="{344DB8C2-4DDA-497D-8F51-01A4A4E4FA54}" presName="tx1" presStyleLbl="revTx" presStyleIdx="7" presStyleCnt="8"/>
      <dgm:spPr/>
    </dgm:pt>
    <dgm:pt modelId="{47A86D3A-8590-244F-AAF4-156153C26D78}" type="pres">
      <dgm:prSet presAssocID="{344DB8C2-4DDA-497D-8F51-01A4A4E4FA54}" presName="vert1" presStyleCnt="0"/>
      <dgm:spPr/>
    </dgm:pt>
  </dgm:ptLst>
  <dgm:cxnLst>
    <dgm:cxn modelId="{9045B101-1D95-4EBD-B872-5AB2479E7DF2}" srcId="{0F37BE22-7D8D-49BF-AD92-E53815934AA9}" destId="{C2F4C2B0-6306-4894-9D33-E6F24B3A1133}" srcOrd="4" destOrd="0" parTransId="{EF93D599-2787-4040-9B00-F038037FAADF}" sibTransId="{E714C62D-C6FF-473F-91CA-35A919A3D854}"/>
    <dgm:cxn modelId="{99F89408-8533-EB46-B124-CAB994CB261C}" type="presOf" srcId="{AD36330B-4DDE-4A18-898A-0DCD637C2617}" destId="{4026008E-9A6B-3A48-817C-C6000890A11D}" srcOrd="0" destOrd="0" presId="urn:microsoft.com/office/officeart/2008/layout/LinedList"/>
    <dgm:cxn modelId="{38F15A20-1FC2-9C4E-ABF8-348D16071B67}" type="presOf" srcId="{C2F4C2B0-6306-4894-9D33-E6F24B3A1133}" destId="{3BB7E45E-115B-F145-9D04-42B59E21AA20}" srcOrd="0" destOrd="0" presId="urn:microsoft.com/office/officeart/2008/layout/LinedList"/>
    <dgm:cxn modelId="{87C0D633-F994-4A7A-8053-9FE123A31B5A}" srcId="{0F37BE22-7D8D-49BF-AD92-E53815934AA9}" destId="{AD36330B-4DDE-4A18-898A-0DCD637C2617}" srcOrd="1" destOrd="0" parTransId="{95CD033A-7EA3-434A-8051-06CD3A94E2B2}" sibTransId="{78C802CA-3A88-4B4D-A624-1259F69671F9}"/>
    <dgm:cxn modelId="{DE7D6034-A42B-48A0-ADDF-BE67800D51FF}" srcId="{0F37BE22-7D8D-49BF-AD92-E53815934AA9}" destId="{521D25A3-93AC-4E3B-9500-E0554D801FFA}" srcOrd="5" destOrd="0" parTransId="{D3DFBAEF-012B-40CB-B528-DE5E1A09A2F3}" sibTransId="{5ADE1680-44BF-49FF-9CA2-DB657D3A89E2}"/>
    <dgm:cxn modelId="{E197DF35-111B-4756-8FC3-4F25C4C0ACFE}" srcId="{0F37BE22-7D8D-49BF-AD92-E53815934AA9}" destId="{9AEC0779-B98A-4E82-B515-6F0E9CF5DD06}" srcOrd="2" destOrd="0" parTransId="{355E257A-1A3A-4EB9-B24B-8AD5090C5AF7}" sibTransId="{0A75D174-CB8C-47AD-8E37-98D4516718DB}"/>
    <dgm:cxn modelId="{61395937-4B77-4C7F-8A21-A3ABFF48BDD6}" srcId="{0F37BE22-7D8D-49BF-AD92-E53815934AA9}" destId="{750C5E10-DC70-49B5-8C52-A51236C5E593}" srcOrd="3" destOrd="0" parTransId="{357F9E52-85B7-424C-886A-DE3908CE3E6F}" sibTransId="{1936316E-E862-40CC-ABA5-84A617F8B4B0}"/>
    <dgm:cxn modelId="{F07CF83C-4745-2049-8C2D-E27B170A4DCD}" type="presOf" srcId="{750C5E10-DC70-49B5-8C52-A51236C5E593}" destId="{378FD8A8-799D-8849-8643-F71D02E9F71A}" srcOrd="0" destOrd="0" presId="urn:microsoft.com/office/officeart/2008/layout/LinedList"/>
    <dgm:cxn modelId="{2D86FF52-3291-C043-9525-743BB4B45C12}" type="presOf" srcId="{A523AF25-FD14-4A8F-97DC-585F4BBC1421}" destId="{4EA45623-E519-054A-952D-8E529AE12559}" srcOrd="0" destOrd="0" presId="urn:microsoft.com/office/officeart/2008/layout/LinedList"/>
    <dgm:cxn modelId="{9CF63864-C709-FD44-8250-0CAB95DFAC84}" type="presOf" srcId="{521D25A3-93AC-4E3B-9500-E0554D801FFA}" destId="{7E84C6E2-0673-E341-8CF4-9FED00AF5A09}" srcOrd="0" destOrd="0" presId="urn:microsoft.com/office/officeart/2008/layout/LinedList"/>
    <dgm:cxn modelId="{39274AA0-0272-4C49-8E8B-0CBFB2458184}" srcId="{0F37BE22-7D8D-49BF-AD92-E53815934AA9}" destId="{A523AF25-FD14-4A8F-97DC-585F4BBC1421}" srcOrd="6" destOrd="0" parTransId="{AFA37E3C-50BC-4524-B904-FF6284137EAF}" sibTransId="{60E11594-7882-435D-9862-CCFC384B03E5}"/>
    <dgm:cxn modelId="{1EA248B9-92DA-484B-9F1F-85E18AFA4EB7}" type="presOf" srcId="{9AEC0779-B98A-4E82-B515-6F0E9CF5DD06}" destId="{14ED44C8-108E-5E47-A5FA-B2A905FB78E2}" srcOrd="0" destOrd="0" presId="urn:microsoft.com/office/officeart/2008/layout/LinedList"/>
    <dgm:cxn modelId="{34842DBE-2B7A-45E9-BEC3-84E1069428D8}" srcId="{0F37BE22-7D8D-49BF-AD92-E53815934AA9}" destId="{344DB8C2-4DDA-497D-8F51-01A4A4E4FA54}" srcOrd="7" destOrd="0" parTransId="{D9C9A522-E7EC-463B-88DB-5FE73E0C1BB8}" sibTransId="{E944F230-E1D5-4B37-9B04-CDF6F110F5F5}"/>
    <dgm:cxn modelId="{185CB6CE-38EA-448F-964C-1968A39B34E8}" srcId="{0F37BE22-7D8D-49BF-AD92-E53815934AA9}" destId="{2D102C48-0252-4F34-9071-F0D7C9BE399F}" srcOrd="0" destOrd="0" parTransId="{2A470C5A-F097-4550-8727-68A9D4FDB892}" sibTransId="{C87AE154-4363-4C11-81CB-09E087958446}"/>
    <dgm:cxn modelId="{5629BBD3-DC68-644A-9E4D-284D936F3B91}" type="presOf" srcId="{344DB8C2-4DDA-497D-8F51-01A4A4E4FA54}" destId="{CB469C6E-33C8-D64D-A2AA-5C2BC6D9A008}" srcOrd="0" destOrd="0" presId="urn:microsoft.com/office/officeart/2008/layout/LinedList"/>
    <dgm:cxn modelId="{CF0F94EB-D7D2-C340-B213-A67076A4A654}" type="presOf" srcId="{0F37BE22-7D8D-49BF-AD92-E53815934AA9}" destId="{3BFF0D16-5B4F-CB41-AD69-3E7D99F375E7}" srcOrd="0" destOrd="0" presId="urn:microsoft.com/office/officeart/2008/layout/LinedList"/>
    <dgm:cxn modelId="{8F0CBCFE-E673-D443-ACA7-2C892D341249}" type="presOf" srcId="{2D102C48-0252-4F34-9071-F0D7C9BE399F}" destId="{610E9EA2-D342-3B4A-A477-19A79B43E8E5}" srcOrd="0" destOrd="0" presId="urn:microsoft.com/office/officeart/2008/layout/LinedList"/>
    <dgm:cxn modelId="{8D08FEDF-6D1B-A942-BE57-73BD74A7A73C}" type="presParOf" srcId="{3BFF0D16-5B4F-CB41-AD69-3E7D99F375E7}" destId="{2BB6F0A5-1748-1F49-B04F-EB16F5460A93}" srcOrd="0" destOrd="0" presId="urn:microsoft.com/office/officeart/2008/layout/LinedList"/>
    <dgm:cxn modelId="{CA616635-3940-D64E-8111-3F434517E1EA}" type="presParOf" srcId="{3BFF0D16-5B4F-CB41-AD69-3E7D99F375E7}" destId="{6DD170EE-FA1E-2446-81E4-97849F5BC27B}" srcOrd="1" destOrd="0" presId="urn:microsoft.com/office/officeart/2008/layout/LinedList"/>
    <dgm:cxn modelId="{47585671-2975-A94D-9FCF-C8BB7440986D}" type="presParOf" srcId="{6DD170EE-FA1E-2446-81E4-97849F5BC27B}" destId="{610E9EA2-D342-3B4A-A477-19A79B43E8E5}" srcOrd="0" destOrd="0" presId="urn:microsoft.com/office/officeart/2008/layout/LinedList"/>
    <dgm:cxn modelId="{51F3C1AB-8932-7340-845A-9379E47010EF}" type="presParOf" srcId="{6DD170EE-FA1E-2446-81E4-97849F5BC27B}" destId="{943FC3F4-AE34-2347-B7E6-BA953AEAA6CF}" srcOrd="1" destOrd="0" presId="urn:microsoft.com/office/officeart/2008/layout/LinedList"/>
    <dgm:cxn modelId="{DC02B23F-3D45-B740-BBDE-9C42BA6B9712}" type="presParOf" srcId="{3BFF0D16-5B4F-CB41-AD69-3E7D99F375E7}" destId="{85B240D1-5098-DC4C-BFF3-5088FA674250}" srcOrd="2" destOrd="0" presId="urn:microsoft.com/office/officeart/2008/layout/LinedList"/>
    <dgm:cxn modelId="{A1CEEE61-CE3F-3749-B146-347D1E50316B}" type="presParOf" srcId="{3BFF0D16-5B4F-CB41-AD69-3E7D99F375E7}" destId="{4C153245-95B9-D04C-9921-D43E76EA03F6}" srcOrd="3" destOrd="0" presId="urn:microsoft.com/office/officeart/2008/layout/LinedList"/>
    <dgm:cxn modelId="{E101D3C8-7056-BA4C-BE5E-B576E1977562}" type="presParOf" srcId="{4C153245-95B9-D04C-9921-D43E76EA03F6}" destId="{4026008E-9A6B-3A48-817C-C6000890A11D}" srcOrd="0" destOrd="0" presId="urn:microsoft.com/office/officeart/2008/layout/LinedList"/>
    <dgm:cxn modelId="{0583284F-25B4-474C-99E3-6207089FA4DF}" type="presParOf" srcId="{4C153245-95B9-D04C-9921-D43E76EA03F6}" destId="{3E06C4D2-0274-5A43-9FDF-28F7BE7F92FF}" srcOrd="1" destOrd="0" presId="urn:microsoft.com/office/officeart/2008/layout/LinedList"/>
    <dgm:cxn modelId="{BC448CB8-7DEB-B743-940C-4916CD49FDC2}" type="presParOf" srcId="{3BFF0D16-5B4F-CB41-AD69-3E7D99F375E7}" destId="{3131B955-A872-6F46-9857-AF9EC2EDA1F0}" srcOrd="4" destOrd="0" presId="urn:microsoft.com/office/officeart/2008/layout/LinedList"/>
    <dgm:cxn modelId="{8537EE47-D15E-0E4D-A2D5-11C58E2381DF}" type="presParOf" srcId="{3BFF0D16-5B4F-CB41-AD69-3E7D99F375E7}" destId="{74C56178-7143-9C49-A74E-715AD2152FCE}" srcOrd="5" destOrd="0" presId="urn:microsoft.com/office/officeart/2008/layout/LinedList"/>
    <dgm:cxn modelId="{53E53F4E-A24C-9E4E-AB88-7CEE531955DB}" type="presParOf" srcId="{74C56178-7143-9C49-A74E-715AD2152FCE}" destId="{14ED44C8-108E-5E47-A5FA-B2A905FB78E2}" srcOrd="0" destOrd="0" presId="urn:microsoft.com/office/officeart/2008/layout/LinedList"/>
    <dgm:cxn modelId="{331252AB-B0D5-4543-B248-6B7A0AB3533E}" type="presParOf" srcId="{74C56178-7143-9C49-A74E-715AD2152FCE}" destId="{804C0B7D-0593-434F-9ED2-037A3803E884}" srcOrd="1" destOrd="0" presId="urn:microsoft.com/office/officeart/2008/layout/LinedList"/>
    <dgm:cxn modelId="{0D78F457-F88B-6540-B221-CE7E33533394}" type="presParOf" srcId="{3BFF0D16-5B4F-CB41-AD69-3E7D99F375E7}" destId="{000EDC51-4AC4-F843-809C-E1AB272A42DB}" srcOrd="6" destOrd="0" presId="urn:microsoft.com/office/officeart/2008/layout/LinedList"/>
    <dgm:cxn modelId="{2C9AD942-E241-AB4D-9440-1CDBA4FBE224}" type="presParOf" srcId="{3BFF0D16-5B4F-CB41-AD69-3E7D99F375E7}" destId="{539CD590-2854-0145-8D6A-34B5E3F86E18}" srcOrd="7" destOrd="0" presId="urn:microsoft.com/office/officeart/2008/layout/LinedList"/>
    <dgm:cxn modelId="{A25CAFD0-6507-1A4F-8496-3D20856228E9}" type="presParOf" srcId="{539CD590-2854-0145-8D6A-34B5E3F86E18}" destId="{378FD8A8-799D-8849-8643-F71D02E9F71A}" srcOrd="0" destOrd="0" presId="urn:microsoft.com/office/officeart/2008/layout/LinedList"/>
    <dgm:cxn modelId="{60B3C51F-7118-D643-BA89-5072DBB113BF}" type="presParOf" srcId="{539CD590-2854-0145-8D6A-34B5E3F86E18}" destId="{AE6878CB-33C7-F84E-B4E2-02C69818F704}" srcOrd="1" destOrd="0" presId="urn:microsoft.com/office/officeart/2008/layout/LinedList"/>
    <dgm:cxn modelId="{4320C131-843D-2D4D-B8AA-4E168E84219D}" type="presParOf" srcId="{3BFF0D16-5B4F-CB41-AD69-3E7D99F375E7}" destId="{B114A5C6-7AB9-154A-9CEC-E2E58D754AF4}" srcOrd="8" destOrd="0" presId="urn:microsoft.com/office/officeart/2008/layout/LinedList"/>
    <dgm:cxn modelId="{ECCF4CB4-D569-A64D-A63A-DB8C1743900D}" type="presParOf" srcId="{3BFF0D16-5B4F-CB41-AD69-3E7D99F375E7}" destId="{4BB84773-4D49-1048-8467-70C1F2EAE272}" srcOrd="9" destOrd="0" presId="urn:microsoft.com/office/officeart/2008/layout/LinedList"/>
    <dgm:cxn modelId="{D63BD719-142A-A841-9EB6-4534FB51279C}" type="presParOf" srcId="{4BB84773-4D49-1048-8467-70C1F2EAE272}" destId="{3BB7E45E-115B-F145-9D04-42B59E21AA20}" srcOrd="0" destOrd="0" presId="urn:microsoft.com/office/officeart/2008/layout/LinedList"/>
    <dgm:cxn modelId="{0ECB2A6E-0847-8147-9C65-E03525CBB36C}" type="presParOf" srcId="{4BB84773-4D49-1048-8467-70C1F2EAE272}" destId="{5B53CB0E-F7E1-CD4F-9D89-30C6C9ED8BB2}" srcOrd="1" destOrd="0" presId="urn:microsoft.com/office/officeart/2008/layout/LinedList"/>
    <dgm:cxn modelId="{91D630FA-509C-B545-924A-734A2C74DDBD}" type="presParOf" srcId="{3BFF0D16-5B4F-CB41-AD69-3E7D99F375E7}" destId="{1749F74A-F453-A442-8E26-D30D88DA8B72}" srcOrd="10" destOrd="0" presId="urn:microsoft.com/office/officeart/2008/layout/LinedList"/>
    <dgm:cxn modelId="{72504863-9921-0049-9B8E-DE55FCF3C7E5}" type="presParOf" srcId="{3BFF0D16-5B4F-CB41-AD69-3E7D99F375E7}" destId="{8916BFFF-506D-6D4F-9D79-76573AEF45ED}" srcOrd="11" destOrd="0" presId="urn:microsoft.com/office/officeart/2008/layout/LinedList"/>
    <dgm:cxn modelId="{6A25D385-60A8-334E-A46B-3694A4AF0913}" type="presParOf" srcId="{8916BFFF-506D-6D4F-9D79-76573AEF45ED}" destId="{7E84C6E2-0673-E341-8CF4-9FED00AF5A09}" srcOrd="0" destOrd="0" presId="urn:microsoft.com/office/officeart/2008/layout/LinedList"/>
    <dgm:cxn modelId="{CFBC10F9-924C-9443-862C-D933831D8186}" type="presParOf" srcId="{8916BFFF-506D-6D4F-9D79-76573AEF45ED}" destId="{AB718417-497C-8D4E-990E-BD89E4B4DCAB}" srcOrd="1" destOrd="0" presId="urn:microsoft.com/office/officeart/2008/layout/LinedList"/>
    <dgm:cxn modelId="{936228C7-77AE-AE4E-A91B-99645A2EF522}" type="presParOf" srcId="{3BFF0D16-5B4F-CB41-AD69-3E7D99F375E7}" destId="{DAAA0897-184B-C84C-80F7-A07B058EF776}" srcOrd="12" destOrd="0" presId="urn:microsoft.com/office/officeart/2008/layout/LinedList"/>
    <dgm:cxn modelId="{D4237254-9BBA-A543-AF02-899029820847}" type="presParOf" srcId="{3BFF0D16-5B4F-CB41-AD69-3E7D99F375E7}" destId="{8AD8805A-5EB4-3440-A5D9-84BA2C47E300}" srcOrd="13" destOrd="0" presId="urn:microsoft.com/office/officeart/2008/layout/LinedList"/>
    <dgm:cxn modelId="{A211AC73-13B6-0F44-BB8F-E7A8B77228DD}" type="presParOf" srcId="{8AD8805A-5EB4-3440-A5D9-84BA2C47E300}" destId="{4EA45623-E519-054A-952D-8E529AE12559}" srcOrd="0" destOrd="0" presId="urn:microsoft.com/office/officeart/2008/layout/LinedList"/>
    <dgm:cxn modelId="{FC092080-C27E-7548-9987-ACD1DA880531}" type="presParOf" srcId="{8AD8805A-5EB4-3440-A5D9-84BA2C47E300}" destId="{987E0287-2BC8-4843-961D-EECD414FFC00}" srcOrd="1" destOrd="0" presId="urn:microsoft.com/office/officeart/2008/layout/LinedList"/>
    <dgm:cxn modelId="{F66881FA-D93D-AE44-8CDC-1349F13A138B}" type="presParOf" srcId="{3BFF0D16-5B4F-CB41-AD69-3E7D99F375E7}" destId="{EBD62E41-7819-EB48-8D03-9A9238A9D609}" srcOrd="14" destOrd="0" presId="urn:microsoft.com/office/officeart/2008/layout/LinedList"/>
    <dgm:cxn modelId="{56E7D11A-7DB5-B34F-A604-9F600B228570}" type="presParOf" srcId="{3BFF0D16-5B4F-CB41-AD69-3E7D99F375E7}" destId="{6162FFED-19A2-DA40-B1DC-D540BC2FB1EF}" srcOrd="15" destOrd="0" presId="urn:microsoft.com/office/officeart/2008/layout/LinedList"/>
    <dgm:cxn modelId="{C26C164D-12A0-A740-8014-0F1D3780EB98}" type="presParOf" srcId="{6162FFED-19A2-DA40-B1DC-D540BC2FB1EF}" destId="{CB469C6E-33C8-D64D-A2AA-5C2BC6D9A008}" srcOrd="0" destOrd="0" presId="urn:microsoft.com/office/officeart/2008/layout/LinedList"/>
    <dgm:cxn modelId="{E993849D-B032-9D49-BA6E-90CC86443D95}" type="presParOf" srcId="{6162FFED-19A2-DA40-B1DC-D540BC2FB1EF}" destId="{47A86D3A-8590-244F-AAF4-156153C26D7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DB54FC-D6E1-0645-8E89-E506D8AAA527}">
      <dsp:nvSpPr>
        <dsp:cNvPr id="0" name=""/>
        <dsp:cNvSpPr/>
      </dsp:nvSpPr>
      <dsp:spPr>
        <a:xfrm>
          <a:off x="2053" y="861732"/>
          <a:ext cx="4379788" cy="2627873"/>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de-DE" sz="4100" kern="1200"/>
            <a:t>Was ist Barrierefreiheit?</a:t>
          </a:r>
          <a:endParaRPr lang="en-US" sz="4100" kern="1200"/>
        </a:p>
      </dsp:txBody>
      <dsp:txXfrm>
        <a:off x="79021" y="938700"/>
        <a:ext cx="4225852" cy="2473937"/>
      </dsp:txXfrm>
    </dsp:sp>
    <dsp:sp modelId="{AC39116B-342B-1C4C-B285-8299C4F7EF55}">
      <dsp:nvSpPr>
        <dsp:cNvPr id="0" name=""/>
        <dsp:cNvSpPr/>
      </dsp:nvSpPr>
      <dsp:spPr>
        <a:xfrm>
          <a:off x="4767263" y="1632575"/>
          <a:ext cx="928515" cy="1086187"/>
        </a:xfrm>
        <a:prstGeom prst="rightArrow">
          <a:avLst>
            <a:gd name="adj1" fmla="val 60000"/>
            <a:gd name="adj2" fmla="val 50000"/>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4767263" y="1849812"/>
        <a:ext cx="649961" cy="651713"/>
      </dsp:txXfrm>
    </dsp:sp>
    <dsp:sp modelId="{FC71F567-5CF7-2C48-8DBF-757B38DF42EB}">
      <dsp:nvSpPr>
        <dsp:cNvPr id="0" name=""/>
        <dsp:cNvSpPr/>
      </dsp:nvSpPr>
      <dsp:spPr>
        <a:xfrm>
          <a:off x="6133757" y="861732"/>
          <a:ext cx="4379788" cy="2627873"/>
        </a:xfrm>
        <a:prstGeom prst="roundRect">
          <a:avLst>
            <a:gd name="adj" fmla="val 10000"/>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de-DE" sz="4100" kern="1200" dirty="0"/>
            <a:t>Was sind barrierefreie Dokumente und Webseiten?</a:t>
          </a:r>
          <a:endParaRPr lang="en-US" sz="4100" kern="1200" dirty="0"/>
        </a:p>
      </dsp:txBody>
      <dsp:txXfrm>
        <a:off x="6210725" y="938700"/>
        <a:ext cx="4225852" cy="2473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DB54FC-D6E1-0645-8E89-E506D8AAA527}">
      <dsp:nvSpPr>
        <dsp:cNvPr id="0" name=""/>
        <dsp:cNvSpPr/>
      </dsp:nvSpPr>
      <dsp:spPr>
        <a:xfrm>
          <a:off x="2053" y="861732"/>
          <a:ext cx="4379788" cy="2627873"/>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de-DE" sz="3200" kern="1200" dirty="0"/>
            <a:t>Barrierefreiheit: physisch/räumlich </a:t>
          </a:r>
          <a:r>
            <a:rPr lang="de-DE" sz="3200" b="1" kern="1200" dirty="0"/>
            <a:t>UND</a:t>
          </a:r>
          <a:r>
            <a:rPr lang="de-DE" sz="3200" kern="1200" dirty="0"/>
            <a:t> medial</a:t>
          </a:r>
          <a:endParaRPr lang="en-US" sz="3200" kern="1200" dirty="0"/>
        </a:p>
      </dsp:txBody>
      <dsp:txXfrm>
        <a:off x="79021" y="938700"/>
        <a:ext cx="4225852" cy="2473937"/>
      </dsp:txXfrm>
    </dsp:sp>
    <dsp:sp modelId="{AC39116B-342B-1C4C-B285-8299C4F7EF55}">
      <dsp:nvSpPr>
        <dsp:cNvPr id="0" name=""/>
        <dsp:cNvSpPr/>
      </dsp:nvSpPr>
      <dsp:spPr>
        <a:xfrm>
          <a:off x="4767263" y="1632575"/>
          <a:ext cx="928515" cy="1086187"/>
        </a:xfrm>
        <a:prstGeom prst="rightArrow">
          <a:avLst>
            <a:gd name="adj1" fmla="val 60000"/>
            <a:gd name="adj2" fmla="val 50000"/>
          </a:avLst>
        </a:prstGeom>
        <a:solidFill>
          <a:schemeClr val="bg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4767263" y="1849812"/>
        <a:ext cx="649961" cy="651713"/>
      </dsp:txXfrm>
    </dsp:sp>
    <dsp:sp modelId="{FC71F567-5CF7-2C48-8DBF-757B38DF42EB}">
      <dsp:nvSpPr>
        <dsp:cNvPr id="0" name=""/>
        <dsp:cNvSpPr/>
      </dsp:nvSpPr>
      <dsp:spPr>
        <a:xfrm>
          <a:off x="6133757" y="861732"/>
          <a:ext cx="4379788" cy="2627873"/>
        </a:xfrm>
        <a:prstGeom prst="roundRect">
          <a:avLst>
            <a:gd name="adj" fmla="val 10000"/>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de-DE" sz="3200" kern="1200" dirty="0"/>
            <a:t>2018: EU-Richtlinie zur Barrierefreiheit auf Webseiten und in Apps von öffentlichen Stellen (Artikel 4)</a:t>
          </a:r>
          <a:endParaRPr lang="en-US" sz="3200" kern="1200" dirty="0"/>
        </a:p>
      </dsp:txBody>
      <dsp:txXfrm>
        <a:off x="6210725" y="938700"/>
        <a:ext cx="4225852" cy="24739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C06757-EBF9-BF47-A8D7-814489DAC954}">
      <dsp:nvSpPr>
        <dsp:cNvPr id="0" name=""/>
        <dsp:cNvSpPr/>
      </dsp:nvSpPr>
      <dsp:spPr>
        <a:xfrm>
          <a:off x="0" y="5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C95842-A59D-6C4E-813C-C3D34AED1A14}">
      <dsp:nvSpPr>
        <dsp:cNvPr id="0" name=""/>
        <dsp:cNvSpPr/>
      </dsp:nvSpPr>
      <dsp:spPr>
        <a:xfrm>
          <a:off x="0" y="531"/>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de-DE" sz="2500" kern="1200" dirty="0"/>
            <a:t>eine möglichst übersichtliche Struktur </a:t>
          </a:r>
          <a:endParaRPr lang="en-US" sz="2500" kern="1200" dirty="0"/>
        </a:p>
      </dsp:txBody>
      <dsp:txXfrm>
        <a:off x="0" y="531"/>
        <a:ext cx="10515600" cy="621467"/>
      </dsp:txXfrm>
    </dsp:sp>
    <dsp:sp modelId="{CDE5FB72-9BA4-3744-AB93-3A10A27D774C}">
      <dsp:nvSpPr>
        <dsp:cNvPr id="0" name=""/>
        <dsp:cNvSpPr/>
      </dsp:nvSpPr>
      <dsp:spPr>
        <a:xfrm>
          <a:off x="0" y="62199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8CF2C3-18AF-6348-9003-68F97C31BBBB}">
      <dsp:nvSpPr>
        <dsp:cNvPr id="0" name=""/>
        <dsp:cNvSpPr/>
      </dsp:nvSpPr>
      <dsp:spPr>
        <a:xfrm>
          <a:off x="0" y="621999"/>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de-DE" sz="2500" kern="1200" dirty="0"/>
            <a:t>nutzerfreundliche Sprache</a:t>
          </a:r>
          <a:endParaRPr lang="en-US" sz="2500" kern="1200" dirty="0"/>
        </a:p>
      </dsp:txBody>
      <dsp:txXfrm>
        <a:off x="0" y="621999"/>
        <a:ext cx="10515600" cy="621467"/>
      </dsp:txXfrm>
    </dsp:sp>
    <dsp:sp modelId="{D09AABA4-6397-6A43-BB6E-8EE2A17BD9EA}">
      <dsp:nvSpPr>
        <dsp:cNvPr id="0" name=""/>
        <dsp:cNvSpPr/>
      </dsp:nvSpPr>
      <dsp:spPr>
        <a:xfrm>
          <a:off x="0" y="124346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01789B-F05E-8D49-A361-41279EC10A24}">
      <dsp:nvSpPr>
        <dsp:cNvPr id="0" name=""/>
        <dsp:cNvSpPr/>
      </dsp:nvSpPr>
      <dsp:spPr>
        <a:xfrm>
          <a:off x="0" y="1243467"/>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de-DE" sz="2500" kern="1200" dirty="0"/>
            <a:t>Alternativtexte für Bilder</a:t>
          </a:r>
          <a:endParaRPr lang="en-US" sz="2500" kern="1200" dirty="0"/>
        </a:p>
      </dsp:txBody>
      <dsp:txXfrm>
        <a:off x="0" y="1243467"/>
        <a:ext cx="10515600" cy="621467"/>
      </dsp:txXfrm>
    </dsp:sp>
    <dsp:sp modelId="{94AEFEC2-0A70-AE44-AAF6-4A948600FED2}">
      <dsp:nvSpPr>
        <dsp:cNvPr id="0" name=""/>
        <dsp:cNvSpPr/>
      </dsp:nvSpPr>
      <dsp:spPr>
        <a:xfrm>
          <a:off x="0" y="186493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707943-819E-D84E-BD6F-C236C49392F8}">
      <dsp:nvSpPr>
        <dsp:cNvPr id="0" name=""/>
        <dsp:cNvSpPr/>
      </dsp:nvSpPr>
      <dsp:spPr>
        <a:xfrm>
          <a:off x="0" y="1864935"/>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de-DE" sz="2500" kern="1200" dirty="0"/>
            <a:t>Website mit Maus und Tastatur bedienbar</a:t>
          </a:r>
          <a:endParaRPr lang="en-US" sz="2500" kern="1200" dirty="0"/>
        </a:p>
      </dsp:txBody>
      <dsp:txXfrm>
        <a:off x="0" y="1864935"/>
        <a:ext cx="10515600" cy="621467"/>
      </dsp:txXfrm>
    </dsp:sp>
    <dsp:sp modelId="{A4B3C128-7FA7-3F44-9B27-FBC4920E991B}">
      <dsp:nvSpPr>
        <dsp:cNvPr id="0" name=""/>
        <dsp:cNvSpPr/>
      </dsp:nvSpPr>
      <dsp:spPr>
        <a:xfrm>
          <a:off x="0" y="248640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3E4A4F-42B4-7A4E-9E84-C9B621859D44}">
      <dsp:nvSpPr>
        <dsp:cNvPr id="0" name=""/>
        <dsp:cNvSpPr/>
      </dsp:nvSpPr>
      <dsp:spPr>
        <a:xfrm>
          <a:off x="0" y="2486402"/>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de-DE" sz="2500" kern="1200" dirty="0"/>
            <a:t>Schriften können vergrößert oder farblich verändert werden</a:t>
          </a:r>
          <a:endParaRPr lang="en-US" sz="2500" kern="1200" dirty="0"/>
        </a:p>
      </dsp:txBody>
      <dsp:txXfrm>
        <a:off x="0" y="2486402"/>
        <a:ext cx="10515600" cy="621467"/>
      </dsp:txXfrm>
    </dsp:sp>
    <dsp:sp modelId="{8A2A9437-218C-0F4E-B616-A009A615F9C9}">
      <dsp:nvSpPr>
        <dsp:cNvPr id="0" name=""/>
        <dsp:cNvSpPr/>
      </dsp:nvSpPr>
      <dsp:spPr>
        <a:xfrm>
          <a:off x="0" y="310787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0C1950-97F3-BE45-8113-780BA14FCC2A}">
      <dsp:nvSpPr>
        <dsp:cNvPr id="0" name=""/>
        <dsp:cNvSpPr/>
      </dsp:nvSpPr>
      <dsp:spPr>
        <a:xfrm>
          <a:off x="0" y="3107870"/>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de-DE" sz="2500" kern="1200" dirty="0"/>
            <a:t>Inhalt sollte sich farblich gut vom Hintergrund abheben</a:t>
          </a:r>
          <a:endParaRPr lang="en-US" sz="2500" kern="1200" dirty="0"/>
        </a:p>
      </dsp:txBody>
      <dsp:txXfrm>
        <a:off x="0" y="3107870"/>
        <a:ext cx="10515600" cy="621467"/>
      </dsp:txXfrm>
    </dsp:sp>
    <dsp:sp modelId="{F9D4FAC1-83F6-354D-A559-6DF633914D76}">
      <dsp:nvSpPr>
        <dsp:cNvPr id="0" name=""/>
        <dsp:cNvSpPr/>
      </dsp:nvSpPr>
      <dsp:spPr>
        <a:xfrm>
          <a:off x="0" y="372933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0EF3F8-5311-2445-9287-39C0FA19F686}">
      <dsp:nvSpPr>
        <dsp:cNvPr id="0" name=""/>
        <dsp:cNvSpPr/>
      </dsp:nvSpPr>
      <dsp:spPr>
        <a:xfrm>
          <a:off x="0" y="3729338"/>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de-DE" sz="2500" kern="1200" dirty="0"/>
            <a:t>Einsatz von mehreren Hinweissignalen zur Vermittlung von Informationen</a:t>
          </a:r>
          <a:endParaRPr lang="en-US" sz="2500" kern="1200" dirty="0"/>
        </a:p>
      </dsp:txBody>
      <dsp:txXfrm>
        <a:off x="0" y="3729338"/>
        <a:ext cx="10515600" cy="6214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1A372-3354-4515-B2A8-C804A2B5C48A}">
      <dsp:nvSpPr>
        <dsp:cNvPr id="0" name=""/>
        <dsp:cNvSpPr/>
      </dsp:nvSpPr>
      <dsp:spPr>
        <a:xfrm>
          <a:off x="478800" y="1095669"/>
          <a:ext cx="1098000" cy="1098000"/>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97FE7F-ABC9-4E48-AB01-163E653CA5BD}">
      <dsp:nvSpPr>
        <dsp:cNvPr id="0" name=""/>
        <dsp:cNvSpPr/>
      </dsp:nvSpPr>
      <dsp:spPr>
        <a:xfrm>
          <a:off x="712800" y="1329669"/>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85A9C1-4D8B-484E-A33B-2E645440587B}">
      <dsp:nvSpPr>
        <dsp:cNvPr id="0" name=""/>
        <dsp:cNvSpPr/>
      </dsp:nvSpPr>
      <dsp:spPr>
        <a:xfrm>
          <a:off x="12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de-DE" sz="2000" kern="1200" dirty="0"/>
            <a:t>Webseiten</a:t>
          </a:r>
          <a:endParaRPr lang="en-US" sz="2000" kern="1200" dirty="0"/>
        </a:p>
      </dsp:txBody>
      <dsp:txXfrm>
        <a:off x="127800" y="2535669"/>
        <a:ext cx="1800000" cy="720000"/>
      </dsp:txXfrm>
    </dsp:sp>
    <dsp:sp modelId="{4C771D56-797F-4BFF-8B86-5EEF6EAF02DC}">
      <dsp:nvSpPr>
        <dsp:cNvPr id="0" name=""/>
        <dsp:cNvSpPr/>
      </dsp:nvSpPr>
      <dsp:spPr>
        <a:xfrm>
          <a:off x="2593800" y="1095669"/>
          <a:ext cx="1098000" cy="1098000"/>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6BD568-FD9B-42CC-A073-67D669A0F3A4}">
      <dsp:nvSpPr>
        <dsp:cNvPr id="0" name=""/>
        <dsp:cNvSpPr/>
      </dsp:nvSpPr>
      <dsp:spPr>
        <a:xfrm>
          <a:off x="2827800" y="1329668"/>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756793-FB6E-43E2-8630-32E337C31E86}">
      <dsp:nvSpPr>
        <dsp:cNvPr id="0" name=""/>
        <dsp:cNvSpPr/>
      </dsp:nvSpPr>
      <dsp:spPr>
        <a:xfrm>
          <a:off x="2242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de-DE" sz="2000" kern="1200"/>
            <a:t>Apps</a:t>
          </a:r>
          <a:endParaRPr lang="en-US" sz="2000" kern="1200"/>
        </a:p>
      </dsp:txBody>
      <dsp:txXfrm>
        <a:off x="2242800" y="2535669"/>
        <a:ext cx="1800000" cy="720000"/>
      </dsp:txXfrm>
    </dsp:sp>
    <dsp:sp modelId="{F0CA9D4B-C3B6-47E2-9DB7-9694F6FE9A8E}">
      <dsp:nvSpPr>
        <dsp:cNvPr id="0" name=""/>
        <dsp:cNvSpPr/>
      </dsp:nvSpPr>
      <dsp:spPr>
        <a:xfrm>
          <a:off x="4708800" y="1095669"/>
          <a:ext cx="1098000" cy="1098000"/>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EC4E3F-A873-481B-B204-C13B97CB4446}">
      <dsp:nvSpPr>
        <dsp:cNvPr id="0" name=""/>
        <dsp:cNvSpPr/>
      </dsp:nvSpPr>
      <dsp:spPr>
        <a:xfrm>
          <a:off x="4942800" y="1329668"/>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51BCA0-D5BE-42A1-B8D9-1D6D265B96FB}">
      <dsp:nvSpPr>
        <dsp:cNvPr id="0" name=""/>
        <dsp:cNvSpPr/>
      </dsp:nvSpPr>
      <dsp:spPr>
        <a:xfrm>
          <a:off x="435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de-DE" sz="2000" kern="1200"/>
            <a:t>Word</a:t>
          </a:r>
          <a:endParaRPr lang="en-US" sz="2000" kern="1200"/>
        </a:p>
      </dsp:txBody>
      <dsp:txXfrm>
        <a:off x="4357800" y="2535669"/>
        <a:ext cx="1800000" cy="720000"/>
      </dsp:txXfrm>
    </dsp:sp>
    <dsp:sp modelId="{46B00D7B-B62F-4621-ACEF-10FF305733DF}">
      <dsp:nvSpPr>
        <dsp:cNvPr id="0" name=""/>
        <dsp:cNvSpPr/>
      </dsp:nvSpPr>
      <dsp:spPr>
        <a:xfrm>
          <a:off x="6823800" y="1095669"/>
          <a:ext cx="1098000" cy="1098000"/>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CB47D4-0441-46C6-BB85-B004F91A7D0D}">
      <dsp:nvSpPr>
        <dsp:cNvPr id="0" name=""/>
        <dsp:cNvSpPr/>
      </dsp:nvSpPr>
      <dsp:spPr>
        <a:xfrm>
          <a:off x="7057800" y="1329668"/>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0AFF367-BFF1-4F55-883F-8556E59770C8}">
      <dsp:nvSpPr>
        <dsp:cNvPr id="0" name=""/>
        <dsp:cNvSpPr/>
      </dsp:nvSpPr>
      <dsp:spPr>
        <a:xfrm>
          <a:off x="6472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de-DE" sz="2000" kern="1200"/>
            <a:t>PowerPoint</a:t>
          </a:r>
          <a:endParaRPr lang="en-US" sz="2000" kern="1200"/>
        </a:p>
      </dsp:txBody>
      <dsp:txXfrm>
        <a:off x="6472800" y="2535669"/>
        <a:ext cx="1800000" cy="720000"/>
      </dsp:txXfrm>
    </dsp:sp>
    <dsp:sp modelId="{254D0DF0-6274-4B8A-B0C1-BF01A0004027}">
      <dsp:nvSpPr>
        <dsp:cNvPr id="0" name=""/>
        <dsp:cNvSpPr/>
      </dsp:nvSpPr>
      <dsp:spPr>
        <a:xfrm>
          <a:off x="8938800" y="1095669"/>
          <a:ext cx="1098000" cy="1098000"/>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331D71-F01C-4F97-871F-28E9099F585D}">
      <dsp:nvSpPr>
        <dsp:cNvPr id="0" name=""/>
        <dsp:cNvSpPr/>
      </dsp:nvSpPr>
      <dsp:spPr>
        <a:xfrm>
          <a:off x="9172800" y="1329668"/>
          <a:ext cx="630000" cy="63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440E31F-2784-47F9-BAC5-01083C93A8B8}">
      <dsp:nvSpPr>
        <dsp:cNvPr id="0" name=""/>
        <dsp:cNvSpPr/>
      </dsp:nvSpPr>
      <dsp:spPr>
        <a:xfrm>
          <a:off x="858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de-DE" sz="2000" kern="1200"/>
            <a:t>PDFs</a:t>
          </a:r>
          <a:endParaRPr lang="en-US" sz="2000" kern="1200"/>
        </a:p>
      </dsp:txBody>
      <dsp:txXfrm>
        <a:off x="8587800" y="2535669"/>
        <a:ext cx="180000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B6F0A5-1748-1F49-B04F-EB16F5460A93}">
      <dsp:nvSpPr>
        <dsp:cNvPr id="0" name=""/>
        <dsp:cNvSpPr/>
      </dsp:nvSpPr>
      <dsp:spPr>
        <a:xfrm>
          <a:off x="0" y="0"/>
          <a:ext cx="10515600" cy="0"/>
        </a:xfrm>
        <a:prstGeom prst="lin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0E9EA2-D342-3B4A-A477-19A79B43E8E5}">
      <dsp:nvSpPr>
        <dsp:cNvPr id="0" name=""/>
        <dsp:cNvSpPr/>
      </dsp:nvSpPr>
      <dsp:spPr>
        <a:xfrm>
          <a:off x="0" y="0"/>
          <a:ext cx="105156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de-DE" sz="2000" kern="1200" dirty="0"/>
            <a:t>sehbehindert sind,</a:t>
          </a:r>
          <a:endParaRPr lang="en-US" sz="2000" kern="1200" dirty="0"/>
        </a:p>
      </dsp:txBody>
      <dsp:txXfrm>
        <a:off x="0" y="0"/>
        <a:ext cx="10515600" cy="543917"/>
      </dsp:txXfrm>
    </dsp:sp>
    <dsp:sp modelId="{85B240D1-5098-DC4C-BFF3-5088FA674250}">
      <dsp:nvSpPr>
        <dsp:cNvPr id="0" name=""/>
        <dsp:cNvSpPr/>
      </dsp:nvSpPr>
      <dsp:spPr>
        <a:xfrm>
          <a:off x="0" y="543917"/>
          <a:ext cx="10515600" cy="0"/>
        </a:xfrm>
        <a:prstGeom prst="lin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26008E-9A6B-3A48-817C-C6000890A11D}">
      <dsp:nvSpPr>
        <dsp:cNvPr id="0" name=""/>
        <dsp:cNvSpPr/>
      </dsp:nvSpPr>
      <dsp:spPr>
        <a:xfrm>
          <a:off x="0" y="543917"/>
          <a:ext cx="105156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de-DE" sz="2000" kern="1200" dirty="0"/>
            <a:t>nicht gut lesen können (Analphabetismus, Legasthenie),</a:t>
          </a:r>
          <a:endParaRPr lang="en-US" sz="2000" kern="1200" dirty="0"/>
        </a:p>
      </dsp:txBody>
      <dsp:txXfrm>
        <a:off x="0" y="543917"/>
        <a:ext cx="10515600" cy="543917"/>
      </dsp:txXfrm>
    </dsp:sp>
    <dsp:sp modelId="{3131B955-A872-6F46-9857-AF9EC2EDA1F0}">
      <dsp:nvSpPr>
        <dsp:cNvPr id="0" name=""/>
        <dsp:cNvSpPr/>
      </dsp:nvSpPr>
      <dsp:spPr>
        <a:xfrm>
          <a:off x="0" y="1087834"/>
          <a:ext cx="10515600" cy="0"/>
        </a:xfrm>
        <a:prstGeom prst="lin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ED44C8-108E-5E47-A5FA-B2A905FB78E2}">
      <dsp:nvSpPr>
        <dsp:cNvPr id="0" name=""/>
        <dsp:cNvSpPr/>
      </dsp:nvSpPr>
      <dsp:spPr>
        <a:xfrm>
          <a:off x="0" y="1087834"/>
          <a:ext cx="105156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de-DE" sz="2000" kern="1200" dirty="0"/>
            <a:t>eine andere Muttersprache haben,</a:t>
          </a:r>
          <a:endParaRPr lang="en-US" sz="2000" kern="1200" dirty="0"/>
        </a:p>
      </dsp:txBody>
      <dsp:txXfrm>
        <a:off x="0" y="1087834"/>
        <a:ext cx="10515600" cy="543917"/>
      </dsp:txXfrm>
    </dsp:sp>
    <dsp:sp modelId="{000EDC51-4AC4-F843-809C-E1AB272A42DB}">
      <dsp:nvSpPr>
        <dsp:cNvPr id="0" name=""/>
        <dsp:cNvSpPr/>
      </dsp:nvSpPr>
      <dsp:spPr>
        <a:xfrm>
          <a:off x="0" y="1631751"/>
          <a:ext cx="10515600" cy="0"/>
        </a:xfrm>
        <a:prstGeom prst="lin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8FD8A8-799D-8849-8643-F71D02E9F71A}">
      <dsp:nvSpPr>
        <dsp:cNvPr id="0" name=""/>
        <dsp:cNvSpPr/>
      </dsp:nvSpPr>
      <dsp:spPr>
        <a:xfrm>
          <a:off x="0" y="1631751"/>
          <a:ext cx="105156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de-DE" sz="2000" kern="1200" dirty="0"/>
            <a:t>besser lernen, wenn sie etwas (zusätzlich) hören, als wenn sie etwas (nur) lesen,</a:t>
          </a:r>
          <a:endParaRPr lang="en-US" sz="2000" kern="1200" dirty="0"/>
        </a:p>
      </dsp:txBody>
      <dsp:txXfrm>
        <a:off x="0" y="1631751"/>
        <a:ext cx="10515600" cy="543917"/>
      </dsp:txXfrm>
    </dsp:sp>
    <dsp:sp modelId="{B114A5C6-7AB9-154A-9CEC-E2E58D754AF4}">
      <dsp:nvSpPr>
        <dsp:cNvPr id="0" name=""/>
        <dsp:cNvSpPr/>
      </dsp:nvSpPr>
      <dsp:spPr>
        <a:xfrm>
          <a:off x="0" y="2175669"/>
          <a:ext cx="10515600" cy="0"/>
        </a:xfrm>
        <a:prstGeom prst="lin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B7E45E-115B-F145-9D04-42B59E21AA20}">
      <dsp:nvSpPr>
        <dsp:cNvPr id="0" name=""/>
        <dsp:cNvSpPr/>
      </dsp:nvSpPr>
      <dsp:spPr>
        <a:xfrm>
          <a:off x="0" y="2175669"/>
          <a:ext cx="105156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de-DE" sz="2000" kern="1200" dirty="0"/>
            <a:t>sich nicht gut konzentrieren können,</a:t>
          </a:r>
          <a:endParaRPr lang="en-US" sz="2000" kern="1200" dirty="0"/>
        </a:p>
      </dsp:txBody>
      <dsp:txXfrm>
        <a:off x="0" y="2175669"/>
        <a:ext cx="10515600" cy="543917"/>
      </dsp:txXfrm>
    </dsp:sp>
    <dsp:sp modelId="{1749F74A-F453-A442-8E26-D30D88DA8B72}">
      <dsp:nvSpPr>
        <dsp:cNvPr id="0" name=""/>
        <dsp:cNvSpPr/>
      </dsp:nvSpPr>
      <dsp:spPr>
        <a:xfrm>
          <a:off x="0" y="2719586"/>
          <a:ext cx="10515600" cy="0"/>
        </a:xfrm>
        <a:prstGeom prst="lin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84C6E2-0673-E341-8CF4-9FED00AF5A09}">
      <dsp:nvSpPr>
        <dsp:cNvPr id="0" name=""/>
        <dsp:cNvSpPr/>
      </dsp:nvSpPr>
      <dsp:spPr>
        <a:xfrm>
          <a:off x="0" y="2719586"/>
          <a:ext cx="105156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de-DE" sz="2000" kern="1200" dirty="0"/>
            <a:t>unterwegs, z.B. im Auto, Texte anhören möchten,</a:t>
          </a:r>
          <a:endParaRPr lang="en-US" sz="2000" kern="1200" dirty="0"/>
        </a:p>
      </dsp:txBody>
      <dsp:txXfrm>
        <a:off x="0" y="2719586"/>
        <a:ext cx="10515600" cy="543917"/>
      </dsp:txXfrm>
    </dsp:sp>
    <dsp:sp modelId="{DAAA0897-184B-C84C-80F7-A07B058EF776}">
      <dsp:nvSpPr>
        <dsp:cNvPr id="0" name=""/>
        <dsp:cNvSpPr/>
      </dsp:nvSpPr>
      <dsp:spPr>
        <a:xfrm>
          <a:off x="0" y="3263503"/>
          <a:ext cx="10515600" cy="0"/>
        </a:xfrm>
        <a:prstGeom prst="lin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A45623-E519-054A-952D-8E529AE12559}">
      <dsp:nvSpPr>
        <dsp:cNvPr id="0" name=""/>
        <dsp:cNvSpPr/>
      </dsp:nvSpPr>
      <dsp:spPr>
        <a:xfrm>
          <a:off x="0" y="3263503"/>
          <a:ext cx="105156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de-DE" sz="2000" kern="1200"/>
            <a:t>und alle anderen!</a:t>
          </a:r>
          <a:endParaRPr lang="en-US" sz="2000" kern="1200"/>
        </a:p>
      </dsp:txBody>
      <dsp:txXfrm>
        <a:off x="0" y="3263503"/>
        <a:ext cx="10515600" cy="543917"/>
      </dsp:txXfrm>
    </dsp:sp>
    <dsp:sp modelId="{EBD62E41-7819-EB48-8D03-9A9238A9D609}">
      <dsp:nvSpPr>
        <dsp:cNvPr id="0" name=""/>
        <dsp:cNvSpPr/>
      </dsp:nvSpPr>
      <dsp:spPr>
        <a:xfrm>
          <a:off x="0" y="3807420"/>
          <a:ext cx="10515600" cy="0"/>
        </a:xfrm>
        <a:prstGeom prst="lin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469C6E-33C8-D64D-A2AA-5C2BC6D9A008}">
      <dsp:nvSpPr>
        <dsp:cNvPr id="0" name=""/>
        <dsp:cNvSpPr/>
      </dsp:nvSpPr>
      <dsp:spPr>
        <a:xfrm>
          <a:off x="0" y="3807420"/>
          <a:ext cx="10515600" cy="54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de-DE" sz="2000" kern="1200" dirty="0"/>
            <a:t>Denn: Zur Barrierearmut gehört bei Texten z.B. auch, dass sie besonders gut strukturiert und übersichtlich sein sollen. Davon profitieren alle.</a:t>
          </a:r>
          <a:endParaRPr lang="en-US" sz="2000" kern="1200" dirty="0"/>
        </a:p>
      </dsp:txBody>
      <dsp:txXfrm>
        <a:off x="0" y="3807420"/>
        <a:ext cx="10515600" cy="543917"/>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3AC25E-2C29-0D46-8B8A-56501DDBFE72}" type="datetimeFigureOut">
              <a:rPr lang="de-DE" smtClean="0"/>
              <a:t>22.01.22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47523E-464E-0D44-A729-343321DFD955}" type="slidenum">
              <a:rPr lang="de-DE" smtClean="0"/>
              <a:t>‹Nr.›</a:t>
            </a:fld>
            <a:endParaRPr lang="de-DE"/>
          </a:p>
        </p:txBody>
      </p:sp>
    </p:spTree>
    <p:extLst>
      <p:ext uri="{BB962C8B-B14F-4D97-AF65-F5344CB8AC3E}">
        <p14:creationId xmlns:p14="http://schemas.microsoft.com/office/powerpoint/2010/main" val="873557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di-ji.de/index.php?option=com_content&amp;view=article&amp;id=34%3Aleitfaden-word-2010&amp;catid=28%3Abf-doks&amp;Itemid=29&amp;lang=de#content"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r>
              <a:rPr lang="de-DE" i="1" dirty="0"/>
              <a:t>Durchführungshinweise für Lehrende:</a:t>
            </a:r>
          </a:p>
          <a:p>
            <a:pPr marL="0" indent="0">
              <a:buFontTx/>
              <a:buNone/>
            </a:pPr>
            <a:endParaRPr lang="de-DE" dirty="0"/>
          </a:p>
          <a:p>
            <a:pPr marL="171450" lvl="0" indent="-171450">
              <a:buFont typeface="Arial" panose="020B0604020202020204" pitchFamily="34" charset="0"/>
              <a:buChar char="•"/>
            </a:pPr>
            <a:r>
              <a:rPr lang="de-DE" dirty="0"/>
              <a:t>Gesamt: 2 Stunden</a:t>
            </a:r>
          </a:p>
          <a:p>
            <a:pPr marL="171450" lvl="0" indent="-171450">
              <a:buFont typeface="Arial" panose="020B0604020202020204" pitchFamily="34" charset="0"/>
              <a:buChar char="•"/>
            </a:pPr>
            <a:r>
              <a:rPr lang="de-DE" dirty="0"/>
              <a:t>Einstieg: Kurze Abfrage im Plenum zu Vorstellungen der TN zum Begriff Barrierefreiheit</a:t>
            </a:r>
          </a:p>
          <a:p>
            <a:pPr marL="171450" lvl="0" indent="-171450">
              <a:buFont typeface="Arial" panose="020B0604020202020204" pitchFamily="34" charset="0"/>
              <a:buChar char="•"/>
            </a:pPr>
            <a:r>
              <a:rPr lang="de-DE" dirty="0"/>
              <a:t>Kurzer Ausbildervortrag zu Barrierefreiheit im Internet und bei Dokumenten</a:t>
            </a:r>
          </a:p>
          <a:p>
            <a:pPr marL="171450" lvl="0" indent="-171450">
              <a:buFont typeface="Arial" panose="020B0604020202020204" pitchFamily="34" charset="0"/>
              <a:buChar char="•"/>
            </a:pPr>
            <a:r>
              <a:rPr lang="de-DE" dirty="0"/>
              <a:t>Erläuterung des Arbeitsauftrags</a:t>
            </a:r>
          </a:p>
          <a:p>
            <a:pPr marL="171450" lvl="0" indent="-171450">
              <a:buFont typeface="Arial" panose="020B0604020202020204" pitchFamily="34" charset="0"/>
              <a:buChar char="•"/>
            </a:pPr>
            <a:r>
              <a:rPr lang="de-DE" dirty="0"/>
              <a:t>Ausführung des Arbeitsauftrags</a:t>
            </a:r>
          </a:p>
          <a:p>
            <a:pPr marL="171450" lvl="0" indent="-171450">
              <a:buFont typeface="Arial" panose="020B0604020202020204" pitchFamily="34" charset="0"/>
              <a:buChar char="•"/>
            </a:pPr>
            <a:r>
              <a:rPr lang="de-DE" dirty="0"/>
              <a:t>Besprechung im Plenum / „Anschauen“ mit Screenreader</a:t>
            </a:r>
          </a:p>
          <a:p>
            <a:pPr marL="171450" indent="-171450">
              <a:buFontTx/>
              <a:buChar char="-"/>
            </a:pPr>
            <a:endParaRPr lang="de-DE" dirty="0"/>
          </a:p>
        </p:txBody>
      </p:sp>
      <p:sp>
        <p:nvSpPr>
          <p:cNvPr id="4" name="Foliennummernplatzhalter 3"/>
          <p:cNvSpPr>
            <a:spLocks noGrp="1"/>
          </p:cNvSpPr>
          <p:nvPr>
            <p:ph type="sldNum" sz="quarter" idx="5"/>
          </p:nvPr>
        </p:nvSpPr>
        <p:spPr/>
        <p:txBody>
          <a:bodyPr/>
          <a:lstStyle/>
          <a:p>
            <a:fld id="{5730109D-9CE9-DA45-9529-E3869B0E6E5A}" type="slidenum">
              <a:rPr lang="de-DE" smtClean="0"/>
              <a:t>1</a:t>
            </a:fld>
            <a:endParaRPr lang="de-DE" dirty="0"/>
          </a:p>
        </p:txBody>
      </p:sp>
    </p:spTree>
    <p:extLst>
      <p:ext uri="{BB962C8B-B14F-4D97-AF65-F5344CB8AC3E}">
        <p14:creationId xmlns:p14="http://schemas.microsoft.com/office/powerpoint/2010/main" val="1216727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kern="1200" dirty="0">
                <a:solidFill>
                  <a:schemeClr val="tx1"/>
                </a:solidFill>
                <a:effectLst/>
                <a:latin typeface="+mn-lt"/>
                <a:ea typeface="+mn-ea"/>
                <a:cs typeface="+mn-cs"/>
              </a:rPr>
              <a:t>Heute wollen wir üben, ein Word-Dokument barrierefrei zu gestalten.</a:t>
            </a:r>
          </a:p>
          <a:p>
            <a:pPr lvl="0"/>
            <a:endParaRPr lang="de-DE" sz="1400" kern="1200" dirty="0">
              <a:solidFill>
                <a:schemeClr val="tx1"/>
              </a:solidFill>
              <a:effectLst/>
              <a:latin typeface="+mn-lt"/>
              <a:ea typeface="+mn-ea"/>
              <a:cs typeface="+mn-cs"/>
            </a:endParaRPr>
          </a:p>
          <a:p>
            <a:pPr lvl="0"/>
            <a:r>
              <a:rPr lang="de-DE" sz="1200" kern="1200" dirty="0">
                <a:solidFill>
                  <a:schemeClr val="tx1"/>
                </a:solidFill>
                <a:effectLst/>
                <a:latin typeface="+mn-lt"/>
                <a:ea typeface="+mn-ea"/>
                <a:cs typeface="+mn-cs"/>
              </a:rPr>
              <a:t>Grundlagen hierfür:</a:t>
            </a:r>
          </a:p>
          <a:p>
            <a:pPr lvl="0"/>
            <a:endParaRPr lang="de-DE" sz="1400" kern="1200" dirty="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Damit ein Screenreader das Dokument korrekt vorlesen kann: Automatische Textverarbeitung/Formatvorlagen nutzen, möglichst wenig händische Formatierung. Formatvorlagen sind Mustervorlagen, die festlegen, wie z.B. eine Überschrift oder eine Liste aussieht. Also z.B.:</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Überschriften nicht manuell fett und groß setzen, sondern Formatvorlagen für Überschriften nutzen. Dann lässt sich auch automatisch ein Inhaltsverzeichnis erstellen, das auch als Navigation im Dokument genutzt werden kann. </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Listen nicht manuell erstellen, sondern über Listenerstellungsfunktion</a:t>
            </a:r>
            <a:endParaRPr lang="de-DE" sz="1400" kern="1200" dirty="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Klare Lesereihenfolge des Textes</a:t>
            </a:r>
            <a:endParaRPr lang="de-DE" sz="1400" kern="1200" dirty="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Text ist gut navigierbar, z.B. durch Inhaltsverzeichnis, Links, Lesezeichen</a:t>
            </a:r>
            <a:endParaRPr lang="de-DE" sz="1400" kern="1200" dirty="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Informationen werden nicht ausschließlich durch Bilder vermittelt. Zu Bildern gibt es immer einen Alternativtext, der das Bild beschreibt</a:t>
            </a:r>
            <a:endParaRPr lang="de-DE" sz="1400" kern="1200" dirty="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Auszufüllende Felder sind gekennzeichnet und können digital ausgefüllt werden</a:t>
            </a:r>
            <a:endParaRPr lang="de-DE" sz="1400" kern="1200" dirty="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Wenn Links im Text vorkommen, diese nicht in ursprünglicher, umständlicher Form lassen, sondern inhaltlich umschreiben: Für weitere Informationen und Anleitungen besuchen Sie </a:t>
            </a:r>
            <a:r>
              <a:rPr lang="de-DE" sz="1200" u="sng" kern="1200" dirty="0">
                <a:solidFill>
                  <a:schemeClr val="tx1"/>
                </a:solidFill>
                <a:effectLst/>
                <a:latin typeface="+mn-lt"/>
                <a:ea typeface="+mn-ea"/>
                <a:cs typeface="+mn-cs"/>
                <a:hlinkClick r:id="rId3"/>
              </a:rPr>
              <a:t>Leitfäden zur Erstellung barrierefreier Dokumente der Webseite Digital Informiert Im Job Integriert</a:t>
            </a:r>
            <a:r>
              <a:rPr lang="de-DE" sz="1200" u="sng" kern="1200" dirty="0">
                <a:solidFill>
                  <a:schemeClr val="tx1"/>
                </a:solidFill>
                <a:effectLst/>
                <a:latin typeface="+mn-lt"/>
                <a:ea typeface="+mn-ea"/>
                <a:cs typeface="+mn-cs"/>
              </a:rPr>
              <a:t> </a:t>
            </a:r>
            <a:r>
              <a:rPr lang="de-DE" sz="1200" u="none" strike="noStrike" kern="1200" dirty="0">
                <a:solidFill>
                  <a:schemeClr val="tx1"/>
                </a:solidFill>
                <a:effectLst/>
                <a:latin typeface="+mn-lt"/>
                <a:ea typeface="+mn-ea"/>
                <a:cs typeface="+mn-cs"/>
              </a:rPr>
              <a:t>(statt:</a:t>
            </a:r>
            <a:r>
              <a:rPr lang="de-DE" sz="1200" u="sng" kern="1200" dirty="0">
                <a:solidFill>
                  <a:schemeClr val="tx1"/>
                </a:solidFill>
                <a:effectLst/>
                <a:latin typeface="+mn-lt"/>
                <a:ea typeface="+mn-ea"/>
                <a:cs typeface="+mn-cs"/>
              </a:rPr>
              <a:t> </a:t>
            </a:r>
            <a:r>
              <a:rPr lang="de-DE" sz="1200" u="sng" kern="1200" dirty="0">
                <a:solidFill>
                  <a:schemeClr val="tx1"/>
                </a:solidFill>
                <a:effectLst/>
                <a:latin typeface="+mn-lt"/>
                <a:ea typeface="+mn-ea"/>
                <a:cs typeface="+mn-cs"/>
                <a:hlinkClick r:id="rId3"/>
              </a:rPr>
              <a:t>http://di-ji.de/index.php?option=com_content&amp;view=article&amp;id=34%3Aleitfaden-word-2010&amp;catid=28%3Abf-doks&amp;Itemid=29&amp;lang=de#content</a:t>
            </a:r>
            <a:r>
              <a:rPr lang="de-DE" sz="1200" u="sng" kern="1200" dirty="0">
                <a:solidFill>
                  <a:schemeClr val="tx1"/>
                </a:solidFill>
                <a:effectLst/>
                <a:latin typeface="+mn-lt"/>
                <a:ea typeface="+mn-ea"/>
                <a:cs typeface="+mn-cs"/>
              </a:rPr>
              <a:t>) </a:t>
            </a:r>
            <a:endParaRPr lang="de-DE" sz="1400" kern="1200" dirty="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5"/>
          </p:nvPr>
        </p:nvSpPr>
        <p:spPr/>
        <p:txBody>
          <a:bodyPr/>
          <a:lstStyle/>
          <a:p>
            <a:fld id="{B413FD90-BCFD-0943-A0CD-7F4F92FAA755}" type="slidenum">
              <a:rPr lang="de-DE" smtClean="0"/>
              <a:t>10</a:t>
            </a:fld>
            <a:endParaRPr lang="de-DE"/>
          </a:p>
        </p:txBody>
      </p:sp>
    </p:spTree>
    <p:extLst>
      <p:ext uri="{BB962C8B-B14F-4D97-AF65-F5344CB8AC3E}">
        <p14:creationId xmlns:p14="http://schemas.microsoft.com/office/powerpoint/2010/main" val="3670645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Leitfaden THK bitte auf ILIAS hochladen</a:t>
            </a:r>
          </a:p>
        </p:txBody>
      </p:sp>
      <p:sp>
        <p:nvSpPr>
          <p:cNvPr id="4" name="Foliennummernplatzhalter 3"/>
          <p:cNvSpPr>
            <a:spLocks noGrp="1"/>
          </p:cNvSpPr>
          <p:nvPr>
            <p:ph type="sldNum" sz="quarter" idx="5"/>
          </p:nvPr>
        </p:nvSpPr>
        <p:spPr/>
        <p:txBody>
          <a:bodyPr/>
          <a:lstStyle/>
          <a:p>
            <a:fld id="{B413FD90-BCFD-0943-A0CD-7F4F92FAA755}" type="slidenum">
              <a:rPr lang="de-DE" smtClean="0"/>
              <a:t>11</a:t>
            </a:fld>
            <a:endParaRPr lang="de-DE"/>
          </a:p>
        </p:txBody>
      </p:sp>
    </p:spTree>
    <p:extLst>
      <p:ext uri="{BB962C8B-B14F-4D97-AF65-F5344CB8AC3E}">
        <p14:creationId xmlns:p14="http://schemas.microsoft.com/office/powerpoint/2010/main" val="3711129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5730109D-9CE9-DA45-9529-E3869B0E6E5A}" type="slidenum">
              <a:rPr lang="de-DE" smtClean="0"/>
              <a:t>12</a:t>
            </a:fld>
            <a:endParaRPr lang="de-DE"/>
          </a:p>
        </p:txBody>
      </p:sp>
    </p:spTree>
    <p:extLst>
      <p:ext uri="{BB962C8B-B14F-4D97-AF65-F5344CB8AC3E}">
        <p14:creationId xmlns:p14="http://schemas.microsoft.com/office/powerpoint/2010/main" val="3485976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kern="1200" dirty="0">
                <a:solidFill>
                  <a:schemeClr val="tx1"/>
                </a:solidFill>
                <a:effectLst/>
                <a:latin typeface="+mn-lt"/>
                <a:ea typeface="+mn-ea"/>
                <a:cs typeface="+mn-cs"/>
              </a:rPr>
              <a:t>Frage ins Plenum:</a:t>
            </a:r>
          </a:p>
          <a:p>
            <a:pPr lvl="0"/>
            <a:endParaRPr lang="de-DE" sz="1200" kern="1200" dirty="0">
              <a:solidFill>
                <a:schemeClr val="tx1"/>
              </a:solidFill>
              <a:effectLst/>
              <a:latin typeface="+mn-lt"/>
              <a:ea typeface="+mn-ea"/>
              <a:cs typeface="+mn-cs"/>
            </a:endParaRPr>
          </a:p>
          <a:p>
            <a:pPr lvl="0"/>
            <a:r>
              <a:rPr lang="de-DE" sz="1200" kern="1200" dirty="0">
                <a:solidFill>
                  <a:schemeClr val="tx1"/>
                </a:solidFill>
                <a:effectLst/>
                <a:latin typeface="+mn-lt"/>
                <a:ea typeface="+mn-ea"/>
                <a:cs typeface="+mn-cs"/>
              </a:rPr>
              <a:t>Was verstehen Sie unter Barrierefreiheit? Nennen Sie ein paar Beispiele, die Ihnen aus dem Alltag bekannt sind.</a:t>
            </a:r>
          </a:p>
          <a:p>
            <a:pPr lvl="0"/>
            <a:r>
              <a:rPr lang="de-DE" sz="1200" kern="1200" dirty="0">
                <a:solidFill>
                  <a:schemeClr val="tx1"/>
                </a:solidFill>
                <a:effectLst/>
                <a:latin typeface="+mn-lt"/>
                <a:ea typeface="+mn-ea"/>
                <a:cs typeface="+mn-cs"/>
              </a:rPr>
              <a:t>Haben Sie eine Idee, was barrierefreie Websites und Dokumente sein könnten? </a:t>
            </a:r>
          </a:p>
          <a:p>
            <a:endParaRPr lang="de-DE" dirty="0"/>
          </a:p>
        </p:txBody>
      </p:sp>
      <p:sp>
        <p:nvSpPr>
          <p:cNvPr id="4" name="Foliennummernplatzhalter 3"/>
          <p:cNvSpPr>
            <a:spLocks noGrp="1"/>
          </p:cNvSpPr>
          <p:nvPr>
            <p:ph type="sldNum" sz="quarter" idx="5"/>
          </p:nvPr>
        </p:nvSpPr>
        <p:spPr/>
        <p:txBody>
          <a:bodyPr/>
          <a:lstStyle/>
          <a:p>
            <a:fld id="{B413FD90-BCFD-0943-A0CD-7F4F92FAA755}" type="slidenum">
              <a:rPr lang="de-DE" smtClean="0"/>
              <a:t>2</a:t>
            </a:fld>
            <a:endParaRPr lang="de-DE"/>
          </a:p>
        </p:txBody>
      </p:sp>
    </p:spTree>
    <p:extLst>
      <p:ext uri="{BB962C8B-B14F-4D97-AF65-F5344CB8AC3E}">
        <p14:creationId xmlns:p14="http://schemas.microsoft.com/office/powerpoint/2010/main" val="4244012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kern="1200" dirty="0">
                <a:solidFill>
                  <a:schemeClr val="tx1"/>
                </a:solidFill>
                <a:effectLst/>
                <a:latin typeface="+mn-lt"/>
                <a:ea typeface="+mn-ea"/>
                <a:cs typeface="+mn-cs"/>
              </a:rPr>
              <a:t>Man kann den Begriff Barrierefreiheit nicht nur auf unsere physische/räumliche Umgebung beziehen, sondern auch auf unsere mediale Umgebung. </a:t>
            </a:r>
          </a:p>
          <a:p>
            <a:pPr lvl="0"/>
            <a:endParaRPr lang="de-DE" sz="1200" kern="1200" dirty="0">
              <a:solidFill>
                <a:schemeClr val="tx1"/>
              </a:solidFill>
              <a:effectLst/>
              <a:latin typeface="+mn-lt"/>
              <a:ea typeface="+mn-ea"/>
              <a:cs typeface="+mn-cs"/>
            </a:endParaRPr>
          </a:p>
          <a:p>
            <a:pPr lvl="0"/>
            <a:r>
              <a:rPr lang="de-DE" sz="1200" kern="1200" dirty="0">
                <a:solidFill>
                  <a:schemeClr val="tx1"/>
                </a:solidFill>
                <a:effectLst/>
                <a:latin typeface="+mn-lt"/>
                <a:ea typeface="+mn-ea"/>
                <a:cs typeface="+mn-cs"/>
              </a:rPr>
              <a:t>Seit 2016 (beschlossen) bzw. 2018 (umgesetzt) gibt es eine EU-Richtlinie zur Barrierefreiheit auf Websites und Apps von öffentlichen Stellen: </a:t>
            </a:r>
          </a:p>
          <a:p>
            <a:pPr lvl="0"/>
            <a:r>
              <a:rPr lang="de-DE" sz="1200" kern="1200" dirty="0">
                <a:solidFill>
                  <a:schemeClr val="tx1"/>
                </a:solidFill>
                <a:effectLst/>
                <a:latin typeface="+mn-lt"/>
                <a:ea typeface="+mn-ea"/>
                <a:cs typeface="+mn-cs"/>
              </a:rPr>
              <a:t>In Artikel 4 der Richtlinie werden alle öffentlichen Stellen der Mitgliedsstaaten der EU dazu verpflichtet, die Umsetzung der Anforderungen an einen barrierefreien Zugang zu ihren Websites und mobilen Anwendungen sicherzustellen. </a:t>
            </a:r>
          </a:p>
          <a:p>
            <a:endParaRPr lang="de-DE" dirty="0"/>
          </a:p>
        </p:txBody>
      </p:sp>
      <p:sp>
        <p:nvSpPr>
          <p:cNvPr id="4" name="Foliennummernplatzhalter 3"/>
          <p:cNvSpPr>
            <a:spLocks noGrp="1"/>
          </p:cNvSpPr>
          <p:nvPr>
            <p:ph type="sldNum" sz="quarter" idx="5"/>
          </p:nvPr>
        </p:nvSpPr>
        <p:spPr/>
        <p:txBody>
          <a:bodyPr/>
          <a:lstStyle/>
          <a:p>
            <a:fld id="{B413FD90-BCFD-0943-A0CD-7F4F92FAA755}" type="slidenum">
              <a:rPr lang="de-DE" smtClean="0"/>
              <a:t>3</a:t>
            </a:fld>
            <a:endParaRPr lang="de-DE"/>
          </a:p>
        </p:txBody>
      </p:sp>
    </p:spTree>
    <p:extLst>
      <p:ext uri="{BB962C8B-B14F-4D97-AF65-F5344CB8AC3E}">
        <p14:creationId xmlns:p14="http://schemas.microsoft.com/office/powerpoint/2010/main" val="2747587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kern="1200" dirty="0">
                <a:solidFill>
                  <a:schemeClr val="tx1"/>
                </a:solidFill>
                <a:effectLst/>
                <a:latin typeface="+mn-lt"/>
                <a:ea typeface="+mn-ea"/>
                <a:cs typeface="+mn-cs"/>
              </a:rPr>
              <a:t>Was braucht eine Website, um barrierearm zu sein? Zum Beispiel:</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eine möglichst übersichtliche Struktur (z. B. möglichst wenige Klicks um zum Inhalt zu kommen)</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nutzerfreundliche Sprache</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Alternativtexte für Bilder (damit Screenreader das vorlesen können)</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Website mit Maus und Tastatur bedienbar</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Schriften können vergrößert oder farblich verändert werden</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Inhalt sollte sich farblich gut vom Hintergrund abheben</a:t>
            </a:r>
            <a:endParaRPr lang="de-DE" sz="1400" kern="1200" dirty="0">
              <a:solidFill>
                <a:schemeClr val="tx1"/>
              </a:solidFill>
              <a:effectLst/>
              <a:latin typeface="+mn-lt"/>
              <a:ea typeface="+mn-ea"/>
              <a:cs typeface="+mn-cs"/>
            </a:endParaRPr>
          </a:p>
          <a:p>
            <a:pPr marL="628650" lvl="1" indent="-171450">
              <a:buFont typeface="Arial" panose="020B0604020202020204" pitchFamily="34" charset="0"/>
              <a:buChar char="•"/>
            </a:pPr>
            <a:r>
              <a:rPr lang="de-DE" sz="1200" kern="1200" dirty="0">
                <a:solidFill>
                  <a:schemeClr val="tx1"/>
                </a:solidFill>
                <a:effectLst/>
                <a:latin typeface="+mn-lt"/>
                <a:ea typeface="+mn-ea"/>
                <a:cs typeface="+mn-cs"/>
              </a:rPr>
              <a:t>Einsatz von mehreren Hinweissignalen zur Vermittlung von Informationen, z. B.: (</a:t>
            </a:r>
            <a:r>
              <a:rPr lang="de-DE" sz="1200" kern="1200" dirty="0">
                <a:solidFill>
                  <a:schemeClr val="tx1"/>
                </a:solidFill>
                <a:effectLst/>
                <a:latin typeface="+mn-lt"/>
                <a:ea typeface="+mn-ea"/>
                <a:cs typeface="+mn-cs"/>
                <a:sym typeface="Wingdings" pitchFamily="2" charset="2"/>
              </a:rPr>
              <a:t> </a:t>
            </a:r>
            <a:r>
              <a:rPr lang="de-DE" sz="1200" kern="1200" dirty="0">
                <a:solidFill>
                  <a:schemeClr val="tx1"/>
                </a:solidFill>
                <a:effectLst/>
                <a:latin typeface="+mn-lt"/>
                <a:ea typeface="+mn-ea"/>
                <a:cs typeface="+mn-cs"/>
              </a:rPr>
              <a:t>nächste Folie!)</a:t>
            </a:r>
            <a:endParaRPr lang="de-DE" sz="1400" kern="1200" dirty="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5"/>
          </p:nvPr>
        </p:nvSpPr>
        <p:spPr/>
        <p:txBody>
          <a:bodyPr/>
          <a:lstStyle/>
          <a:p>
            <a:fld id="{B413FD90-BCFD-0943-A0CD-7F4F92FAA755}" type="slidenum">
              <a:rPr lang="de-DE" smtClean="0"/>
              <a:t>4</a:t>
            </a:fld>
            <a:endParaRPr lang="de-DE"/>
          </a:p>
        </p:txBody>
      </p:sp>
    </p:spTree>
    <p:extLst>
      <p:ext uri="{BB962C8B-B14F-4D97-AF65-F5344CB8AC3E}">
        <p14:creationId xmlns:p14="http://schemas.microsoft.com/office/powerpoint/2010/main" val="2078568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Beispiel für mehrere Hinweissignale: Für Menschen mit eingeschränktem Farbensehen oder Sprachverständnis kann es schwierig sein, diese Aufgabe zu beantworten.</a:t>
            </a:r>
          </a:p>
        </p:txBody>
      </p:sp>
      <p:sp>
        <p:nvSpPr>
          <p:cNvPr id="4" name="Foliennummernplatzhalter 3"/>
          <p:cNvSpPr>
            <a:spLocks noGrp="1"/>
          </p:cNvSpPr>
          <p:nvPr>
            <p:ph type="sldNum" sz="quarter" idx="5"/>
          </p:nvPr>
        </p:nvSpPr>
        <p:spPr/>
        <p:txBody>
          <a:bodyPr/>
          <a:lstStyle/>
          <a:p>
            <a:fld id="{B413FD90-BCFD-0943-A0CD-7F4F92FAA755}" type="slidenum">
              <a:rPr lang="de-DE" smtClean="0"/>
              <a:t>5</a:t>
            </a:fld>
            <a:endParaRPr lang="de-DE"/>
          </a:p>
        </p:txBody>
      </p:sp>
    </p:spTree>
    <p:extLst>
      <p:ext uri="{BB962C8B-B14F-4D97-AF65-F5344CB8AC3E}">
        <p14:creationId xmlns:p14="http://schemas.microsoft.com/office/powerpoint/2010/main" val="429590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Zahlen als zusätzliche Markierung können hier helfen. </a:t>
            </a:r>
          </a:p>
          <a:p>
            <a:endParaRPr lang="de-DE" dirty="0"/>
          </a:p>
          <a:p>
            <a:endParaRPr lang="de-DE" dirty="0"/>
          </a:p>
        </p:txBody>
      </p:sp>
      <p:sp>
        <p:nvSpPr>
          <p:cNvPr id="4" name="Foliennummernplatzhalter 3"/>
          <p:cNvSpPr>
            <a:spLocks noGrp="1"/>
          </p:cNvSpPr>
          <p:nvPr>
            <p:ph type="sldNum" sz="quarter" idx="5"/>
          </p:nvPr>
        </p:nvSpPr>
        <p:spPr/>
        <p:txBody>
          <a:bodyPr/>
          <a:lstStyle/>
          <a:p>
            <a:fld id="{B413FD90-BCFD-0943-A0CD-7F4F92FAA755}" type="slidenum">
              <a:rPr lang="de-DE" smtClean="0"/>
              <a:t>6</a:t>
            </a:fld>
            <a:endParaRPr lang="de-DE"/>
          </a:p>
        </p:txBody>
      </p:sp>
    </p:spTree>
    <p:extLst>
      <p:ext uri="{BB962C8B-B14F-4D97-AF65-F5344CB8AC3E}">
        <p14:creationId xmlns:p14="http://schemas.microsoft.com/office/powerpoint/2010/main" val="716839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kern="1200" dirty="0">
                <a:solidFill>
                  <a:schemeClr val="tx1"/>
                </a:solidFill>
                <a:effectLst/>
                <a:latin typeface="+mn-lt"/>
                <a:ea typeface="+mn-ea"/>
                <a:cs typeface="+mn-cs"/>
              </a:rPr>
              <a:t>Medien aller Art können und sollten möglichst barrierefrei angelegt sein.</a:t>
            </a:r>
          </a:p>
          <a:p>
            <a:pPr lvl="0"/>
            <a:endParaRPr lang="de-DE" sz="1200" kern="1200" dirty="0">
              <a:solidFill>
                <a:schemeClr val="tx1"/>
              </a:solidFill>
              <a:effectLst/>
              <a:latin typeface="+mn-lt"/>
              <a:ea typeface="+mn-ea"/>
              <a:cs typeface="+mn-cs"/>
            </a:endParaRPr>
          </a:p>
          <a:p>
            <a:pPr lvl="0"/>
            <a:r>
              <a:rPr lang="de-DE" sz="1200" kern="1200" dirty="0">
                <a:solidFill>
                  <a:schemeClr val="tx1"/>
                </a:solidFill>
                <a:effectLst/>
                <a:latin typeface="+mn-lt"/>
                <a:ea typeface="+mn-ea"/>
                <a:cs typeface="+mn-cs"/>
              </a:rPr>
              <a:t>Sie sind keine Webdesigner, deswegen soll es heute auch nicht darum gehen, dass Sie lernen, Websites barrierefrei zu gestalten.</a:t>
            </a:r>
          </a:p>
          <a:p>
            <a:pPr lvl="0"/>
            <a:endParaRPr lang="de-DE" sz="1200" kern="1200" dirty="0">
              <a:solidFill>
                <a:schemeClr val="tx1"/>
              </a:solidFill>
              <a:effectLst/>
              <a:latin typeface="+mn-lt"/>
              <a:ea typeface="+mn-ea"/>
              <a:cs typeface="+mn-cs"/>
            </a:endParaRPr>
          </a:p>
          <a:p>
            <a:pPr lvl="0"/>
            <a:r>
              <a:rPr lang="de-DE" sz="1200" kern="1200" dirty="0">
                <a:solidFill>
                  <a:schemeClr val="tx1"/>
                </a:solidFill>
                <a:effectLst/>
                <a:latin typeface="+mn-lt"/>
                <a:ea typeface="+mn-ea"/>
                <a:cs typeface="+mn-cs"/>
              </a:rPr>
              <a:t>Aber: Auch Word und PowerPoint können barrierearm gestaltet werden. Wir befassen uns heute besonders mit Word. </a:t>
            </a:r>
          </a:p>
          <a:p>
            <a:pPr lvl="0"/>
            <a:endParaRPr lang="de-DE" sz="1200" kern="1200" dirty="0">
              <a:solidFill>
                <a:schemeClr val="tx1"/>
              </a:solidFill>
              <a:effectLst/>
              <a:latin typeface="+mn-lt"/>
              <a:ea typeface="+mn-ea"/>
              <a:cs typeface="+mn-cs"/>
            </a:endParaRPr>
          </a:p>
          <a:p>
            <a:pPr lvl="0"/>
            <a:r>
              <a:rPr lang="de-DE" sz="1200" kern="1200" dirty="0">
                <a:solidFill>
                  <a:schemeClr val="tx1"/>
                </a:solidFill>
                <a:effectLst/>
                <a:latin typeface="+mn-lt"/>
                <a:ea typeface="+mn-ea"/>
                <a:cs typeface="+mn-cs"/>
              </a:rPr>
              <a:t>Damit Dokumente barrierearm sind, müssen sie mit einem Screenreader zu lesen sein. </a:t>
            </a:r>
          </a:p>
          <a:p>
            <a:pPr lvl="0"/>
            <a:endParaRPr lang="de-DE" sz="1200" kern="1200" dirty="0">
              <a:solidFill>
                <a:schemeClr val="tx1"/>
              </a:solidFill>
              <a:effectLst/>
              <a:latin typeface="+mn-lt"/>
              <a:ea typeface="+mn-ea"/>
              <a:cs typeface="+mn-cs"/>
            </a:endParaRPr>
          </a:p>
          <a:p>
            <a:pPr lvl="0"/>
            <a:r>
              <a:rPr lang="de-DE" sz="1200" kern="1200" dirty="0">
                <a:solidFill>
                  <a:schemeClr val="tx1"/>
                </a:solidFill>
                <a:effectLst/>
                <a:latin typeface="+mn-lt"/>
                <a:ea typeface="+mn-ea"/>
                <a:cs typeface="+mn-cs"/>
              </a:rPr>
              <a:t>Screenreader: Ein Programm, das ein schriftliches Dokument in Ton umsetzen, also vorlesen kann. Die Sprachausgabe beschränkt sich dabei nicht nur auf Text, sondern auch grafische Elemente (Menüs, Symbole, Bilder) können vorgelesen werden (wenn sie entsprechend barrierefrei angelegt sind).</a:t>
            </a:r>
          </a:p>
          <a:p>
            <a:endParaRPr lang="de-DE" dirty="0"/>
          </a:p>
        </p:txBody>
      </p:sp>
      <p:sp>
        <p:nvSpPr>
          <p:cNvPr id="4" name="Foliennummernplatzhalter 3"/>
          <p:cNvSpPr>
            <a:spLocks noGrp="1"/>
          </p:cNvSpPr>
          <p:nvPr>
            <p:ph type="sldNum" sz="quarter" idx="5"/>
          </p:nvPr>
        </p:nvSpPr>
        <p:spPr/>
        <p:txBody>
          <a:bodyPr/>
          <a:lstStyle/>
          <a:p>
            <a:fld id="{B413FD90-BCFD-0943-A0CD-7F4F92FAA755}" type="slidenum">
              <a:rPr lang="de-DE" smtClean="0"/>
              <a:t>7</a:t>
            </a:fld>
            <a:endParaRPr lang="de-DE"/>
          </a:p>
        </p:txBody>
      </p:sp>
    </p:spTree>
    <p:extLst>
      <p:ext uri="{BB962C8B-B14F-4D97-AF65-F5344CB8AC3E}">
        <p14:creationId xmlns:p14="http://schemas.microsoft.com/office/powerpoint/2010/main" val="2646006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Für wen kann es hilfreich sein, wenn Webseiten und Dokumente barrierearm gestaltet sind?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i="1" dirty="0"/>
              <a:t>Frage erst ins Plenum stellen, dann Folie entweder mithilfe der Antworten selbst ausfüllen (diese Folie, oder Flipchart etc.) oder die fertig ausgefüllte (Folie 9) zeigen.</a:t>
            </a:r>
          </a:p>
          <a:p>
            <a:endParaRPr lang="de-DE" i="1" dirty="0"/>
          </a:p>
          <a:p>
            <a:r>
              <a:rPr lang="de-DE" i="1" dirty="0"/>
              <a:t>Es ist wichtig, dass die TN verstehen, dass Barrierefreiheit nicht nur für Sehbehinderte Menschen wichtig und hilfreich ist. </a:t>
            </a:r>
          </a:p>
        </p:txBody>
      </p:sp>
      <p:sp>
        <p:nvSpPr>
          <p:cNvPr id="4" name="Foliennummernplatzhalter 3"/>
          <p:cNvSpPr>
            <a:spLocks noGrp="1"/>
          </p:cNvSpPr>
          <p:nvPr>
            <p:ph type="sldNum" sz="quarter" idx="5"/>
          </p:nvPr>
        </p:nvSpPr>
        <p:spPr/>
        <p:txBody>
          <a:bodyPr/>
          <a:lstStyle/>
          <a:p>
            <a:fld id="{B413FD90-BCFD-0943-A0CD-7F4F92FAA755}" type="slidenum">
              <a:rPr lang="de-DE" smtClean="0"/>
              <a:t>8</a:t>
            </a:fld>
            <a:endParaRPr lang="de-DE"/>
          </a:p>
        </p:txBody>
      </p:sp>
    </p:spTree>
    <p:extLst>
      <p:ext uri="{BB962C8B-B14F-4D97-AF65-F5344CB8AC3E}">
        <p14:creationId xmlns:p14="http://schemas.microsoft.com/office/powerpoint/2010/main" val="2879567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Es ist wichtig, dass die Teilnehmenden verstehen, dass Barrierefreiheit nicht nur für sehbehinderte Menschen wichtig und hilfreich ist. </a:t>
            </a:r>
          </a:p>
          <a:p>
            <a:endParaRPr lang="de-DE" dirty="0"/>
          </a:p>
        </p:txBody>
      </p:sp>
      <p:sp>
        <p:nvSpPr>
          <p:cNvPr id="4" name="Foliennummernplatzhalter 3"/>
          <p:cNvSpPr>
            <a:spLocks noGrp="1"/>
          </p:cNvSpPr>
          <p:nvPr>
            <p:ph type="sldNum" sz="quarter" idx="5"/>
          </p:nvPr>
        </p:nvSpPr>
        <p:spPr/>
        <p:txBody>
          <a:bodyPr/>
          <a:lstStyle/>
          <a:p>
            <a:fld id="{B413FD90-BCFD-0943-A0CD-7F4F92FAA755}" type="slidenum">
              <a:rPr lang="de-DE" smtClean="0"/>
              <a:t>9</a:t>
            </a:fld>
            <a:endParaRPr lang="de-DE"/>
          </a:p>
        </p:txBody>
      </p:sp>
    </p:spTree>
    <p:extLst>
      <p:ext uri="{BB962C8B-B14F-4D97-AF65-F5344CB8AC3E}">
        <p14:creationId xmlns:p14="http://schemas.microsoft.com/office/powerpoint/2010/main" val="93194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hyperlink" Target="https://daslernbuero.de/"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hyperlink" Target="https://www.hs-niederrhein.de/fileadmin/dateien/Institute_und_Kompetenzzentren/SO.CON/Projekt_PDFs/191026_ProjektPDF_IDiT.pdf" TargetMode="Externa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C5D87B-2BFA-E64E-8BCD-2E10A36DEDF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EA0062B1-5768-4840-80AC-DA77180D9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D69B2B0-9A8E-4746-9BD8-AA946251CAFD}"/>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185AD231-58AB-2045-AF7C-3AE8917601BE}"/>
              </a:ext>
            </a:extLst>
          </p:cNvPr>
          <p:cNvSpPr>
            <a:spLocks noGrp="1"/>
          </p:cNvSpPr>
          <p:nvPr>
            <p:ph type="ftr" sz="quarter" idx="11"/>
          </p:nvPr>
        </p:nvSpPr>
        <p:spPr/>
        <p:txBody>
          <a:bodyPr/>
          <a:lstStyle/>
          <a:p>
            <a:endParaRPr lang="de-DE"/>
          </a:p>
        </p:txBody>
      </p:sp>
    </p:spTree>
    <p:extLst>
      <p:ext uri="{BB962C8B-B14F-4D97-AF65-F5344CB8AC3E}">
        <p14:creationId xmlns:p14="http://schemas.microsoft.com/office/powerpoint/2010/main" val="445593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64EC60-AD2D-2E4B-B79F-C9763F256B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A4AFC01-7A28-A04D-BFA2-B51039C318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7B575DA3-CA43-6C4B-AE89-261B669048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E44D8E0-F47D-4B47-A940-685E8366880A}"/>
              </a:ext>
            </a:extLst>
          </p:cNvPr>
          <p:cNvSpPr>
            <a:spLocks noGrp="1"/>
          </p:cNvSpPr>
          <p:nvPr>
            <p:ph type="dt" sz="half" idx="10"/>
          </p:nvPr>
        </p:nvSpPr>
        <p:spPr/>
        <p:txBody>
          <a:bodyPr/>
          <a:lstStyle/>
          <a:p>
            <a:endParaRPr lang="de-DE"/>
          </a:p>
        </p:txBody>
      </p:sp>
      <p:sp>
        <p:nvSpPr>
          <p:cNvPr id="6" name="Fußzeilenplatzhalter 5">
            <a:extLst>
              <a:ext uri="{FF2B5EF4-FFF2-40B4-BE49-F238E27FC236}">
                <a16:creationId xmlns:a16="http://schemas.microsoft.com/office/drawing/2014/main" id="{A4B7628C-4AEC-754E-955F-E01D60402F6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ADF0E56-DE8C-6A45-8B5F-4AEFF968E220}"/>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16790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6367C-E99C-D640-B851-1CE01BAB18B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3585C24-FFF6-CF4D-85C9-F1F3F959FC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D1EE781-09DA-4844-90BE-0F2B948BB0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BF3F569-22A2-DA4A-A745-D85E98AAF00C}"/>
              </a:ext>
            </a:extLst>
          </p:cNvPr>
          <p:cNvSpPr>
            <a:spLocks noGrp="1"/>
          </p:cNvSpPr>
          <p:nvPr>
            <p:ph type="dt" sz="half" idx="10"/>
          </p:nvPr>
        </p:nvSpPr>
        <p:spPr/>
        <p:txBody>
          <a:bodyPr/>
          <a:lstStyle/>
          <a:p>
            <a:endParaRPr lang="de-DE"/>
          </a:p>
        </p:txBody>
      </p:sp>
      <p:sp>
        <p:nvSpPr>
          <p:cNvPr id="6" name="Fußzeilenplatzhalter 5">
            <a:extLst>
              <a:ext uri="{FF2B5EF4-FFF2-40B4-BE49-F238E27FC236}">
                <a16:creationId xmlns:a16="http://schemas.microsoft.com/office/drawing/2014/main" id="{403D7DCB-BC87-CC45-9D59-CE006C1BABA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40B089E-9EA0-9843-9E5B-6CC5AF4151DD}"/>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3971554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1B4BB3-6CCD-5E4D-A43F-B9435C746F0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6ECE367-95D5-3E41-9E23-AB77C774AF6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8C13618-9A68-2A42-97A0-20A84D4D7233}"/>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C8BD816B-F3C2-F349-AA93-9AE977EB056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A8A9F65-CBA6-DD4A-A402-1830B60AA6D4}"/>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568847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180AF5B-D1F8-0245-AFFB-7B9A60C62F7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43F5FA3-45E8-D64D-ACB9-194A6B31319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6E98F01-4BB7-0048-83DE-91E868CB9B48}"/>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B4CFEB02-EB91-8B4D-8733-52FE2E35666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A57A842-0854-1543-9D6B-483F7E4F10D8}"/>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1850373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el_weiß">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762DB21-0113-C64E-86A3-748EE53C204C}"/>
              </a:ext>
            </a:extLst>
          </p:cNvPr>
          <p:cNvSpPr>
            <a:spLocks noGrp="1"/>
          </p:cNvSpPr>
          <p:nvPr>
            <p:ph type="ctrTitle" hasCustomPrompt="1"/>
          </p:nvPr>
        </p:nvSpPr>
        <p:spPr>
          <a:xfrm>
            <a:off x="627063" y="1414800"/>
            <a:ext cx="8207375" cy="3114000"/>
          </a:xfrm>
        </p:spPr>
        <p:txBody>
          <a:bodyPr lIns="0" tIns="0" bIns="0" anchor="b"/>
          <a:lstStyle>
            <a:lvl1pPr algn="l">
              <a:defRPr sz="4400">
                <a:solidFill>
                  <a:srgbClr val="741426"/>
                </a:solidFill>
              </a:defRPr>
            </a:lvl1pPr>
          </a:lstStyle>
          <a:p>
            <a:r>
              <a:rPr lang="de-DE" noProof="0"/>
              <a:t>Titel</a:t>
            </a:r>
          </a:p>
        </p:txBody>
      </p:sp>
      <p:sp>
        <p:nvSpPr>
          <p:cNvPr id="3" name="Subtitle">
            <a:extLst>
              <a:ext uri="{FF2B5EF4-FFF2-40B4-BE49-F238E27FC236}">
                <a16:creationId xmlns:a16="http://schemas.microsoft.com/office/drawing/2014/main" id="{F22DA875-D054-584D-945B-3FBA6BB8A42A}"/>
              </a:ext>
            </a:extLst>
          </p:cNvPr>
          <p:cNvSpPr>
            <a:spLocks noGrp="1"/>
          </p:cNvSpPr>
          <p:nvPr>
            <p:ph type="subTitle" idx="1" hasCustomPrompt="1"/>
          </p:nvPr>
        </p:nvSpPr>
        <p:spPr>
          <a:xfrm>
            <a:off x="627064" y="4528800"/>
            <a:ext cx="8208000" cy="899252"/>
          </a:xfrm>
        </p:spPr>
        <p:txBody>
          <a:bodyPr lIns="0" tIns="108000" anchor="t">
            <a:noAutofit/>
          </a:bodyPr>
          <a:lstStyle>
            <a:lvl1pPr marL="0" indent="0" algn="l">
              <a:buNone/>
              <a:defRPr sz="15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noProof="0"/>
              <a:t>Untertitel und Verfasser</a:t>
            </a:r>
          </a:p>
        </p:txBody>
      </p:sp>
      <p:pic>
        <p:nvPicPr>
          <p:cNvPr id="7" name="Grafik 6">
            <a:extLst>
              <a:ext uri="{FF2B5EF4-FFF2-40B4-BE49-F238E27FC236}">
                <a16:creationId xmlns:a16="http://schemas.microsoft.com/office/drawing/2014/main" id="{40E62736-26F5-D742-BD85-8D4D3BF2058C}"/>
              </a:ext>
            </a:extLst>
          </p:cNvPr>
          <p:cNvPicPr>
            <a:picLocks noChangeAspect="1"/>
          </p:cNvPicPr>
          <p:nvPr userDrawn="1"/>
        </p:nvPicPr>
        <p:blipFill>
          <a:blip r:embed="rId2"/>
          <a:srcRect/>
          <a:stretch/>
        </p:blipFill>
        <p:spPr>
          <a:xfrm>
            <a:off x="8483570" y="262089"/>
            <a:ext cx="3280487" cy="1083600"/>
          </a:xfrm>
          <a:prstGeom prst="rect">
            <a:avLst/>
          </a:prstGeom>
        </p:spPr>
      </p:pic>
      <p:sp>
        <p:nvSpPr>
          <p:cNvPr id="8" name="License statement">
            <a:extLst>
              <a:ext uri="{FF2B5EF4-FFF2-40B4-BE49-F238E27FC236}">
                <a16:creationId xmlns:a16="http://schemas.microsoft.com/office/drawing/2014/main" id="{5D9DC836-EBDE-8E4D-BAA8-5C27DBE5A9E7}"/>
              </a:ext>
            </a:extLst>
          </p:cNvPr>
          <p:cNvSpPr txBox="1"/>
          <p:nvPr userDrawn="1"/>
        </p:nvSpPr>
        <p:spPr>
          <a:xfrm>
            <a:off x="1692000" y="6526800"/>
            <a:ext cx="4402800" cy="331200"/>
          </a:xfrm>
          <a:prstGeom prst="rect">
            <a:avLst/>
          </a:prstGeom>
          <a:noFill/>
        </p:spPr>
        <p:txBody>
          <a:bodyPr wrap="square" lIns="0" tIns="0" rIns="0" bIns="0" rtlCol="0" anchor="t">
            <a:noAutofit/>
          </a:bodyPr>
          <a:lstStyle/>
          <a:p>
            <a:pPr algn="l"/>
            <a:r>
              <a:rPr lang="de-DE" sz="1000" b="0" noProof="0">
                <a:solidFill>
                  <a:srgbClr val="741426"/>
                </a:solidFill>
                <a:hlinkClick r:id="rId3">
                  <a:extLst>
                    <a:ext uri="{A12FA001-AC4F-418D-AE19-62706E023703}">
                      <ahyp:hlinkClr xmlns:ahyp="http://schemas.microsoft.com/office/drawing/2018/hyperlinkcolor" val="tx"/>
                    </a:ext>
                  </a:extLst>
                </a:hlinkClick>
              </a:rPr>
              <a:t>Website: Das Lernbüro</a:t>
            </a:r>
            <a:endParaRPr lang="de-DE" sz="1000" b="0" noProof="0">
              <a:solidFill>
                <a:srgbClr val="741426"/>
              </a:solidFill>
            </a:endParaRPr>
          </a:p>
        </p:txBody>
      </p:sp>
      <p:sp>
        <p:nvSpPr>
          <p:cNvPr id="9" name="Textfeld 8">
            <a:extLst>
              <a:ext uri="{FF2B5EF4-FFF2-40B4-BE49-F238E27FC236}">
                <a16:creationId xmlns:a16="http://schemas.microsoft.com/office/drawing/2014/main" id="{42A8F621-D59B-1941-806E-BB82D5173A6B}"/>
              </a:ext>
            </a:extLst>
          </p:cNvPr>
          <p:cNvSpPr txBox="1"/>
          <p:nvPr userDrawn="1"/>
        </p:nvSpPr>
        <p:spPr>
          <a:xfrm>
            <a:off x="835378" y="6581422"/>
            <a:ext cx="0" cy="0"/>
          </a:xfrm>
          <a:prstGeom prst="rect">
            <a:avLst/>
          </a:prstGeom>
          <a:noFill/>
        </p:spPr>
        <p:txBody>
          <a:bodyPr wrap="none" lIns="0" tIns="0" rIns="0" bIns="0" rtlCol="0" anchor="t">
            <a:noAutofit/>
          </a:bodyPr>
          <a:lstStyle/>
          <a:p>
            <a:pPr algn="l"/>
            <a:endParaRPr lang="de-DE" sz="1000" b="0" noProof="0">
              <a:solidFill>
                <a:schemeClr val="tx1"/>
              </a:solidFill>
              <a:hlinkClick r:id="rId4">
                <a:extLst>
                  <a:ext uri="{A12FA001-AC4F-418D-AE19-62706E023703}">
                    <ahyp:hlinkClr xmlns:ahyp="http://schemas.microsoft.com/office/drawing/2018/hyperlinkcolor" val="tx"/>
                  </a:ext>
                </a:extLst>
              </a:hlinkClick>
            </a:endParaRPr>
          </a:p>
        </p:txBody>
      </p:sp>
      <p:pic>
        <p:nvPicPr>
          <p:cNvPr id="11" name="Grafik 10">
            <a:extLst>
              <a:ext uri="{FF2B5EF4-FFF2-40B4-BE49-F238E27FC236}">
                <a16:creationId xmlns:a16="http://schemas.microsoft.com/office/drawing/2014/main" id="{F1E52219-C4DD-E744-B40B-3C98D1D66C33}"/>
              </a:ext>
            </a:extLst>
          </p:cNvPr>
          <p:cNvPicPr>
            <a:picLocks noChangeAspect="1"/>
          </p:cNvPicPr>
          <p:nvPr userDrawn="1"/>
        </p:nvPicPr>
        <p:blipFill>
          <a:blip r:embed="rId5"/>
          <a:srcRect/>
          <a:stretch/>
        </p:blipFill>
        <p:spPr>
          <a:xfrm>
            <a:off x="6331749" y="5684504"/>
            <a:ext cx="5255457" cy="1007896"/>
          </a:xfrm>
          <a:prstGeom prst="rect">
            <a:avLst/>
          </a:prstGeom>
        </p:spPr>
      </p:pic>
      <p:sp>
        <p:nvSpPr>
          <p:cNvPr id="12" name="Date">
            <a:extLst>
              <a:ext uri="{FF2B5EF4-FFF2-40B4-BE49-F238E27FC236}">
                <a16:creationId xmlns:a16="http://schemas.microsoft.com/office/drawing/2014/main" id="{C112D87A-A072-0547-8AFA-5F0F07988554}"/>
              </a:ext>
            </a:extLst>
          </p:cNvPr>
          <p:cNvSpPr txBox="1"/>
          <p:nvPr userDrawn="1"/>
        </p:nvSpPr>
        <p:spPr>
          <a:xfrm>
            <a:off x="-1" y="6526800"/>
            <a:ext cx="1692000" cy="331200"/>
          </a:xfrm>
          <a:prstGeom prst="rect">
            <a:avLst/>
          </a:prstGeom>
          <a:noFill/>
        </p:spPr>
        <p:txBody>
          <a:bodyPr wrap="square" lIns="626400" tIns="0" rIns="0" bIns="0" rtlCol="0" anchor="t">
            <a:noAutofit/>
          </a:bodyPr>
          <a:lstStyle/>
          <a:p>
            <a:pPr algn="l"/>
            <a:fld id="{9FF8C6EE-14AA-4795-80CA-14765B9F1F4F}" type="datetime1">
              <a:rPr lang="de-DE" sz="1000" smtClean="0"/>
              <a:pPr algn="l"/>
              <a:t>22.01.22</a:t>
            </a:fld>
            <a:endParaRPr lang="de-DE" sz="1000" b="0" noProof="0" dirty="0">
              <a:solidFill>
                <a:schemeClr val="tx1"/>
              </a:solidFill>
            </a:endParaRPr>
          </a:p>
        </p:txBody>
      </p:sp>
    </p:spTree>
    <p:extLst>
      <p:ext uri="{BB962C8B-B14F-4D97-AF65-F5344CB8AC3E}">
        <p14:creationId xmlns:p14="http://schemas.microsoft.com/office/powerpoint/2010/main" val="419290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Abschlussseite">
    <p:spTree>
      <p:nvGrpSpPr>
        <p:cNvPr id="1" name=""/>
        <p:cNvGrpSpPr/>
        <p:nvPr/>
      </p:nvGrpSpPr>
      <p:grpSpPr>
        <a:xfrm>
          <a:off x="0" y="0"/>
          <a:ext cx="0" cy="0"/>
          <a:chOff x="0" y="0"/>
          <a:chExt cx="0" cy="0"/>
        </a:xfrm>
      </p:grpSpPr>
      <p:sp>
        <p:nvSpPr>
          <p:cNvPr id="14" name="Title">
            <a:extLst>
              <a:ext uri="{FF2B5EF4-FFF2-40B4-BE49-F238E27FC236}">
                <a16:creationId xmlns:a16="http://schemas.microsoft.com/office/drawing/2014/main" id="{0A9D60E6-EE7B-B944-A14E-234C2E90C708}"/>
              </a:ext>
            </a:extLst>
          </p:cNvPr>
          <p:cNvSpPr>
            <a:spLocks noGrp="1"/>
          </p:cNvSpPr>
          <p:nvPr>
            <p:ph type="title" hasCustomPrompt="1"/>
          </p:nvPr>
        </p:nvSpPr>
        <p:spPr>
          <a:xfrm>
            <a:off x="1" y="1"/>
            <a:ext cx="8142513" cy="1414800"/>
          </a:xfrm>
        </p:spPr>
        <p:txBody>
          <a:bodyPr/>
          <a:lstStyle>
            <a:lvl1pPr>
              <a:defRPr/>
            </a:lvl1pPr>
          </a:lstStyle>
          <a:p>
            <a:r>
              <a:rPr lang="de-DE" noProof="0"/>
              <a:t>Kontaktdaten &amp; Infos</a:t>
            </a:r>
          </a:p>
        </p:txBody>
      </p:sp>
      <p:sp>
        <p:nvSpPr>
          <p:cNvPr id="15" name="Copy">
            <a:extLst>
              <a:ext uri="{FF2B5EF4-FFF2-40B4-BE49-F238E27FC236}">
                <a16:creationId xmlns:a16="http://schemas.microsoft.com/office/drawing/2014/main" id="{8C20E364-1070-6247-94B1-F4AFCC1C27CE}"/>
              </a:ext>
            </a:extLst>
          </p:cNvPr>
          <p:cNvSpPr>
            <a:spLocks noGrp="1"/>
          </p:cNvSpPr>
          <p:nvPr>
            <p:ph idx="1" hasCustomPrompt="1"/>
          </p:nvPr>
        </p:nvSpPr>
        <p:spPr>
          <a:xfrm>
            <a:off x="623887" y="1584134"/>
            <a:ext cx="7518627" cy="3196209"/>
          </a:xfrm>
        </p:spPr>
        <p:txBody>
          <a:bodyPr lIns="0"/>
          <a:lstStyle>
            <a:lvl1pPr>
              <a:spcBef>
                <a:spcPts val="600"/>
              </a:spcBef>
              <a:defRPr baseline="0"/>
            </a:lvl1pPr>
            <a:lvl2pPr marL="0" indent="0">
              <a:spcBef>
                <a:spcPts val="600"/>
              </a:spcBef>
              <a:buNone/>
              <a:defRPr b="1"/>
            </a:lvl2pPr>
            <a:lvl3pPr marL="180000" indent="-180000">
              <a:spcBef>
                <a:spcPts val="600"/>
              </a:spcBef>
              <a:buFont typeface="Arial" panose="020B0604020202020204" pitchFamily="34" charset="0"/>
              <a:buChar char="•"/>
              <a:defRPr>
                <a:solidFill>
                  <a:schemeClr val="tx1"/>
                </a:solidFill>
              </a:defRPr>
            </a:lvl3pPr>
            <a:lvl4pPr marL="0" indent="0">
              <a:spcBef>
                <a:spcPts val="1800"/>
              </a:spcBef>
              <a:buNone/>
              <a:defRPr b="1">
                <a:solidFill>
                  <a:schemeClr val="accent2"/>
                </a:solidFill>
              </a:defRPr>
            </a:lvl4pPr>
            <a:lvl5pPr marL="216000">
              <a:defRPr>
                <a:solidFill>
                  <a:schemeClr val="tx1"/>
                </a:solidFill>
              </a:defRPr>
            </a:lvl5pPr>
          </a:lstStyle>
          <a:p>
            <a:pPr lvl="0"/>
            <a:r>
              <a:rPr lang="de-DE" noProof="0"/>
              <a:t>Das Lernbüro</a:t>
            </a:r>
          </a:p>
        </p:txBody>
      </p:sp>
      <p:pic>
        <p:nvPicPr>
          <p:cNvPr id="21" name="Grafik 20" descr="Das Lernbüro in rot und schwarz ausgeschrieben mit einer Kreisgrafik am Ende." title="Logo: Das Lernbüro">
            <a:extLst>
              <a:ext uri="{FF2B5EF4-FFF2-40B4-BE49-F238E27FC236}">
                <a16:creationId xmlns:a16="http://schemas.microsoft.com/office/drawing/2014/main" id="{47AEA6DF-76D2-B54E-8AB4-C23C19E484ED}"/>
              </a:ext>
            </a:extLst>
          </p:cNvPr>
          <p:cNvPicPr>
            <a:picLocks noChangeAspect="1"/>
          </p:cNvPicPr>
          <p:nvPr userDrawn="1"/>
        </p:nvPicPr>
        <p:blipFill>
          <a:blip r:embed="rId2"/>
          <a:srcRect/>
          <a:stretch/>
        </p:blipFill>
        <p:spPr>
          <a:xfrm>
            <a:off x="8483570" y="262089"/>
            <a:ext cx="3280487" cy="1083600"/>
          </a:xfrm>
          <a:prstGeom prst="rect">
            <a:avLst/>
          </a:prstGeom>
        </p:spPr>
      </p:pic>
      <p:sp>
        <p:nvSpPr>
          <p:cNvPr id="11" name="Copy">
            <a:extLst>
              <a:ext uri="{FF2B5EF4-FFF2-40B4-BE49-F238E27FC236}">
                <a16:creationId xmlns:a16="http://schemas.microsoft.com/office/drawing/2014/main" id="{59C52B23-3B64-FB4F-9801-B29864AAB768}"/>
              </a:ext>
            </a:extLst>
          </p:cNvPr>
          <p:cNvSpPr>
            <a:spLocks noGrp="1"/>
          </p:cNvSpPr>
          <p:nvPr>
            <p:ph idx="10" hasCustomPrompt="1"/>
          </p:nvPr>
        </p:nvSpPr>
        <p:spPr>
          <a:xfrm>
            <a:off x="8607705" y="1584133"/>
            <a:ext cx="3156351" cy="3196209"/>
          </a:xfrm>
        </p:spPr>
        <p:txBody>
          <a:bodyPr lIns="0"/>
          <a:lstStyle>
            <a:lvl1pPr>
              <a:spcBef>
                <a:spcPts val="600"/>
              </a:spcBef>
              <a:defRPr sz="1200" baseline="0"/>
            </a:lvl1pPr>
            <a:lvl2pPr marL="0" indent="0">
              <a:spcBef>
                <a:spcPts val="600"/>
              </a:spcBef>
              <a:buNone/>
              <a:defRPr b="1"/>
            </a:lvl2pPr>
            <a:lvl3pPr marL="180000" indent="-180000">
              <a:spcBef>
                <a:spcPts val="600"/>
              </a:spcBef>
              <a:buFont typeface="Arial" panose="020B0604020202020204" pitchFamily="34" charset="0"/>
              <a:buChar char="•"/>
              <a:defRPr>
                <a:solidFill>
                  <a:schemeClr val="tx1"/>
                </a:solidFill>
              </a:defRPr>
            </a:lvl3pPr>
            <a:lvl4pPr marL="0" indent="0">
              <a:spcBef>
                <a:spcPts val="1800"/>
              </a:spcBef>
              <a:buNone/>
              <a:defRPr b="1">
                <a:solidFill>
                  <a:schemeClr val="accent2"/>
                </a:solidFill>
              </a:defRPr>
            </a:lvl4pPr>
            <a:lvl5pPr marL="216000">
              <a:defRPr>
                <a:solidFill>
                  <a:schemeClr val="tx1"/>
                </a:solidFill>
              </a:defRPr>
            </a:lvl5pPr>
          </a:lstStyle>
          <a:p>
            <a:pPr lvl="0"/>
            <a:r>
              <a:rPr lang="de-DE" noProof="0"/>
              <a:t>Impressum</a:t>
            </a:r>
          </a:p>
          <a:p>
            <a:pPr lvl="0"/>
            <a:r>
              <a:rPr lang="de-DE" noProof="0"/>
              <a:t>Quellenangabe / Bild Introseite:</a:t>
            </a:r>
          </a:p>
          <a:p>
            <a:pPr lvl="0"/>
            <a:r>
              <a:rPr lang="de-DE" noProof="0"/>
              <a:t>Hochschule Niederrhein/DAS LERNBÜRO/IDiT – stock.adobe.com</a:t>
            </a:r>
          </a:p>
        </p:txBody>
      </p:sp>
    </p:spTree>
    <p:extLst>
      <p:ext uri="{BB962C8B-B14F-4D97-AF65-F5344CB8AC3E}">
        <p14:creationId xmlns:p14="http://schemas.microsoft.com/office/powerpoint/2010/main" val="9315661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73B250-C626-C84D-BC55-0ED3E5332F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70D1D2C-C570-A345-B2A7-FF3B68056FAD}"/>
              </a:ext>
            </a:extLst>
          </p:cNvPr>
          <p:cNvSpPr>
            <a:spLocks noGrp="1"/>
          </p:cNvSpPr>
          <p:nvPr>
            <p:ph idx="1"/>
          </p:nvPr>
        </p:nvSpPr>
        <p:spPr>
          <a:xfrm>
            <a:off x="838200" y="1825624"/>
            <a:ext cx="10515600" cy="20070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61AB7F3-3955-DF4C-AE09-3BE6EF4706A0}"/>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326F649F-B13E-5444-B4EE-A4BEE3BACC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96FB71-B986-354A-9989-B511C3E6108F}"/>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dirty="0"/>
          </a:p>
        </p:txBody>
      </p:sp>
      <p:sp>
        <p:nvSpPr>
          <p:cNvPr id="8" name="Inhaltsplatzhalter 7">
            <a:extLst>
              <a:ext uri="{FF2B5EF4-FFF2-40B4-BE49-F238E27FC236}">
                <a16:creationId xmlns:a16="http://schemas.microsoft.com/office/drawing/2014/main" id="{E5CC3F18-BC0B-4D39-A94F-1280696B1D50}"/>
              </a:ext>
            </a:extLst>
          </p:cNvPr>
          <p:cNvSpPr>
            <a:spLocks noGrp="1"/>
          </p:cNvSpPr>
          <p:nvPr>
            <p:ph sz="quarter" idx="13"/>
          </p:nvPr>
        </p:nvSpPr>
        <p:spPr>
          <a:xfrm>
            <a:off x="838200" y="4065588"/>
            <a:ext cx="5257800" cy="20431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 name="Inhaltsplatzhalter 9">
            <a:extLst>
              <a:ext uri="{FF2B5EF4-FFF2-40B4-BE49-F238E27FC236}">
                <a16:creationId xmlns:a16="http://schemas.microsoft.com/office/drawing/2014/main" id="{E74D864B-88DD-4779-8ECB-A596FEC8EB15}"/>
              </a:ext>
            </a:extLst>
          </p:cNvPr>
          <p:cNvSpPr>
            <a:spLocks noGrp="1"/>
          </p:cNvSpPr>
          <p:nvPr>
            <p:ph sz="quarter" idx="14"/>
          </p:nvPr>
        </p:nvSpPr>
        <p:spPr>
          <a:xfrm>
            <a:off x="6381750" y="4065588"/>
            <a:ext cx="4972050" cy="20431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473157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73B250-C626-C84D-BC55-0ED3E5332F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70D1D2C-C570-A345-B2A7-FF3B68056FAD}"/>
              </a:ext>
            </a:extLst>
          </p:cNvPr>
          <p:cNvSpPr>
            <a:spLocks noGrp="1"/>
          </p:cNvSpPr>
          <p:nvPr>
            <p:ph idx="1"/>
          </p:nvPr>
        </p:nvSpPr>
        <p:spPr>
          <a:xfrm>
            <a:off x="838200" y="1825624"/>
            <a:ext cx="10515600" cy="20070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61AB7F3-3955-DF4C-AE09-3BE6EF4706A0}"/>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326F649F-B13E-5444-B4EE-A4BEE3BACC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96FB71-B986-354A-9989-B511C3E6108F}"/>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
        <p:nvSpPr>
          <p:cNvPr id="8" name="Inhaltsplatzhalter 7">
            <a:extLst>
              <a:ext uri="{FF2B5EF4-FFF2-40B4-BE49-F238E27FC236}">
                <a16:creationId xmlns:a16="http://schemas.microsoft.com/office/drawing/2014/main" id="{E5CC3F18-BC0B-4D39-A94F-1280696B1D50}"/>
              </a:ext>
            </a:extLst>
          </p:cNvPr>
          <p:cNvSpPr>
            <a:spLocks noGrp="1"/>
          </p:cNvSpPr>
          <p:nvPr>
            <p:ph sz="quarter" idx="13"/>
          </p:nvPr>
        </p:nvSpPr>
        <p:spPr>
          <a:xfrm>
            <a:off x="838800" y="4068000"/>
            <a:ext cx="3240000" cy="2052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 name="Inhaltsplatzhalter 9">
            <a:extLst>
              <a:ext uri="{FF2B5EF4-FFF2-40B4-BE49-F238E27FC236}">
                <a16:creationId xmlns:a16="http://schemas.microsoft.com/office/drawing/2014/main" id="{E74D864B-88DD-4779-8ECB-A596FEC8EB15}"/>
              </a:ext>
            </a:extLst>
          </p:cNvPr>
          <p:cNvSpPr>
            <a:spLocks noGrp="1"/>
          </p:cNvSpPr>
          <p:nvPr>
            <p:ph sz="quarter" idx="14"/>
          </p:nvPr>
        </p:nvSpPr>
        <p:spPr>
          <a:xfrm>
            <a:off x="8117959" y="4068000"/>
            <a:ext cx="3240000" cy="2052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Inhaltsplatzhalter 8">
            <a:extLst>
              <a:ext uri="{FF2B5EF4-FFF2-40B4-BE49-F238E27FC236}">
                <a16:creationId xmlns:a16="http://schemas.microsoft.com/office/drawing/2014/main" id="{10E84A4A-F5B2-4251-82B5-017C5CC519CD}"/>
              </a:ext>
            </a:extLst>
          </p:cNvPr>
          <p:cNvSpPr>
            <a:spLocks noGrp="1"/>
          </p:cNvSpPr>
          <p:nvPr>
            <p:ph sz="quarter" idx="15"/>
          </p:nvPr>
        </p:nvSpPr>
        <p:spPr>
          <a:xfrm>
            <a:off x="4501935" y="4068000"/>
            <a:ext cx="3240000" cy="2052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1742268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73B250-C626-C84D-BC55-0ED3E5332F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70D1D2C-C570-A345-B2A7-FF3B68056FA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61AB7F3-3955-DF4C-AE09-3BE6EF4706A0}"/>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326F649F-B13E-5444-B4EE-A4BEE3BACC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96FB71-B986-354A-9989-B511C3E6108F}"/>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dirty="0"/>
          </a:p>
        </p:txBody>
      </p:sp>
    </p:spTree>
    <p:extLst>
      <p:ext uri="{BB962C8B-B14F-4D97-AF65-F5344CB8AC3E}">
        <p14:creationId xmlns:p14="http://schemas.microsoft.com/office/powerpoint/2010/main" val="558796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C069DE-C1B6-3D47-8E6C-F71E64BE312A}"/>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07A93CA-2DDD-EF49-93B2-F6CC8A58E4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CA5E34A-A728-7C4A-803B-59736946473E}"/>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254FB521-7685-4348-AFE2-6AB98454825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E54640-A364-0C40-A978-DDB6057E1C1B}"/>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9039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39AF0A-6B51-5E46-A4CB-26310653EEE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3CE5531-E841-1C40-9C76-7800EC837D6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4AC2C3C-FC14-0A4E-8502-55D091A5B2AB}"/>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C035ED2-1795-1B4E-BB1C-D672BCACBA5A}"/>
              </a:ext>
            </a:extLst>
          </p:cNvPr>
          <p:cNvSpPr>
            <a:spLocks noGrp="1"/>
          </p:cNvSpPr>
          <p:nvPr>
            <p:ph type="dt" sz="half" idx="10"/>
          </p:nvPr>
        </p:nvSpPr>
        <p:spPr/>
        <p:txBody>
          <a:bodyPr/>
          <a:lstStyle/>
          <a:p>
            <a:endParaRPr lang="de-DE"/>
          </a:p>
        </p:txBody>
      </p:sp>
      <p:sp>
        <p:nvSpPr>
          <p:cNvPr id="6" name="Fußzeilenplatzhalter 5">
            <a:extLst>
              <a:ext uri="{FF2B5EF4-FFF2-40B4-BE49-F238E27FC236}">
                <a16:creationId xmlns:a16="http://schemas.microsoft.com/office/drawing/2014/main" id="{F3420EDB-71E8-D64A-B231-54AC91D1648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4EC5890-696A-724B-A54D-3D758AB70B25}"/>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3728429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9CAED5-81DE-FD44-9AF5-1770663FB31B}"/>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A772167-6C12-1740-961C-0EE1F2338C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1F67CA0-8DB5-5E49-A97A-DEF1CAEE7D4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23012A3-F934-3C4B-9AB2-A80CA571C3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F53F2B9-42F9-014E-A1BD-9DDDD43DBE9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69AF886-1AE1-E742-92C7-8674CFFE5BE2}"/>
              </a:ext>
            </a:extLst>
          </p:cNvPr>
          <p:cNvSpPr>
            <a:spLocks noGrp="1"/>
          </p:cNvSpPr>
          <p:nvPr>
            <p:ph type="dt" sz="half" idx="10"/>
          </p:nvPr>
        </p:nvSpPr>
        <p:spPr/>
        <p:txBody>
          <a:bodyPr/>
          <a:lstStyle/>
          <a:p>
            <a:endParaRPr lang="de-DE"/>
          </a:p>
        </p:txBody>
      </p:sp>
      <p:sp>
        <p:nvSpPr>
          <p:cNvPr id="8" name="Fußzeilenplatzhalter 7">
            <a:extLst>
              <a:ext uri="{FF2B5EF4-FFF2-40B4-BE49-F238E27FC236}">
                <a16:creationId xmlns:a16="http://schemas.microsoft.com/office/drawing/2014/main" id="{2D55D7E5-2D81-A94D-A07F-C22CBD4489B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D79D9E64-84E5-2748-B41D-9633EED4C24F}"/>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2819954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345C55-40C4-D940-8832-3FF036C8725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1C609722-71F1-C64F-8245-B4CD1A245132}"/>
              </a:ext>
            </a:extLst>
          </p:cNvPr>
          <p:cNvSpPr>
            <a:spLocks noGrp="1"/>
          </p:cNvSpPr>
          <p:nvPr>
            <p:ph type="dt" sz="half" idx="10"/>
          </p:nvPr>
        </p:nvSpPr>
        <p:spPr/>
        <p:txBody>
          <a:bodyPr/>
          <a:lstStyle/>
          <a:p>
            <a:endParaRPr lang="de-DE"/>
          </a:p>
        </p:txBody>
      </p:sp>
      <p:sp>
        <p:nvSpPr>
          <p:cNvPr id="4" name="Fußzeilenplatzhalter 3">
            <a:extLst>
              <a:ext uri="{FF2B5EF4-FFF2-40B4-BE49-F238E27FC236}">
                <a16:creationId xmlns:a16="http://schemas.microsoft.com/office/drawing/2014/main" id="{80ACF9C5-5A8A-954A-B0D0-7420F8442F9C}"/>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3C1D4AAC-DDF2-1A49-90F8-0DFB80C0AAC7}"/>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2356232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C1A8CA2-8C9C-F14B-8D9F-15A5BC926BA5}"/>
              </a:ext>
            </a:extLst>
          </p:cNvPr>
          <p:cNvSpPr>
            <a:spLocks noGrp="1"/>
          </p:cNvSpPr>
          <p:nvPr>
            <p:ph type="dt" sz="half" idx="10"/>
          </p:nvPr>
        </p:nvSpPr>
        <p:spPr/>
        <p:txBody>
          <a:bodyPr/>
          <a:lstStyle/>
          <a:p>
            <a:endParaRPr lang="de-DE"/>
          </a:p>
        </p:txBody>
      </p:sp>
      <p:sp>
        <p:nvSpPr>
          <p:cNvPr id="3" name="Fußzeilenplatzhalter 2">
            <a:extLst>
              <a:ext uri="{FF2B5EF4-FFF2-40B4-BE49-F238E27FC236}">
                <a16:creationId xmlns:a16="http://schemas.microsoft.com/office/drawing/2014/main" id="{67DB95B7-B041-3642-9A25-AAB759EEB952}"/>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234020E-DDE0-A34E-884C-51B10A05D98F}"/>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12A8CE37-2476-764A-82EC-CFC3D0F98483}" type="slidenum">
              <a:rPr lang="de-DE" smtClean="0"/>
              <a:pPr/>
              <a:t>‹Nr.›</a:t>
            </a:fld>
            <a:endParaRPr lang="de-DE"/>
          </a:p>
        </p:txBody>
      </p:sp>
    </p:spTree>
    <p:extLst>
      <p:ext uri="{BB962C8B-B14F-4D97-AF65-F5344CB8AC3E}">
        <p14:creationId xmlns:p14="http://schemas.microsoft.com/office/powerpoint/2010/main" val="39501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7E9E3BA-862D-D74B-8A50-5FA3B546DB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D8E7730-CCBC-5D43-B99D-1EC76BADE3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2F0A357-C407-A445-A6B3-190D750C50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DE"/>
          </a:p>
        </p:txBody>
      </p:sp>
      <p:sp>
        <p:nvSpPr>
          <p:cNvPr id="5" name="Fußzeilenplatzhalter 4">
            <a:extLst>
              <a:ext uri="{FF2B5EF4-FFF2-40B4-BE49-F238E27FC236}">
                <a16:creationId xmlns:a16="http://schemas.microsoft.com/office/drawing/2014/main" id="{DDB51D5A-B061-EF42-9C49-11BC42FBD7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9" name="Foliennummernplatzhalter 4">
            <a:extLst>
              <a:ext uri="{FF2B5EF4-FFF2-40B4-BE49-F238E27FC236}">
                <a16:creationId xmlns:a16="http://schemas.microsoft.com/office/drawing/2014/main" id="{AE7A47C2-288C-4815-AB1B-C22F6EC0AE7E}"/>
              </a:ext>
            </a:extLst>
          </p:cNvPr>
          <p:cNvSpPr>
            <a:spLocks noGrp="1"/>
          </p:cNvSpPr>
          <p:nvPr>
            <p:ph type="sldNum" sz="quarter" idx="4"/>
          </p:nvPr>
        </p:nvSpPr>
        <p:spPr>
          <a:xfrm>
            <a:off x="8610600" y="6356350"/>
            <a:ext cx="2743200" cy="365125"/>
          </a:xfrm>
          <a:prstGeom prst="rect">
            <a:avLst/>
          </a:prstGeom>
        </p:spPr>
        <p:txBody>
          <a:bodyPr/>
          <a:lstStyle/>
          <a:p>
            <a:pPr algn="r"/>
            <a:fld id="{12A8CE37-2476-764A-82EC-CFC3D0F98483}" type="slidenum">
              <a:rPr lang="de-DE" smtClean="0"/>
              <a:pPr algn="r"/>
              <a:t>‹Nr.›</a:t>
            </a:fld>
            <a:endParaRPr lang="de-DE" dirty="0"/>
          </a:p>
        </p:txBody>
      </p:sp>
    </p:spTree>
    <p:extLst>
      <p:ext uri="{BB962C8B-B14F-4D97-AF65-F5344CB8AC3E}">
        <p14:creationId xmlns:p14="http://schemas.microsoft.com/office/powerpoint/2010/main" val="2388090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4" r:id="rId3"/>
    <p:sldLayoutId id="2147483663"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1" r:id="rId14"/>
    <p:sldLayoutId id="214748366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hyperlink" Target="http://di-ji.de/index.php?option=com_content&amp;view=article&amp;id=34%3Aleitfaden-word-2010&amp;catid=28%3Abf-doks&amp;Itemid=29&amp;lang=de#content"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6.sv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hyperlink" Target="http://di-ji.de/index.php?option=com_content&amp;view=category&amp;layout=blog&amp;id=28&amp;Itemid=39&amp;lang=de"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hyperlink" Target="https://www.th-koeln.de/mam/downloads/deutsch/hochschule/profil/lehre/leitfaden_barrierefreie_dokumente.pdf"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hyperlink" Target="http://www.daslernbuero.de/medienkompetenz/02" TargetMode="External"/><Relationship Id="rId7" Type="http://schemas.openxmlformats.org/officeDocument/2006/relationships/hyperlink" Target="https://support.microsoft.com/de-de/topic/einf&#252;gen-von-piktogrammen-in-microsoft-office-e2459f17-3996-4795-996e-b9a13486fa79" TargetMode="External"/><Relationship Id="rId2" Type="http://schemas.openxmlformats.org/officeDocument/2006/relationships/notesSlide" Target="../notesSlides/notesSlide12.xml"/><Relationship Id="rId1" Type="http://schemas.openxmlformats.org/officeDocument/2006/relationships/slideLayout" Target="../slideLayouts/slideLayout15.xml"/><Relationship Id="rId6" Type="http://schemas.openxmlformats.org/officeDocument/2006/relationships/hyperlink" Target="https://creativecommons.org/licenses/by-sa/4.0/deed.de" TargetMode="External"/><Relationship Id="rId5" Type="http://schemas.openxmlformats.org/officeDocument/2006/relationships/hyperlink" Target="https://idit.online/" TargetMode="External"/><Relationship Id="rId10" Type="http://schemas.openxmlformats.org/officeDocument/2006/relationships/image" Target="../media/image19.png"/><Relationship Id="rId4" Type="http://schemas.openxmlformats.org/officeDocument/2006/relationships/hyperlink" Target="https://daslernbuero.de/ilias.php?ref_id=3564&amp;cmdClass=ilrepositorygui&amp;cmdNode=wh&amp;baseClass=ilRepositoryGUI" TargetMode="External"/><Relationship Id="rId9"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5CC407-F8CF-674C-8FE2-478EE80D6522}"/>
              </a:ext>
            </a:extLst>
          </p:cNvPr>
          <p:cNvSpPr>
            <a:spLocks noGrp="1"/>
          </p:cNvSpPr>
          <p:nvPr>
            <p:ph type="ctrTitle"/>
          </p:nvPr>
        </p:nvSpPr>
        <p:spPr>
          <a:xfrm>
            <a:off x="627063" y="1414800"/>
            <a:ext cx="10331882" cy="3114000"/>
          </a:xfrm>
        </p:spPr>
        <p:txBody>
          <a:bodyPr/>
          <a:lstStyle/>
          <a:p>
            <a:r>
              <a:rPr lang="de-DE">
                <a:solidFill>
                  <a:schemeClr val="accent2">
                    <a:lumMod val="75000"/>
                  </a:schemeClr>
                </a:solidFill>
              </a:rPr>
              <a:t>Barrierefreie </a:t>
            </a:r>
            <a:r>
              <a:rPr lang="de-DE" dirty="0">
                <a:solidFill>
                  <a:schemeClr val="accent2">
                    <a:lumMod val="75000"/>
                  </a:schemeClr>
                </a:solidFill>
              </a:rPr>
              <a:t>Webseiten und Dokumente:</a:t>
            </a:r>
            <a:br>
              <a:rPr lang="de-DE" dirty="0">
                <a:solidFill>
                  <a:schemeClr val="accent2">
                    <a:lumMod val="75000"/>
                  </a:schemeClr>
                </a:solidFill>
              </a:rPr>
            </a:br>
            <a:r>
              <a:rPr lang="de-DE" dirty="0">
                <a:solidFill>
                  <a:schemeClr val="accent2">
                    <a:lumMod val="75000"/>
                  </a:schemeClr>
                </a:solidFill>
              </a:rPr>
              <a:t>Grundlagen und Anwendung</a:t>
            </a:r>
          </a:p>
        </p:txBody>
      </p:sp>
      <p:sp>
        <p:nvSpPr>
          <p:cNvPr id="3" name="Untertitel 2">
            <a:extLst>
              <a:ext uri="{FF2B5EF4-FFF2-40B4-BE49-F238E27FC236}">
                <a16:creationId xmlns:a16="http://schemas.microsoft.com/office/drawing/2014/main" id="{488347E6-15CA-7F4E-B33D-1430B83E49DD}"/>
              </a:ext>
            </a:extLst>
          </p:cNvPr>
          <p:cNvSpPr>
            <a:spLocks noGrp="1"/>
          </p:cNvSpPr>
          <p:nvPr>
            <p:ph type="subTitle" idx="1"/>
          </p:nvPr>
        </p:nvSpPr>
        <p:spPr/>
        <p:txBody>
          <a:bodyPr/>
          <a:lstStyle/>
          <a:p>
            <a:r>
              <a:rPr lang="de-DE" sz="1400" dirty="0">
                <a:latin typeface="Arial" panose="020B0604020202020204" pitchFamily="34" charset="0"/>
                <a:cs typeface="Arial" panose="020B0604020202020204" pitchFamily="34" charset="0"/>
              </a:rPr>
              <a:t>Markus Lindenberg und Edmund Fuchs für BFW Köln, Jule Murmann für TH Köln </a:t>
            </a:r>
          </a:p>
        </p:txBody>
      </p:sp>
    </p:spTree>
    <p:extLst>
      <p:ext uri="{BB962C8B-B14F-4D97-AF65-F5344CB8AC3E}">
        <p14:creationId xmlns:p14="http://schemas.microsoft.com/office/powerpoint/2010/main" val="2292017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9BB1FA-722D-AA44-9ED2-910017F147AB}"/>
              </a:ext>
            </a:extLst>
          </p:cNvPr>
          <p:cNvSpPr>
            <a:spLocks noGrp="1"/>
          </p:cNvSpPr>
          <p:nvPr>
            <p:ph type="title"/>
          </p:nvPr>
        </p:nvSpPr>
        <p:spPr>
          <a:xfrm>
            <a:off x="1136428" y="627564"/>
            <a:ext cx="7474172" cy="1325563"/>
          </a:xfrm>
        </p:spPr>
        <p:txBody>
          <a:bodyPr>
            <a:normAutofit/>
          </a:bodyPr>
          <a:lstStyle/>
          <a:p>
            <a:r>
              <a:rPr lang="de-DE" dirty="0"/>
              <a:t>Grundlagen für barrierefreie Word-Dokumente</a:t>
            </a:r>
          </a:p>
        </p:txBody>
      </p:sp>
      <p:sp>
        <p:nvSpPr>
          <p:cNvPr id="3" name="Inhaltsplatzhalter 2">
            <a:extLst>
              <a:ext uri="{FF2B5EF4-FFF2-40B4-BE49-F238E27FC236}">
                <a16:creationId xmlns:a16="http://schemas.microsoft.com/office/drawing/2014/main" id="{7A81E578-55C0-9D42-9E6D-CE8F35186353}"/>
              </a:ext>
            </a:extLst>
          </p:cNvPr>
          <p:cNvSpPr>
            <a:spLocks noGrp="1"/>
          </p:cNvSpPr>
          <p:nvPr>
            <p:ph idx="1"/>
          </p:nvPr>
        </p:nvSpPr>
        <p:spPr>
          <a:xfrm>
            <a:off x="1136429" y="2555268"/>
            <a:ext cx="7778971" cy="3450613"/>
          </a:xfrm>
        </p:spPr>
        <p:txBody>
          <a:bodyPr anchor="ctr">
            <a:noAutofit/>
          </a:bodyPr>
          <a:lstStyle/>
          <a:p>
            <a:r>
              <a:rPr lang="de-DE" sz="2400" dirty="0"/>
              <a:t>Automatische Textverarbeitung/Formatvorlagen nutzen</a:t>
            </a:r>
          </a:p>
          <a:p>
            <a:r>
              <a:rPr lang="de-DE" sz="2400" dirty="0"/>
              <a:t>Klare Lesereihenfolge des Textes</a:t>
            </a:r>
          </a:p>
          <a:p>
            <a:r>
              <a:rPr lang="de-DE" sz="2400" dirty="0"/>
              <a:t>Text ist gut navigierbar, z.B. durch Inhaltsverzeichnis</a:t>
            </a:r>
          </a:p>
          <a:p>
            <a:r>
              <a:rPr lang="de-DE" sz="2400" dirty="0"/>
              <a:t>Alternativtexte und Beschriftungen für Bilder</a:t>
            </a:r>
          </a:p>
          <a:p>
            <a:r>
              <a:rPr lang="de-DE" sz="2400" dirty="0"/>
              <a:t>Auszufüllende Felder sind gekennzeichnet und können digital ausgefüllt werden</a:t>
            </a:r>
          </a:p>
          <a:p>
            <a:r>
              <a:rPr lang="de-DE" sz="2400" dirty="0"/>
              <a:t>Links nicht als URL anzeigen, sondern beschreiben, z. B.: </a:t>
            </a:r>
            <a:r>
              <a:rPr lang="de-DE" sz="2400" u="sng" dirty="0">
                <a:hlinkClick r:id="rId3"/>
              </a:rPr>
              <a:t>Webseite Digital Informiert, im Job Integriert: Leitfäden zur Erstellung barrierefreier Dokumente</a:t>
            </a:r>
            <a:r>
              <a:rPr lang="de-DE" sz="2400" u="sng" dirty="0"/>
              <a:t> </a:t>
            </a:r>
            <a:endParaRPr lang="de-DE" sz="2400" dirty="0"/>
          </a:p>
        </p:txBody>
      </p:sp>
      <p:sp>
        <p:nvSpPr>
          <p:cNvPr id="22" name="Rectangle 21">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3AA31057-9F0B-4F5E-94D6-615599F1AA01}"/>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p:blipFill>
        <p:spPr>
          <a:xfrm>
            <a:off x="9413987" y="2857501"/>
            <a:ext cx="1142998" cy="1142998"/>
          </a:xfrm>
          <a:prstGeom prst="rect">
            <a:avLst/>
          </a:prstGeom>
        </p:spPr>
      </p:pic>
      <p:sp>
        <p:nvSpPr>
          <p:cNvPr id="4" name="Foliennummernplatzhalter 3">
            <a:extLst>
              <a:ext uri="{FF2B5EF4-FFF2-40B4-BE49-F238E27FC236}">
                <a16:creationId xmlns:a16="http://schemas.microsoft.com/office/drawing/2014/main" id="{55CB591A-6B08-4A15-B4C7-E10E3DB37887}"/>
              </a:ext>
            </a:extLst>
          </p:cNvPr>
          <p:cNvSpPr>
            <a:spLocks noGrp="1"/>
          </p:cNvSpPr>
          <p:nvPr>
            <p:ph type="sldNum" sz="quarter" idx="12"/>
          </p:nvPr>
        </p:nvSpPr>
        <p:spPr>
          <a:xfrm>
            <a:off x="10341428" y="6356350"/>
            <a:ext cx="1012371" cy="365125"/>
          </a:xfrm>
        </p:spPr>
        <p:txBody>
          <a:bodyPr>
            <a:normAutofit/>
          </a:bodyPr>
          <a:lstStyle/>
          <a:p>
            <a:pPr>
              <a:lnSpc>
                <a:spcPct val="90000"/>
              </a:lnSpc>
              <a:spcAft>
                <a:spcPts val="600"/>
              </a:spcAft>
            </a:pPr>
            <a:fld id="{12A8CE37-2476-764A-82EC-CFC3D0F98483}" type="slidenum">
              <a:rPr lang="de-DE">
                <a:solidFill>
                  <a:srgbClr val="FFFFFF"/>
                </a:solidFill>
              </a:rPr>
              <a:pPr>
                <a:lnSpc>
                  <a:spcPct val="90000"/>
                </a:lnSpc>
                <a:spcAft>
                  <a:spcPts val="600"/>
                </a:spcAft>
              </a:pPr>
              <a:t>10</a:t>
            </a:fld>
            <a:endParaRPr lang="de-DE">
              <a:solidFill>
                <a:srgbClr val="FFFFFF"/>
              </a:solidFill>
            </a:endParaRPr>
          </a:p>
        </p:txBody>
      </p:sp>
    </p:spTree>
    <p:extLst>
      <p:ext uri="{BB962C8B-B14F-4D97-AF65-F5344CB8AC3E}">
        <p14:creationId xmlns:p14="http://schemas.microsoft.com/office/powerpoint/2010/main" val="4085325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F441F3-6051-E544-A76B-3AABF71049F1}"/>
              </a:ext>
            </a:extLst>
          </p:cNvPr>
          <p:cNvSpPr>
            <a:spLocks noGrp="1"/>
          </p:cNvSpPr>
          <p:nvPr>
            <p:ph type="title"/>
          </p:nvPr>
        </p:nvSpPr>
        <p:spPr/>
        <p:txBody>
          <a:bodyPr>
            <a:normAutofit/>
          </a:bodyPr>
          <a:lstStyle/>
          <a:p>
            <a:r>
              <a:rPr lang="de-DE" sz="3400" dirty="0"/>
              <a:t>Links zu weiterführenden Anleitungen und Infos</a:t>
            </a:r>
          </a:p>
        </p:txBody>
      </p:sp>
      <p:sp>
        <p:nvSpPr>
          <p:cNvPr id="3" name="Inhaltsplatzhalter 2">
            <a:extLst>
              <a:ext uri="{FF2B5EF4-FFF2-40B4-BE49-F238E27FC236}">
                <a16:creationId xmlns:a16="http://schemas.microsoft.com/office/drawing/2014/main" id="{7C2C0C44-BFDF-464B-8BF7-8C7E44C69BF1}"/>
              </a:ext>
            </a:extLst>
          </p:cNvPr>
          <p:cNvSpPr>
            <a:spLocks noGrp="1"/>
          </p:cNvSpPr>
          <p:nvPr>
            <p:ph idx="1"/>
          </p:nvPr>
        </p:nvSpPr>
        <p:spPr>
          <a:xfrm>
            <a:off x="838200" y="1690688"/>
            <a:ext cx="10515600" cy="2297690"/>
          </a:xfrm>
        </p:spPr>
        <p:txBody>
          <a:bodyPr anchor="ctr">
            <a:normAutofit/>
          </a:bodyPr>
          <a:lstStyle/>
          <a:p>
            <a:pPr lvl="0"/>
            <a:r>
              <a:rPr lang="de-DE" u="sng" dirty="0">
                <a:hlinkClick r:id="rId3"/>
              </a:rPr>
              <a:t>Webseite Digital Informiert, im Job integriert: Leitfäden zur Erstellung barrierefreier Dokumente</a:t>
            </a:r>
            <a:endParaRPr lang="de-DE" dirty="0"/>
          </a:p>
          <a:p>
            <a:pPr lvl="0"/>
            <a:r>
              <a:rPr lang="de-DE" dirty="0">
                <a:hlinkClick r:id="rId4"/>
              </a:rPr>
              <a:t>Leitfaden der Technischen Hochschule Köln</a:t>
            </a:r>
            <a:endParaRPr lang="de-DE" sz="2400" dirty="0"/>
          </a:p>
        </p:txBody>
      </p:sp>
      <p:sp>
        <p:nvSpPr>
          <p:cNvPr id="4" name="Foliennummernplatzhalter 3">
            <a:extLst>
              <a:ext uri="{FF2B5EF4-FFF2-40B4-BE49-F238E27FC236}">
                <a16:creationId xmlns:a16="http://schemas.microsoft.com/office/drawing/2014/main" id="{EF478ACC-07B4-45B8-B7A7-6CF2886E5735}"/>
              </a:ext>
            </a:extLst>
          </p:cNvPr>
          <p:cNvSpPr>
            <a:spLocks noGrp="1"/>
          </p:cNvSpPr>
          <p:nvPr>
            <p:ph type="sldNum" sz="quarter" idx="12"/>
          </p:nvPr>
        </p:nvSpPr>
        <p:spPr/>
        <p:txBody>
          <a:bodyPr/>
          <a:lstStyle/>
          <a:p>
            <a:fld id="{12A8CE37-2476-764A-82EC-CFC3D0F98483}" type="slidenum">
              <a:rPr lang="de-DE" smtClean="0"/>
              <a:t>11</a:t>
            </a:fld>
            <a:endParaRPr lang="de-DE"/>
          </a:p>
        </p:txBody>
      </p:sp>
    </p:spTree>
    <p:extLst>
      <p:ext uri="{BB962C8B-B14F-4D97-AF65-F5344CB8AC3E}">
        <p14:creationId xmlns:p14="http://schemas.microsoft.com/office/powerpoint/2010/main" val="1540933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D9EF27-EDDE-2240-B8E5-9A7808BCA848}"/>
              </a:ext>
            </a:extLst>
          </p:cNvPr>
          <p:cNvSpPr>
            <a:spLocks noGrp="1"/>
          </p:cNvSpPr>
          <p:nvPr>
            <p:ph type="title"/>
          </p:nvPr>
        </p:nvSpPr>
        <p:spPr>
          <a:xfrm>
            <a:off x="838200" y="126125"/>
            <a:ext cx="8142513" cy="1414800"/>
          </a:xfrm>
        </p:spPr>
        <p:txBody>
          <a:bodyPr>
            <a:normAutofit/>
          </a:bodyPr>
          <a:lstStyle/>
          <a:p>
            <a:r>
              <a:rPr lang="de-DE" dirty="0">
                <a:latin typeface="Arial" panose="020B0604020202020204" pitchFamily="34" charset="0"/>
                <a:cs typeface="Arial" panose="020B0604020202020204" pitchFamily="34" charset="0"/>
              </a:rPr>
              <a:t>Lizenzhinweise</a:t>
            </a:r>
          </a:p>
        </p:txBody>
      </p:sp>
      <p:sp>
        <p:nvSpPr>
          <p:cNvPr id="9" name="Inhaltsplatzhalter 2">
            <a:extLst>
              <a:ext uri="{FF2B5EF4-FFF2-40B4-BE49-F238E27FC236}">
                <a16:creationId xmlns:a16="http://schemas.microsoft.com/office/drawing/2014/main" id="{C7184DF2-66B8-4764-8D19-5B7E90E1AF30}"/>
              </a:ext>
            </a:extLst>
          </p:cNvPr>
          <p:cNvSpPr>
            <a:spLocks noGrp="1"/>
          </p:cNvSpPr>
          <p:nvPr>
            <p:ph sz="half" idx="1"/>
          </p:nvPr>
        </p:nvSpPr>
        <p:spPr>
          <a:xfrm>
            <a:off x="838199" y="1962998"/>
            <a:ext cx="4988497" cy="2932004"/>
          </a:xfrm>
        </p:spPr>
        <p:txBody>
          <a:bodyPr>
            <a:normAutofit/>
          </a:bodyPr>
          <a:lstStyle/>
          <a:p>
            <a:r>
              <a:rPr lang="de-DE" sz="1400" dirty="0" err="1">
                <a:latin typeface="Arial" panose="020B0604020202020204" pitchFamily="34" charset="0"/>
                <a:cs typeface="Arial" panose="020B0604020202020204" pitchFamily="34" charset="0"/>
              </a:rPr>
              <a:t>Autor:innen</a:t>
            </a:r>
            <a:r>
              <a:rPr lang="de-DE" sz="1400" dirty="0">
                <a:latin typeface="Arial" panose="020B0604020202020204" pitchFamily="34" charset="0"/>
                <a:cs typeface="Arial" panose="020B0604020202020204" pitchFamily="34" charset="0"/>
              </a:rPr>
              <a:t>: Markus Lindenberg und Edmund Fuchs für BFW Köln, Jule Murmann für TH Köln.</a:t>
            </a:r>
          </a:p>
          <a:p>
            <a:r>
              <a:rPr lang="de-DE" sz="1400" dirty="0">
                <a:latin typeface="Arial" panose="020B0604020202020204" pitchFamily="34" charset="0"/>
                <a:cs typeface="Arial" panose="020B0604020202020204" pitchFamily="34" charset="0"/>
              </a:rPr>
              <a:t>Titel: Baukasten der Medienkompetenz | Modul 1: Produzieren und präsentieren/Office | Lehrvortrag | Barrierefreie Webseiten und Dokumente. </a:t>
            </a:r>
          </a:p>
          <a:p>
            <a:r>
              <a:rPr lang="de-DE" sz="1400" dirty="0">
                <a:latin typeface="Arial" panose="020B0604020202020204" pitchFamily="34" charset="0"/>
                <a:cs typeface="Arial" panose="020B0604020202020204" pitchFamily="34" charset="0"/>
              </a:rPr>
              <a:t>Diese Datei und weitere Materialien des Themenbereichs finden Sie an </a:t>
            </a:r>
            <a:r>
              <a:rPr lang="de-DE" sz="1400" u="sng"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dieser </a:t>
            </a:r>
            <a:r>
              <a:rPr lang="de-DE" sz="1400" u="sng"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Stelle</a:t>
            </a:r>
            <a:r>
              <a:rPr lang="de-DE" sz="1400" dirty="0">
                <a:latin typeface="Arial" panose="020B0604020202020204" pitchFamily="34" charset="0"/>
                <a:cs typeface="Arial" panose="020B0604020202020204" pitchFamily="34" charset="0"/>
              </a:rPr>
              <a:t> auf der Lernplattform DAS LERNBÜRO. </a:t>
            </a:r>
          </a:p>
          <a:p>
            <a:r>
              <a:rPr lang="de-DE" sz="1400" dirty="0">
                <a:latin typeface="Arial" panose="020B0604020202020204" pitchFamily="34" charset="0"/>
                <a:cs typeface="Arial" panose="020B0604020202020204" pitchFamily="34" charset="0"/>
              </a:rPr>
              <a:t>Dieses Dokument entstand im Rahmen des Projekts IDiT. BMBF-Förderkennzeichen 01PE18015. Auf der </a:t>
            </a:r>
            <a:r>
              <a:rPr lang="de-DE" sz="1400"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Projekt-Webseite idit.online</a:t>
            </a:r>
            <a:r>
              <a:rPr lang="de-DE" sz="1400" dirty="0">
                <a:latin typeface="Arial" panose="020B0604020202020204" pitchFamily="34" charset="0"/>
                <a:cs typeface="Arial" panose="020B0604020202020204" pitchFamily="34" charset="0"/>
              </a:rPr>
              <a:t> erfahren Sie mehr. </a:t>
            </a:r>
          </a:p>
          <a:p>
            <a:endParaRPr lang="de-DE" sz="1600" dirty="0">
              <a:latin typeface="Arial" panose="020B0604020202020204" pitchFamily="34" charset="0"/>
              <a:cs typeface="Arial" panose="020B0604020202020204" pitchFamily="34" charset="0"/>
            </a:endParaRPr>
          </a:p>
        </p:txBody>
      </p:sp>
      <p:sp>
        <p:nvSpPr>
          <p:cNvPr id="10" name="Inhaltsplatzhalter 3">
            <a:extLst>
              <a:ext uri="{FF2B5EF4-FFF2-40B4-BE49-F238E27FC236}">
                <a16:creationId xmlns:a16="http://schemas.microsoft.com/office/drawing/2014/main" id="{58CAB2C9-6B90-417E-A251-7089E56D0603}"/>
              </a:ext>
            </a:extLst>
          </p:cNvPr>
          <p:cNvSpPr txBox="1">
            <a:spLocks/>
          </p:cNvSpPr>
          <p:nvPr/>
        </p:nvSpPr>
        <p:spPr>
          <a:xfrm>
            <a:off x="5826695" y="1962998"/>
            <a:ext cx="5657381" cy="2769417"/>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DE" sz="1600" dirty="0">
              <a:cs typeface="Arial" panose="020B0604020202020204" pitchFamily="34" charset="0"/>
            </a:endParaRPr>
          </a:p>
          <a:p>
            <a:r>
              <a:rPr lang="de-DE" sz="1600" dirty="0">
                <a:cs typeface="Arial" panose="020B0604020202020204" pitchFamily="34" charset="0"/>
              </a:rPr>
              <a:t>		</a:t>
            </a:r>
            <a:r>
              <a:rPr lang="de-DE" sz="1100" dirty="0">
                <a:cs typeface="Arial" panose="020B0604020202020204" pitchFamily="34" charset="0"/>
              </a:rPr>
              <a:t>2021. </a:t>
            </a:r>
            <a:r>
              <a:rPr lang="de-DE" sz="1100" dirty="0"/>
              <a:t>Der Lizenzvertrag ist hier abrufbar:   </a:t>
            </a:r>
            <a:r>
              <a:rPr lang="de-DE" sz="1100" u="sng" dirty="0">
                <a:hlinkClick r:id="rId6" tooltip="https://creativecommons.org/licenses/by-sa/4.0/deed.de"/>
              </a:rPr>
              <a:t>creativecommons.org/licenses/by-sa/4.0/deed.de</a:t>
            </a:r>
            <a:r>
              <a:rPr lang="de-DE" sz="1100" dirty="0">
                <a:cs typeface="Arial" panose="020B0604020202020204" pitchFamily="34" charset="0"/>
              </a:rPr>
              <a:t> </a:t>
            </a:r>
          </a:p>
          <a:p>
            <a:r>
              <a:rPr lang="de-DE" sz="1100" dirty="0">
                <a:cs typeface="Arial" panose="020B0604020202020204" pitchFamily="34" charset="0"/>
              </a:rPr>
              <a:t>Verwendung von Logos unter Markenrecht. Piktogramme: MS Office 365; lizenzfrei nutzbar mit </a:t>
            </a:r>
            <a:r>
              <a:rPr lang="de-DE" sz="1100" dirty="0">
                <a:cs typeface="Arial" panose="020B0604020202020204" pitchFamily="34" charset="0"/>
                <a:hlinkClick r:id="rId7">
                  <a:extLst>
                    <a:ext uri="{A12FA001-AC4F-418D-AE19-62706E023703}">
                      <ahyp:hlinkClr xmlns:ahyp="http://schemas.microsoft.com/office/drawing/2018/hyperlinkcolor" val="tx"/>
                    </a:ext>
                  </a:extLst>
                </a:hlinkClick>
              </a:rPr>
              <a:t>Genehmigung</a:t>
            </a:r>
            <a:r>
              <a:rPr lang="de-DE" sz="1100" dirty="0">
                <a:cs typeface="Arial" panose="020B0604020202020204" pitchFamily="34" charset="0"/>
              </a:rPr>
              <a:t> von Microsoft.</a:t>
            </a:r>
          </a:p>
          <a:p>
            <a:endParaRPr lang="de-DE" sz="1100" dirty="0">
              <a:cs typeface="Arial" panose="020B0604020202020204" pitchFamily="34" charset="0"/>
            </a:endParaRPr>
          </a:p>
          <a:p>
            <a:endParaRPr lang="de-DE" sz="1100" dirty="0">
              <a:cs typeface="Arial" panose="020B0604020202020204" pitchFamily="34" charset="0"/>
            </a:endParaRPr>
          </a:p>
          <a:p>
            <a:endParaRPr lang="de-DE" dirty="0"/>
          </a:p>
        </p:txBody>
      </p:sp>
      <p:pic>
        <p:nvPicPr>
          <p:cNvPr id="12" name="Grafik 11" descr="Logo und Website zur Creative Commons Lizenz&#10;&#10;https://creativecommons.org/licenses/by-sa/4.0/">
            <a:hlinkClick r:id="rId6" tooltip="Website creative commons Lizenz"/>
            <a:extLst>
              <a:ext uri="{FF2B5EF4-FFF2-40B4-BE49-F238E27FC236}">
                <a16:creationId xmlns:a16="http://schemas.microsoft.com/office/drawing/2014/main" id="{DE236F61-A570-4FA2-A897-57A86FD00F9B}"/>
              </a:ext>
            </a:extLst>
          </p:cNvPr>
          <p:cNvPicPr>
            <a:picLocks noChangeAspect="1"/>
          </p:cNvPicPr>
          <p:nvPr/>
        </p:nvPicPr>
        <p:blipFill>
          <a:blip r:embed="rId8"/>
          <a:stretch>
            <a:fillRect/>
          </a:stretch>
        </p:blipFill>
        <p:spPr>
          <a:xfrm>
            <a:off x="5887443" y="1962998"/>
            <a:ext cx="1766456" cy="607219"/>
          </a:xfrm>
          <a:prstGeom prst="rect">
            <a:avLst/>
          </a:prstGeom>
        </p:spPr>
      </p:pic>
      <p:pic>
        <p:nvPicPr>
          <p:cNvPr id="4" name="Grafik 3" descr="Logos der Verbundpartner des Projekts IDiT: BFW Köln, Technische Hochschule Köln, Hochschule Niederrhein">
            <a:extLst>
              <a:ext uri="{FF2B5EF4-FFF2-40B4-BE49-F238E27FC236}">
                <a16:creationId xmlns:a16="http://schemas.microsoft.com/office/drawing/2014/main" id="{236F6B58-55CB-304C-86FC-038D1B064274}"/>
              </a:ext>
            </a:extLst>
          </p:cNvPr>
          <p:cNvPicPr>
            <a:picLocks noChangeAspect="1"/>
          </p:cNvPicPr>
          <p:nvPr/>
        </p:nvPicPr>
        <p:blipFill>
          <a:blip r:embed="rId9"/>
          <a:stretch>
            <a:fillRect/>
          </a:stretch>
        </p:blipFill>
        <p:spPr>
          <a:xfrm>
            <a:off x="5887443" y="3225498"/>
            <a:ext cx="5183731" cy="851636"/>
          </a:xfrm>
          <a:prstGeom prst="rect">
            <a:avLst/>
          </a:prstGeom>
        </p:spPr>
      </p:pic>
      <p:pic>
        <p:nvPicPr>
          <p:cNvPr id="19" name="Grafik 18" descr="Logos der Geldgeber: Bundesministerium für Bildung und Forschung, Europäischer Sozialfonds, Europäische Union und Slogan: Zusammen, Zukunft, Gestalten.">
            <a:extLst>
              <a:ext uri="{FF2B5EF4-FFF2-40B4-BE49-F238E27FC236}">
                <a16:creationId xmlns:a16="http://schemas.microsoft.com/office/drawing/2014/main" id="{EE2D00EC-AEAB-A54B-AAEF-26A81BD50672}"/>
              </a:ext>
            </a:extLst>
          </p:cNvPr>
          <p:cNvPicPr>
            <a:picLocks noChangeAspect="1"/>
          </p:cNvPicPr>
          <p:nvPr/>
        </p:nvPicPr>
        <p:blipFill>
          <a:blip r:embed="rId10"/>
          <a:stretch>
            <a:fillRect/>
          </a:stretch>
        </p:blipFill>
        <p:spPr>
          <a:xfrm>
            <a:off x="777452" y="4732415"/>
            <a:ext cx="10576348" cy="2031365"/>
          </a:xfrm>
          <a:prstGeom prst="rect">
            <a:avLst/>
          </a:prstGeom>
        </p:spPr>
      </p:pic>
    </p:spTree>
    <p:extLst>
      <p:ext uri="{BB962C8B-B14F-4D97-AF65-F5344CB8AC3E}">
        <p14:creationId xmlns:p14="http://schemas.microsoft.com/office/powerpoint/2010/main" val="354938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D8203A-4AB6-409C-8C25-24AA0C802F1E}"/>
              </a:ext>
            </a:extLst>
          </p:cNvPr>
          <p:cNvSpPr>
            <a:spLocks noGrp="1"/>
          </p:cNvSpPr>
          <p:nvPr>
            <p:ph type="title"/>
          </p:nvPr>
        </p:nvSpPr>
        <p:spPr/>
        <p:txBody>
          <a:bodyPr/>
          <a:lstStyle/>
          <a:p>
            <a:r>
              <a:rPr lang="de-DE" dirty="0"/>
              <a:t>Barrierefreiheit 1</a:t>
            </a:r>
          </a:p>
        </p:txBody>
      </p:sp>
      <p:graphicFrame>
        <p:nvGraphicFramePr>
          <p:cNvPr id="5" name="Inhaltsplatzhalter 2" descr="Was ist Barrierefreiheit? &#10;Pfeil &#10;Was sind barrierefreie Dokumente und Webseiten?&#10;">
            <a:extLst>
              <a:ext uri="{FF2B5EF4-FFF2-40B4-BE49-F238E27FC236}">
                <a16:creationId xmlns:a16="http://schemas.microsoft.com/office/drawing/2014/main" id="{093AFEB4-1538-483F-8527-D5541580FA1F}"/>
              </a:ext>
            </a:extLst>
          </p:cNvPr>
          <p:cNvGraphicFramePr>
            <a:graphicFrameLocks noGrp="1"/>
          </p:cNvGraphicFramePr>
          <p:nvPr>
            <p:ph idx="1"/>
            <p:extLst>
              <p:ext uri="{D42A27DB-BD31-4B8C-83A1-F6EECF244321}">
                <p14:modId xmlns:p14="http://schemas.microsoft.com/office/powerpoint/2010/main" val="193964672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liennummernplatzhalter 2">
            <a:extLst>
              <a:ext uri="{FF2B5EF4-FFF2-40B4-BE49-F238E27FC236}">
                <a16:creationId xmlns:a16="http://schemas.microsoft.com/office/drawing/2014/main" id="{3A7E5473-893C-4350-965E-122AE240E6F5}"/>
              </a:ext>
            </a:extLst>
          </p:cNvPr>
          <p:cNvSpPr>
            <a:spLocks noGrp="1"/>
          </p:cNvSpPr>
          <p:nvPr>
            <p:ph type="sldNum" sz="quarter" idx="12"/>
          </p:nvPr>
        </p:nvSpPr>
        <p:spPr/>
        <p:txBody>
          <a:bodyPr/>
          <a:lstStyle/>
          <a:p>
            <a:fld id="{12A8CE37-2476-764A-82EC-CFC3D0F98483}" type="slidenum">
              <a:rPr lang="de-DE" smtClean="0"/>
              <a:t>2</a:t>
            </a:fld>
            <a:endParaRPr lang="de-DE"/>
          </a:p>
        </p:txBody>
      </p:sp>
    </p:spTree>
    <p:extLst>
      <p:ext uri="{BB962C8B-B14F-4D97-AF65-F5344CB8AC3E}">
        <p14:creationId xmlns:p14="http://schemas.microsoft.com/office/powerpoint/2010/main" val="2259467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D0FBA54-B98D-8E40-A334-416219162137}"/>
              </a:ext>
            </a:extLst>
          </p:cNvPr>
          <p:cNvSpPr>
            <a:spLocks noGrp="1"/>
          </p:cNvSpPr>
          <p:nvPr>
            <p:ph type="title"/>
          </p:nvPr>
        </p:nvSpPr>
        <p:spPr/>
        <p:txBody>
          <a:bodyPr/>
          <a:lstStyle/>
          <a:p>
            <a:r>
              <a:rPr lang="de-DE" dirty="0"/>
              <a:t>Barrierefreiheit 2</a:t>
            </a:r>
          </a:p>
        </p:txBody>
      </p:sp>
      <p:graphicFrame>
        <p:nvGraphicFramePr>
          <p:cNvPr id="5" name="Inhaltsplatzhalter 2" descr="Barrierefreiheit: physisch/räumlich UND medial&#10;Pfeil&#10;2018: EU-Richtlinie zur Barrierefreiheit auf Webseiten und in Apps von öffentlichen Stellen (Artikel 4)&#10;">
            <a:extLst>
              <a:ext uri="{FF2B5EF4-FFF2-40B4-BE49-F238E27FC236}">
                <a16:creationId xmlns:a16="http://schemas.microsoft.com/office/drawing/2014/main" id="{093AFEB4-1538-483F-8527-D5541580FA1F}"/>
              </a:ext>
            </a:extLst>
          </p:cNvPr>
          <p:cNvGraphicFramePr>
            <a:graphicFrameLocks noGrp="1"/>
          </p:cNvGraphicFramePr>
          <p:nvPr>
            <p:ph idx="1"/>
            <p:extLst>
              <p:ext uri="{D42A27DB-BD31-4B8C-83A1-F6EECF244321}">
                <p14:modId xmlns:p14="http://schemas.microsoft.com/office/powerpoint/2010/main" val="2536505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a:extLst>
              <a:ext uri="{FF2B5EF4-FFF2-40B4-BE49-F238E27FC236}">
                <a16:creationId xmlns:a16="http://schemas.microsoft.com/office/drawing/2014/main" id="{3BBEDC05-C117-424D-AFF2-41DD362B97E4}"/>
              </a:ext>
            </a:extLst>
          </p:cNvPr>
          <p:cNvSpPr>
            <a:spLocks noGrp="1"/>
          </p:cNvSpPr>
          <p:nvPr>
            <p:ph type="sldNum" sz="quarter" idx="12"/>
          </p:nvPr>
        </p:nvSpPr>
        <p:spPr/>
        <p:txBody>
          <a:bodyPr/>
          <a:lstStyle/>
          <a:p>
            <a:fld id="{12A8CE37-2476-764A-82EC-CFC3D0F98483}" type="slidenum">
              <a:rPr lang="de-DE" smtClean="0"/>
              <a:t>3</a:t>
            </a:fld>
            <a:endParaRPr lang="de-DE"/>
          </a:p>
        </p:txBody>
      </p:sp>
    </p:spTree>
    <p:extLst>
      <p:ext uri="{BB962C8B-B14F-4D97-AF65-F5344CB8AC3E}">
        <p14:creationId xmlns:p14="http://schemas.microsoft.com/office/powerpoint/2010/main" val="67190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012314-DA72-F740-B102-0AB3CCA3FCD8}"/>
              </a:ext>
            </a:extLst>
          </p:cNvPr>
          <p:cNvSpPr>
            <a:spLocks noGrp="1"/>
          </p:cNvSpPr>
          <p:nvPr>
            <p:ph type="title"/>
          </p:nvPr>
        </p:nvSpPr>
        <p:spPr/>
        <p:txBody>
          <a:bodyPr>
            <a:normAutofit/>
          </a:bodyPr>
          <a:lstStyle/>
          <a:p>
            <a:r>
              <a:rPr lang="de-DE" dirty="0"/>
              <a:t>Wann ist eine Webseite barrierefrei?</a:t>
            </a:r>
          </a:p>
        </p:txBody>
      </p:sp>
      <p:graphicFrame>
        <p:nvGraphicFramePr>
          <p:cNvPr id="6" name="Inhaltsplatzhalter 2">
            <a:extLst>
              <a:ext uri="{FF2B5EF4-FFF2-40B4-BE49-F238E27FC236}">
                <a16:creationId xmlns:a16="http://schemas.microsoft.com/office/drawing/2014/main" id="{BEF9C3CE-7B20-4911-815C-B6D30C817713}"/>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8433105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liennummernplatzhalter 3">
            <a:extLst>
              <a:ext uri="{FF2B5EF4-FFF2-40B4-BE49-F238E27FC236}">
                <a16:creationId xmlns:a16="http://schemas.microsoft.com/office/drawing/2014/main" id="{088EF43E-F8C7-4346-8881-402C27E2BACF}"/>
              </a:ext>
            </a:extLst>
          </p:cNvPr>
          <p:cNvSpPr>
            <a:spLocks noGrp="1"/>
          </p:cNvSpPr>
          <p:nvPr>
            <p:ph type="sldNum" sz="quarter" idx="12"/>
          </p:nvPr>
        </p:nvSpPr>
        <p:spPr/>
        <p:txBody>
          <a:bodyPr/>
          <a:lstStyle/>
          <a:p>
            <a:fld id="{12A8CE37-2476-764A-82EC-CFC3D0F98483}" type="slidenum">
              <a:rPr lang="de-DE" smtClean="0"/>
              <a:t>4</a:t>
            </a:fld>
            <a:endParaRPr lang="de-DE"/>
          </a:p>
        </p:txBody>
      </p:sp>
    </p:spTree>
    <p:extLst>
      <p:ext uri="{BB962C8B-B14F-4D97-AF65-F5344CB8AC3E}">
        <p14:creationId xmlns:p14="http://schemas.microsoft.com/office/powerpoint/2010/main" val="2448092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7E522D-18D3-8C4A-95BB-941C74E69434}"/>
              </a:ext>
            </a:extLst>
          </p:cNvPr>
          <p:cNvSpPr>
            <a:spLocks noGrp="1"/>
          </p:cNvSpPr>
          <p:nvPr>
            <p:ph type="title"/>
          </p:nvPr>
        </p:nvSpPr>
        <p:spPr/>
        <p:txBody>
          <a:bodyPr/>
          <a:lstStyle/>
          <a:p>
            <a:r>
              <a:rPr lang="de-DE" dirty="0"/>
              <a:t>Welches ist das Fünfeck?</a:t>
            </a:r>
          </a:p>
        </p:txBody>
      </p:sp>
      <p:pic>
        <p:nvPicPr>
          <p:cNvPr id="4" name="Inhaltsplatzhalter 3" descr="Links sind ein rotes Sechseck, ein gelbes Fünfeck, ein blaues Quadrat und ein grünes Dreieck abgebildet&#10;&#10;Rechts steht der Text: Rot, Blau, Gelb, Grün ">
            <a:extLst>
              <a:ext uri="{FF2B5EF4-FFF2-40B4-BE49-F238E27FC236}">
                <a16:creationId xmlns:a16="http://schemas.microsoft.com/office/drawing/2014/main" id="{4F543EF7-2F04-478C-AC4C-FE96FCF3B107}"/>
              </a:ext>
            </a:extLst>
          </p:cNvPr>
          <p:cNvPicPr>
            <a:picLocks noGrp="1" noChangeAspect="1"/>
          </p:cNvPicPr>
          <p:nvPr>
            <p:ph idx="1"/>
          </p:nvPr>
        </p:nvPicPr>
        <p:blipFill>
          <a:blip r:embed="rId3"/>
          <a:stretch>
            <a:fillRect/>
          </a:stretch>
        </p:blipFill>
        <p:spPr>
          <a:xfrm>
            <a:off x="1442621" y="1811770"/>
            <a:ext cx="9141934" cy="4325794"/>
          </a:xfrm>
        </p:spPr>
      </p:pic>
      <p:sp>
        <p:nvSpPr>
          <p:cNvPr id="5" name="Foliennummernplatzhalter 4">
            <a:extLst>
              <a:ext uri="{FF2B5EF4-FFF2-40B4-BE49-F238E27FC236}">
                <a16:creationId xmlns:a16="http://schemas.microsoft.com/office/drawing/2014/main" id="{237A49DB-18A1-41E2-8C74-68E8DB62E8B3}"/>
              </a:ext>
            </a:extLst>
          </p:cNvPr>
          <p:cNvSpPr>
            <a:spLocks noGrp="1"/>
          </p:cNvSpPr>
          <p:nvPr>
            <p:ph type="sldNum" sz="quarter" idx="12"/>
          </p:nvPr>
        </p:nvSpPr>
        <p:spPr/>
        <p:txBody>
          <a:bodyPr/>
          <a:lstStyle/>
          <a:p>
            <a:fld id="{12A8CE37-2476-764A-82EC-CFC3D0F98483}" type="slidenum">
              <a:rPr lang="de-DE" smtClean="0"/>
              <a:t>5</a:t>
            </a:fld>
            <a:endParaRPr lang="de-DE"/>
          </a:p>
        </p:txBody>
      </p:sp>
    </p:spTree>
    <p:extLst>
      <p:ext uri="{BB962C8B-B14F-4D97-AF65-F5344CB8AC3E}">
        <p14:creationId xmlns:p14="http://schemas.microsoft.com/office/powerpoint/2010/main" val="2814583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7E522D-18D3-8C4A-95BB-941C74E69434}"/>
              </a:ext>
            </a:extLst>
          </p:cNvPr>
          <p:cNvSpPr>
            <a:spLocks noGrp="1"/>
          </p:cNvSpPr>
          <p:nvPr>
            <p:ph type="title"/>
          </p:nvPr>
        </p:nvSpPr>
        <p:spPr/>
        <p:txBody>
          <a:bodyPr>
            <a:normAutofit/>
          </a:bodyPr>
          <a:lstStyle/>
          <a:p>
            <a:r>
              <a:rPr lang="de-DE" dirty="0"/>
              <a:t>Welches ist das Fünfeck? (verbessert)</a:t>
            </a:r>
          </a:p>
        </p:txBody>
      </p:sp>
      <p:sp>
        <p:nvSpPr>
          <p:cNvPr id="5" name="Foliennummernplatzhalter 4">
            <a:extLst>
              <a:ext uri="{FF2B5EF4-FFF2-40B4-BE49-F238E27FC236}">
                <a16:creationId xmlns:a16="http://schemas.microsoft.com/office/drawing/2014/main" id="{643A815B-43A2-4606-A770-FF8642A6E8FD}"/>
              </a:ext>
            </a:extLst>
          </p:cNvPr>
          <p:cNvSpPr>
            <a:spLocks noGrp="1"/>
          </p:cNvSpPr>
          <p:nvPr>
            <p:ph type="sldNum" sz="quarter" idx="12"/>
          </p:nvPr>
        </p:nvSpPr>
        <p:spPr/>
        <p:txBody>
          <a:bodyPr/>
          <a:lstStyle/>
          <a:p>
            <a:fld id="{12A8CE37-2476-764A-82EC-CFC3D0F98483}" type="slidenum">
              <a:rPr lang="de-DE" smtClean="0"/>
              <a:t>6</a:t>
            </a:fld>
            <a:endParaRPr lang="de-DE"/>
          </a:p>
        </p:txBody>
      </p:sp>
      <p:pic>
        <p:nvPicPr>
          <p:cNvPr id="14" name="Inhaltsplatzhalter 13" descr="Links sind ein rotes Sechseck mit der Zahl 1, ein gelbes Fünfeck mit der Zahl 3, ein blaues Quadrat mit der Zahl 2 und ein grünes Dreieck mit der Zahl 4 abgebildet&#10;&#10;Rechts steht der Text: Rot (1), Blau (2), Gelb (3), Grün (4) ">
            <a:extLst>
              <a:ext uri="{FF2B5EF4-FFF2-40B4-BE49-F238E27FC236}">
                <a16:creationId xmlns:a16="http://schemas.microsoft.com/office/drawing/2014/main" id="{1D042A45-D9B4-44EE-BC02-FD41CE514972}"/>
              </a:ext>
            </a:extLst>
          </p:cNvPr>
          <p:cNvPicPr>
            <a:picLocks noGrp="1" noChangeAspect="1"/>
          </p:cNvPicPr>
          <p:nvPr>
            <p:ph idx="1"/>
          </p:nvPr>
        </p:nvPicPr>
        <p:blipFill>
          <a:blip r:embed="rId3"/>
          <a:stretch>
            <a:fillRect/>
          </a:stretch>
        </p:blipFill>
        <p:spPr>
          <a:xfrm>
            <a:off x="1412517" y="1607558"/>
            <a:ext cx="10349993" cy="4603710"/>
          </a:xfrm>
        </p:spPr>
      </p:pic>
    </p:spTree>
    <p:extLst>
      <p:ext uri="{BB962C8B-B14F-4D97-AF65-F5344CB8AC3E}">
        <p14:creationId xmlns:p14="http://schemas.microsoft.com/office/powerpoint/2010/main" val="2781569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7FEE69-2D43-AA45-9F61-46B99907EC19}"/>
              </a:ext>
            </a:extLst>
          </p:cNvPr>
          <p:cNvSpPr>
            <a:spLocks noGrp="1"/>
          </p:cNvSpPr>
          <p:nvPr>
            <p:ph type="title"/>
          </p:nvPr>
        </p:nvSpPr>
        <p:spPr/>
        <p:txBody>
          <a:bodyPr>
            <a:normAutofit/>
          </a:bodyPr>
          <a:lstStyle/>
          <a:p>
            <a:r>
              <a:rPr lang="de-DE" dirty="0"/>
              <a:t>Barrierefreie Medien (Beispiele)</a:t>
            </a:r>
          </a:p>
        </p:txBody>
      </p:sp>
      <p:graphicFrame>
        <p:nvGraphicFramePr>
          <p:cNvPr id="5" name="Inhaltsplatzhalter 2" descr="Webseiten, Apps, Word, PowerPoint, PDFs">
            <a:extLst>
              <a:ext uri="{FF2B5EF4-FFF2-40B4-BE49-F238E27FC236}">
                <a16:creationId xmlns:a16="http://schemas.microsoft.com/office/drawing/2014/main" id="{76E62748-5EEA-4CD0-A00C-8893AA83CDA5}"/>
              </a:ext>
            </a:extLst>
          </p:cNvPr>
          <p:cNvGraphicFramePr>
            <a:graphicFrameLocks noGrp="1"/>
          </p:cNvGraphicFramePr>
          <p:nvPr>
            <p:ph idx="1"/>
            <p:extLst>
              <p:ext uri="{D42A27DB-BD31-4B8C-83A1-F6EECF244321}">
                <p14:modId xmlns:p14="http://schemas.microsoft.com/office/powerpoint/2010/main" val="10018180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liennummernplatzhalter 2">
            <a:extLst>
              <a:ext uri="{FF2B5EF4-FFF2-40B4-BE49-F238E27FC236}">
                <a16:creationId xmlns:a16="http://schemas.microsoft.com/office/drawing/2014/main" id="{7A992C03-D42D-48EE-B2F2-7E78B584F620}"/>
              </a:ext>
            </a:extLst>
          </p:cNvPr>
          <p:cNvSpPr>
            <a:spLocks noGrp="1"/>
          </p:cNvSpPr>
          <p:nvPr>
            <p:ph type="sldNum" sz="quarter" idx="12"/>
          </p:nvPr>
        </p:nvSpPr>
        <p:spPr/>
        <p:txBody>
          <a:bodyPr/>
          <a:lstStyle/>
          <a:p>
            <a:fld id="{12A8CE37-2476-764A-82EC-CFC3D0F98483}" type="slidenum">
              <a:rPr lang="de-DE" smtClean="0"/>
              <a:t>7</a:t>
            </a:fld>
            <a:endParaRPr lang="de-DE"/>
          </a:p>
        </p:txBody>
      </p:sp>
    </p:spTree>
    <p:extLst>
      <p:ext uri="{BB962C8B-B14F-4D97-AF65-F5344CB8AC3E}">
        <p14:creationId xmlns:p14="http://schemas.microsoft.com/office/powerpoint/2010/main" val="2295847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516F53-BB92-874F-A42C-3738AB7C6B00}"/>
              </a:ext>
            </a:extLst>
          </p:cNvPr>
          <p:cNvSpPr>
            <a:spLocks noGrp="1"/>
          </p:cNvSpPr>
          <p:nvPr>
            <p:ph type="title"/>
          </p:nvPr>
        </p:nvSpPr>
        <p:spPr/>
        <p:txBody>
          <a:bodyPr>
            <a:normAutofit/>
          </a:bodyPr>
          <a:lstStyle/>
          <a:p>
            <a:r>
              <a:rPr lang="de-DE" dirty="0"/>
              <a:t>Barrierefreie Dokumente und Webseiten: </a:t>
            </a:r>
            <a:br>
              <a:rPr lang="de-DE" dirty="0"/>
            </a:br>
            <a:r>
              <a:rPr lang="de-DE" dirty="0"/>
              <a:t>Für wen?</a:t>
            </a:r>
          </a:p>
        </p:txBody>
      </p:sp>
      <p:sp>
        <p:nvSpPr>
          <p:cNvPr id="3" name="Inhaltsplatzhalter 2">
            <a:extLst>
              <a:ext uri="{FF2B5EF4-FFF2-40B4-BE49-F238E27FC236}">
                <a16:creationId xmlns:a16="http://schemas.microsoft.com/office/drawing/2014/main" id="{E64D9CD8-E3CC-4446-9F74-127DBC580C19}"/>
              </a:ext>
            </a:extLst>
          </p:cNvPr>
          <p:cNvSpPr>
            <a:spLocks noGrp="1"/>
          </p:cNvSpPr>
          <p:nvPr>
            <p:ph idx="1"/>
          </p:nvPr>
        </p:nvSpPr>
        <p:spPr/>
        <p:txBody>
          <a:bodyPr/>
          <a:lstStyle/>
          <a:p>
            <a:r>
              <a:rPr lang="de-DE" dirty="0"/>
              <a:t>…</a:t>
            </a:r>
          </a:p>
        </p:txBody>
      </p:sp>
      <p:sp>
        <p:nvSpPr>
          <p:cNvPr id="4" name="Foliennummernplatzhalter 3">
            <a:extLst>
              <a:ext uri="{FF2B5EF4-FFF2-40B4-BE49-F238E27FC236}">
                <a16:creationId xmlns:a16="http://schemas.microsoft.com/office/drawing/2014/main" id="{438A3B88-0D33-492F-AB0C-AC11FF237435}"/>
              </a:ext>
            </a:extLst>
          </p:cNvPr>
          <p:cNvSpPr>
            <a:spLocks noGrp="1"/>
          </p:cNvSpPr>
          <p:nvPr>
            <p:ph type="sldNum" sz="quarter" idx="12"/>
          </p:nvPr>
        </p:nvSpPr>
        <p:spPr/>
        <p:txBody>
          <a:bodyPr/>
          <a:lstStyle/>
          <a:p>
            <a:fld id="{12A8CE37-2476-764A-82EC-CFC3D0F98483}" type="slidenum">
              <a:rPr lang="de-DE" smtClean="0"/>
              <a:t>8</a:t>
            </a:fld>
            <a:endParaRPr lang="de-DE"/>
          </a:p>
        </p:txBody>
      </p:sp>
    </p:spTree>
    <p:extLst>
      <p:ext uri="{BB962C8B-B14F-4D97-AF65-F5344CB8AC3E}">
        <p14:creationId xmlns:p14="http://schemas.microsoft.com/office/powerpoint/2010/main" val="2987710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0">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5DB92AB-FD76-7349-B42C-040710B88A22}"/>
              </a:ext>
            </a:extLst>
          </p:cNvPr>
          <p:cNvSpPr>
            <a:spLocks noGrp="1"/>
          </p:cNvSpPr>
          <p:nvPr>
            <p:ph type="title"/>
          </p:nvPr>
        </p:nvSpPr>
        <p:spPr>
          <a:xfrm>
            <a:off x="838200" y="556995"/>
            <a:ext cx="10515600" cy="1133693"/>
          </a:xfrm>
        </p:spPr>
        <p:txBody>
          <a:bodyPr>
            <a:normAutofit/>
          </a:bodyPr>
          <a:lstStyle/>
          <a:p>
            <a:r>
              <a:rPr lang="de-DE" sz="3600" dirty="0"/>
              <a:t>Barrierefreie Medien sind hilfreich für Menschen, die…</a:t>
            </a:r>
          </a:p>
        </p:txBody>
      </p:sp>
      <p:sp>
        <p:nvSpPr>
          <p:cNvPr id="4" name="Foliennummernplatzhalter 3">
            <a:extLst>
              <a:ext uri="{FF2B5EF4-FFF2-40B4-BE49-F238E27FC236}">
                <a16:creationId xmlns:a16="http://schemas.microsoft.com/office/drawing/2014/main" id="{3664F2E3-9725-475F-9C78-41B538A9C95D}"/>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12A8CE37-2476-764A-82EC-CFC3D0F98483}" type="slidenum">
              <a:rPr lang="de-DE" smtClean="0"/>
              <a:pPr>
                <a:lnSpc>
                  <a:spcPct val="90000"/>
                </a:lnSpc>
                <a:spcAft>
                  <a:spcPts val="600"/>
                </a:spcAft>
              </a:pPr>
              <a:t>9</a:t>
            </a:fld>
            <a:endParaRPr lang="de-DE"/>
          </a:p>
        </p:txBody>
      </p:sp>
      <p:graphicFrame>
        <p:nvGraphicFramePr>
          <p:cNvPr id="16" name="Inhaltsplatzhalter 2" descr="sehbehindert sind,&#10;nicht gut lesen können (Analphabetismus, Legasthenie),&#10;eine andere Muttersprache haben,&#10;besser lernen, wenn sie etwas (zusätzlich) hören, als wenn sie etwas (nur) lesen,&#10;sich nicht gut konzentrieren können,&#10;unterwegs, z.B. im Auto, Texte anhören möchten,&#10;und alle anderen!&#10;Denn: Zur Barrierearmut gehört bei Texten z.B. auch, dass sie besonders gut strukturiert und übersichtlich sein sollen. Davon profitieren alle.&#10;">
            <a:extLst>
              <a:ext uri="{FF2B5EF4-FFF2-40B4-BE49-F238E27FC236}">
                <a16:creationId xmlns:a16="http://schemas.microsoft.com/office/drawing/2014/main" id="{4812EDCC-C3C7-4985-AABF-531A63A849D8}"/>
              </a:ext>
            </a:extLst>
          </p:cNvPr>
          <p:cNvGraphicFramePr>
            <a:graphicFrameLocks noGrp="1"/>
          </p:cNvGraphicFramePr>
          <p:nvPr>
            <p:ph idx="1"/>
            <p:extLst>
              <p:ext uri="{D42A27DB-BD31-4B8C-83A1-F6EECF244321}">
                <p14:modId xmlns:p14="http://schemas.microsoft.com/office/powerpoint/2010/main" val="325318399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8666436"/>
      </p:ext>
    </p:extLst>
  </p:cSld>
  <p:clrMapOvr>
    <a:masterClrMapping/>
  </p:clrMapOvr>
</p:sld>
</file>

<file path=ppt/theme/theme1.xml><?xml version="1.0" encoding="utf-8"?>
<a:theme xmlns:a="http://schemas.openxmlformats.org/drawingml/2006/main" name="Office">
  <a:themeElements>
    <a:clrScheme name="IDIT">
      <a:dk1>
        <a:sysClr val="windowText" lastClr="000000"/>
      </a:dk1>
      <a:lt1>
        <a:sysClr val="window" lastClr="FFFFFF"/>
      </a:lt1>
      <a:dk2>
        <a:srgbClr val="009499"/>
      </a:dk2>
      <a:lt2>
        <a:srgbClr val="9BC22B"/>
      </a:lt2>
      <a:accent1>
        <a:srgbClr val="07A1E2"/>
      </a:accent1>
      <a:accent2>
        <a:srgbClr val="DC3555"/>
      </a:accent2>
      <a:accent3>
        <a:srgbClr val="EF8A26"/>
      </a:accent3>
      <a:accent4>
        <a:srgbClr val="BF4191"/>
      </a:accent4>
      <a:accent5>
        <a:srgbClr val="4C4596"/>
      </a:accent5>
      <a:accent6>
        <a:srgbClr val="FFDA29"/>
      </a:accent6>
      <a:hlink>
        <a:srgbClr val="00B0F0"/>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räsentationsvorlage mit Bild" ma:contentTypeID="0x01010010B948620D55F8479D72EA9A955C4BA4010316000D5522C807FD4947A151755CD4D16B95" ma:contentTypeVersion="5" ma:contentTypeDescription="" ma:contentTypeScope="" ma:versionID="9e61ee126befb7b9f25b4da9b252a6ce">
  <xsd:schema xmlns:xsd="http://www.w3.org/2001/XMLSchema" xmlns:xs="http://www.w3.org/2001/XMLSchema" xmlns:p="http://schemas.microsoft.com/office/2006/metadata/properties" xmlns:ns2="f43f2404-62f9-4650-bc39-1360eaa0bd60" targetNamespace="http://schemas.microsoft.com/office/2006/metadata/properties" ma:root="true" ma:fieldsID="50f999b2f380a0d74e379f4c78ac3843" ns2:_="">
    <xsd:import namespace="f43f2404-62f9-4650-bc39-1360eaa0bd60"/>
    <xsd:element name="properties">
      <xsd:complexType>
        <xsd:sequence>
          <xsd:element name="documentManagement">
            <xsd:complexType>
              <xsd:all>
                <xsd:element ref="ns2:Renditions" minOccurs="0"/>
                <xsd:element ref="ns2:Renditions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3f2404-62f9-4650-bc39-1360eaa0bd60" elementFormDefault="qualified">
    <xsd:import namespace="http://schemas.microsoft.com/office/2006/documentManagement/types"/>
    <xsd:import namespace="http://schemas.microsoft.com/office/infopath/2007/PartnerControls"/>
    <xsd:element name="Renditions" ma:index="8" nillable="true" ma:displayName="Renditions" ma:decimals="0" ma:hidden="true" ma:internalName="Renditions">
      <xsd:simpleType>
        <xsd:restriction base="dms:Number"/>
      </xsd:simpleType>
    </xsd:element>
    <xsd:element name="RenditionsVersion" ma:index="9" nillable="true" ma:displayName="RenditionsVersion" ma:decimals="0" ma:hidden="true" ma:internalName="RenditionsVersion">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nditionsVersion xmlns="f43f2404-62f9-4650-bc39-1360eaa0bd60" xsi:nil="true"/>
    <Renditions xmlns="f43f2404-62f9-4650-bc39-1360eaa0bd60" xsi:nil="true"/>
  </documentManagement>
</p:properties>
</file>

<file path=customXml/itemProps1.xml><?xml version="1.0" encoding="utf-8"?>
<ds:datastoreItem xmlns:ds="http://schemas.openxmlformats.org/officeDocument/2006/customXml" ds:itemID="{C4592544-04B9-4733-8681-41620F6B5A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3f2404-62f9-4650-bc39-1360eaa0bd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E5438B-490F-4EE0-A804-B79F34502DA1}">
  <ds:schemaRefs>
    <ds:schemaRef ds:uri="http://schemas.microsoft.com/sharepoint/v3/contenttype/forms"/>
  </ds:schemaRefs>
</ds:datastoreItem>
</file>

<file path=customXml/itemProps3.xml><?xml version="1.0" encoding="utf-8"?>
<ds:datastoreItem xmlns:ds="http://schemas.openxmlformats.org/officeDocument/2006/customXml" ds:itemID="{9028B037-AA84-4B8C-9404-66CCF29450A2}">
  <ds:schemaRefs>
    <ds:schemaRef ds:uri="http://purl.org/dc/dcmitype/"/>
    <ds:schemaRef ds:uri="http://schemas.microsoft.com/office/infopath/2007/PartnerControls"/>
    <ds:schemaRef ds:uri="f43f2404-62f9-4650-bc39-1360eaa0bd60"/>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1179</Words>
  <Application>Microsoft Macintosh PowerPoint</Application>
  <PresentationFormat>Breitbild</PresentationFormat>
  <Paragraphs>130</Paragraphs>
  <Slides>12</Slides>
  <Notes>12</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12</vt:i4>
      </vt:variant>
    </vt:vector>
  </HeadingPairs>
  <TitlesOfParts>
    <vt:vector size="15" baseType="lpstr">
      <vt:lpstr>Arial</vt:lpstr>
      <vt:lpstr>Calibri</vt:lpstr>
      <vt:lpstr>Office</vt:lpstr>
      <vt:lpstr>Barrierefreie Webseiten und Dokumente: Grundlagen und Anwendung</vt:lpstr>
      <vt:lpstr>Barrierefreiheit 1</vt:lpstr>
      <vt:lpstr>Barrierefreiheit 2</vt:lpstr>
      <vt:lpstr>Wann ist eine Webseite barrierefrei?</vt:lpstr>
      <vt:lpstr>Welches ist das Fünfeck?</vt:lpstr>
      <vt:lpstr>Welches ist das Fünfeck? (verbessert)</vt:lpstr>
      <vt:lpstr>Barrierefreie Medien (Beispiele)</vt:lpstr>
      <vt:lpstr>Barrierefreie Dokumente und Webseiten:  Für wen?</vt:lpstr>
      <vt:lpstr>Barrierefreie Medien sind hilfreich für Menschen, die…</vt:lpstr>
      <vt:lpstr>Grundlagen für barrierefreie Word-Dokumente</vt:lpstr>
      <vt:lpstr>Links zu weiterführenden Anleitungen und Infos</vt:lpstr>
      <vt:lpstr>Lizenzhinweise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Jule Murmann</dc:creator>
  <cp:lastModifiedBy>Jule Murmann</cp:lastModifiedBy>
  <cp:revision>74</cp:revision>
  <dcterms:created xsi:type="dcterms:W3CDTF">2021-07-13T10:04:47Z</dcterms:created>
  <dcterms:modified xsi:type="dcterms:W3CDTF">2022-01-22T10:45:15Z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0x01010010B948620D55F8479D72EA9A955C4BA4010316000D5522C807FD4947A151755CD4D16B95</vt:lpwstr>
  </property>
</Properties>
</file>