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4"/>
  </p:sldMasterIdLst>
  <p:notesMasterIdLst>
    <p:notesMasterId r:id="rId11"/>
  </p:notesMasterIdLst>
  <p:sldIdLst>
    <p:sldId id="256" r:id="rId5"/>
    <p:sldId id="257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02" d="100"/>
          <a:sy n="102" d="100"/>
        </p:scale>
        <p:origin x="168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A6345-98C3-E646-80F5-9FD3E90E42F4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F36B5-9A9A-AA4F-97D9-0BF80E5AF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558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5963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8220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0883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789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3542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5567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026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760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13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002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579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136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8579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9623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0201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29551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4E075-8CFC-4852-A359-85DC6B6AF0FD}" type="datetimeFigureOut">
              <a:rPr lang="de-DE" smtClean="0"/>
              <a:t>21.10.2021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F39395-8516-4CD4-9F58-3531F72539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0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svgsilh.com/fr/image/1341379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FD1239-1D8B-445E-A6EE-34E387410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Kaufmännisches Rechnen – Grundwissen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2BBA16-1334-456E-B084-D4CB86C6E1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Ein Leitfaden von </a:t>
            </a:r>
            <a:r>
              <a:rPr lang="de-DE" i="1" cap="none" dirty="0"/>
              <a:t>Ihr Name</a:t>
            </a:r>
          </a:p>
        </p:txBody>
      </p:sp>
    </p:spTree>
    <p:extLst>
      <p:ext uri="{BB962C8B-B14F-4D97-AF65-F5344CB8AC3E}">
        <p14:creationId xmlns:p14="http://schemas.microsoft.com/office/powerpoint/2010/main" val="4281599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8FFC8-8E7A-4E51-937A-5BC6F4256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15EED9-A6F8-4BDF-8128-85F6A44B3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Einfacher Dreisatz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Gerades Verhältnis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Ungerades Verhältnis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Prozentrechnen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Durchschnitts- und Verteilungsrechnung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Einfacher Durchschnitt (arithmetisches Mittel)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Gewogener Durchschnitt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Verteilungsrechnung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192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039687-7FDC-418C-8CA1-F2C76E683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Einfacher Dreisatz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1EAE22-5B2F-4159-A517-F483116EDE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Gerades Verhältnis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BF460C-C98E-4B06-85F7-87FEC8711D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ym typeface="Wingdings" panose="05000000000000000000" pitchFamily="2" charset="2"/>
              </a:rPr>
              <a:t>Je </a:t>
            </a:r>
            <a:r>
              <a:rPr lang="de-DE" dirty="0"/>
              <a:t>mehr … desto mehr …</a:t>
            </a:r>
          </a:p>
          <a:p>
            <a:r>
              <a:rPr lang="de-DE" dirty="0"/>
              <a:t>Je weniger davon, desto weniger davon</a:t>
            </a:r>
          </a:p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B7C5688-7933-47D2-9C6F-435DAFA28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Ungerades Verhältnis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864F374-DA91-4C81-BB29-6FAAC74D6A0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/>
              <a:t>Je mehr … desto weniger …</a:t>
            </a:r>
          </a:p>
          <a:p>
            <a:r>
              <a:rPr lang="de-DE" dirty="0"/>
              <a:t>Je weniger davon, desto mehr davon</a:t>
            </a:r>
          </a:p>
        </p:txBody>
      </p:sp>
    </p:spTree>
    <p:extLst>
      <p:ext uri="{BB962C8B-B14F-4D97-AF65-F5344CB8AC3E}">
        <p14:creationId xmlns:p14="http://schemas.microsoft.com/office/powerpoint/2010/main" val="2551450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2EB9A3B6-1C6E-4379-8563-59F1DAA5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Prozentrechnen</a:t>
            </a:r>
          </a:p>
        </p:txBody>
      </p:sp>
      <p:pic>
        <p:nvPicPr>
          <p:cNvPr id="11" name="Inhaltsplatzhalter 10" descr="ClipArt lachendes Prozentzeichen">
            <a:extLst>
              <a:ext uri="{FF2B5EF4-FFF2-40B4-BE49-F238E27FC236}">
                <a16:creationId xmlns:a16="http://schemas.microsoft.com/office/drawing/2014/main" id="{39F59EA9-2A9A-46DA-9494-452A3EEE2D8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677863" y="2622604"/>
            <a:ext cx="4183062" cy="2957405"/>
          </a:xfrm>
        </p:spPr>
      </p:pic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D50AECB2-8A53-4DBF-80B6-8BEFE73D21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Century Gothic" panose="020B0502020202020204" pitchFamily="34" charset="0"/>
              <a:buChar char="%"/>
            </a:pPr>
            <a:r>
              <a:rPr lang="de-DE" dirty="0"/>
              <a:t>Das Wort Prozent </a:t>
            </a:r>
            <a:r>
              <a:rPr lang="de-DE" i="1" dirty="0"/>
              <a:t>pro centum </a:t>
            </a:r>
            <a:r>
              <a:rPr lang="de-DE" dirty="0"/>
              <a:t>kommt aus dem italienischen.</a:t>
            </a:r>
          </a:p>
          <a:p>
            <a:pPr>
              <a:buFont typeface="Century Gothic" panose="020B0502020202020204" pitchFamily="34" charset="0"/>
              <a:buChar char="%"/>
            </a:pPr>
            <a:r>
              <a:rPr lang="de-DE" dirty="0"/>
              <a:t>Es bedeutet frei übersetzt „von Hundert“. </a:t>
            </a:r>
          </a:p>
          <a:p>
            <a:pPr>
              <a:buFont typeface="Century Gothic" panose="020B0502020202020204" pitchFamily="34" charset="0"/>
              <a:buChar char="%"/>
            </a:pPr>
            <a:r>
              <a:rPr lang="de-DE" dirty="0"/>
              <a:t>Sie können die Prozentwerte auch mit einem geraden Dreisatz berechnen. </a:t>
            </a:r>
          </a:p>
        </p:txBody>
      </p:sp>
    </p:spTree>
    <p:extLst>
      <p:ext uri="{BB962C8B-B14F-4D97-AF65-F5344CB8AC3E}">
        <p14:creationId xmlns:p14="http://schemas.microsoft.com/office/powerpoint/2010/main" val="3204622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D4043-F2AD-4414-8A50-DA4301A439D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de-DE" dirty="0"/>
              <a:t>Durchschnitts- und Verteilungsrechnung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Bei der Durchschnittsrechnung wird aus mehreren Größen (Umsätzen, Preisen, etc.) ein mittlerer Wert ermittelt. </a:t>
            </a:r>
          </a:p>
          <a:p>
            <a:r>
              <a:rPr lang="de-DE" dirty="0"/>
              <a:t>Es wird unterschieden zwischen </a:t>
            </a:r>
          </a:p>
          <a:p>
            <a:pPr lvl="1"/>
            <a:r>
              <a:rPr lang="de-DE" dirty="0"/>
              <a:t>der einfachen Durchschnittsrechnung und </a:t>
            </a:r>
          </a:p>
          <a:p>
            <a:pPr lvl="1"/>
            <a:r>
              <a:rPr lang="de-DE" dirty="0"/>
              <a:t>der gewogenen Durchschnittsrechnung. </a:t>
            </a:r>
          </a:p>
          <a:p>
            <a:r>
              <a:rPr lang="de-DE" dirty="0"/>
              <a:t>Bei der Verteilungsrechnung werden Gesamtwerte auf unterschiedliche Objekte, bspw. </a:t>
            </a:r>
            <a:r>
              <a:rPr lang="de-DE" dirty="0" smtClean="0"/>
              <a:t>Mitarbeitende</a:t>
            </a:r>
            <a:r>
              <a:rPr lang="de-DE" smtClean="0"/>
              <a:t>, Gesellschafter*innen, </a:t>
            </a:r>
            <a:r>
              <a:rPr lang="de-DE" dirty="0"/>
              <a:t>Kostenstellen oder ähnliches, entsprechend eines Schlüssels aufgeteilt.</a:t>
            </a:r>
          </a:p>
        </p:txBody>
      </p:sp>
    </p:spTree>
    <p:extLst>
      <p:ext uri="{BB962C8B-B14F-4D97-AF65-F5344CB8AC3E}">
        <p14:creationId xmlns:p14="http://schemas.microsoft.com/office/powerpoint/2010/main" val="1388269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miley 4" descr="Form: Smiley"/>
          <p:cNvSpPr/>
          <p:nvPr/>
        </p:nvSpPr>
        <p:spPr>
          <a:xfrm>
            <a:off x="656705" y="515389"/>
            <a:ext cx="1795550" cy="182880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39CD335-D1A1-47A6-BDAD-FAFF048FCFB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 rot="20580707">
            <a:off x="1299513" y="2342205"/>
            <a:ext cx="8596668" cy="2204371"/>
          </a:xfrm>
        </p:spPr>
        <p:txBody>
          <a:bodyPr>
            <a:prstTxWarp prst="textDeflate">
              <a:avLst/>
            </a:prstTxWarp>
            <a:normAutofit/>
          </a:bodyPr>
          <a:lstStyle/>
          <a:p>
            <a:pPr algn="ctr"/>
            <a:r>
              <a:rPr lang="de-DE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Vielen Dank für </a:t>
            </a:r>
            <a:r>
              <a:rPr lang="de-DE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die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1468486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nditionsVersion xmlns="f43f2404-62f9-4650-bc39-1360eaa0bd60" xsi:nil="true"/>
    <Renditions xmlns="f43f2404-62f9-4650-bc39-1360eaa0bd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äsentationsvorlage mit Bild" ma:contentTypeID="0x01010010B948620D55F8479D72EA9A955C4BA4010316000D5522C807FD4947A151755CD4D16B95" ma:contentTypeVersion="5" ma:contentTypeDescription="" ma:contentTypeScope="" ma:versionID="9e61ee126befb7b9f25b4da9b252a6ce">
  <xsd:schema xmlns:xsd="http://www.w3.org/2001/XMLSchema" xmlns:xs="http://www.w3.org/2001/XMLSchema" xmlns:p="http://schemas.microsoft.com/office/2006/metadata/properties" xmlns:ns2="f43f2404-62f9-4650-bc39-1360eaa0bd60" targetNamespace="http://schemas.microsoft.com/office/2006/metadata/properties" ma:root="true" ma:fieldsID="50f999b2f380a0d74e379f4c78ac3843" ns2:_="">
    <xsd:import namespace="f43f2404-62f9-4650-bc39-1360eaa0bd60"/>
    <xsd:element name="properties">
      <xsd:complexType>
        <xsd:sequence>
          <xsd:element name="documentManagement">
            <xsd:complexType>
              <xsd:all>
                <xsd:element ref="ns2:Renditions" minOccurs="0"/>
                <xsd:element ref="ns2:Renditions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f2404-62f9-4650-bc39-1360eaa0bd60" elementFormDefault="qualified">
    <xsd:import namespace="http://schemas.microsoft.com/office/2006/documentManagement/types"/>
    <xsd:import namespace="http://schemas.microsoft.com/office/infopath/2007/PartnerControls"/>
    <xsd:element name="Renditions" ma:index="8" nillable="true" ma:displayName="Renditions" ma:decimals="0" ma:hidden="true" ma:internalName="Renditions">
      <xsd:simpleType>
        <xsd:restriction base="dms:Number"/>
      </xsd:simpleType>
    </xsd:element>
    <xsd:element name="RenditionsVersion" ma:index="9" nillable="true" ma:displayName="RenditionsVersion" ma:decimals="0" ma:hidden="true" ma:internalName="RenditionsVersion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173A9B-EB84-49AA-A6B4-51DC031B44D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43f2404-62f9-4650-bc39-1360eaa0bd60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CC7367-A49B-4EE8-B7E8-E550E6833F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B21D98-8667-4168-AB27-2ECC3F8E0D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f2404-62f9-4650-bc39-1360eaa0bd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154</Words>
  <Application>Microsoft Office PowerPoint</Application>
  <PresentationFormat>Breitbild</PresentationFormat>
  <Paragraphs>29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Trebuchet MS</vt:lpstr>
      <vt:lpstr>Wingdings</vt:lpstr>
      <vt:lpstr>Wingdings 3</vt:lpstr>
      <vt:lpstr>Facette</vt:lpstr>
      <vt:lpstr>Kaufmännisches Rechnen – Grundwissen</vt:lpstr>
      <vt:lpstr>Inhalt</vt:lpstr>
      <vt:lpstr>Einfacher Dreisatz</vt:lpstr>
      <vt:lpstr>Prozentrechnen</vt:lpstr>
      <vt:lpstr>Durchschnitts- und Verteilungsrechnung</vt:lpstr>
      <vt:lpstr>Vielen Dank für die Aufmerksamkeit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Projekt IDiT</dc:creator>
  <cp:lastModifiedBy>Knauer, Rachel</cp:lastModifiedBy>
  <cp:revision>32</cp:revision>
  <dcterms:created xsi:type="dcterms:W3CDTF">2019-12-11T17:46:37Z</dcterms:created>
  <dcterms:modified xsi:type="dcterms:W3CDTF">2021-10-21T08:43:10Z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0x01010010B948620D55F8479D72EA9A955C4BA4010316000D5522C807FD4947A151755CD4D16B95</vt:lpwstr>
  </property>
</Properties>
</file>